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328" r:id="rId3"/>
    <p:sldId id="294" r:id="rId4"/>
    <p:sldId id="297" r:id="rId5"/>
    <p:sldId id="298" r:id="rId6"/>
    <p:sldId id="329" r:id="rId7"/>
    <p:sldId id="308" r:id="rId8"/>
    <p:sldId id="309" r:id="rId9"/>
    <p:sldId id="311" r:id="rId10"/>
    <p:sldId id="310" r:id="rId11"/>
    <p:sldId id="313" r:id="rId12"/>
    <p:sldId id="312" r:id="rId13"/>
    <p:sldId id="315" r:id="rId14"/>
    <p:sldId id="317" r:id="rId15"/>
    <p:sldId id="257" r:id="rId16"/>
    <p:sldId id="321" r:id="rId17"/>
    <p:sldId id="327" r:id="rId18"/>
    <p:sldId id="325" r:id="rId19"/>
    <p:sldId id="322" r:id="rId20"/>
    <p:sldId id="324" r:id="rId21"/>
    <p:sldId id="332" r:id="rId22"/>
    <p:sldId id="333" r:id="rId23"/>
    <p:sldId id="275" r:id="rId24"/>
    <p:sldId id="318" r:id="rId25"/>
    <p:sldId id="269" r:id="rId26"/>
    <p:sldId id="319" r:id="rId27"/>
    <p:sldId id="320" r:id="rId28"/>
    <p:sldId id="331" r:id="rId29"/>
    <p:sldId id="33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8387" autoAdjust="0"/>
  </p:normalViewPr>
  <p:slideViewPr>
    <p:cSldViewPr>
      <p:cViewPr>
        <p:scale>
          <a:sx n="75" d="100"/>
          <a:sy n="75" d="100"/>
        </p:scale>
        <p:origin x="-14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82B31-87F9-4C22-AD4C-73FE5818C5AE}" type="doc">
      <dgm:prSet loTypeId="urn:microsoft.com/office/officeart/2005/8/layout/cycle2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0A1E84-84FB-4A24-9B3A-BA9322AD0AD2}">
      <dgm:prSet phldrT="[Text]"/>
      <dgm:spPr/>
      <dgm:t>
        <a:bodyPr/>
        <a:lstStyle/>
        <a:p>
          <a:endParaRPr lang="en-US" dirty="0"/>
        </a:p>
      </dgm:t>
    </dgm:pt>
    <dgm:pt modelId="{A5AAA1DC-2C73-4996-9C9C-CCE9B3F156EF}" type="parTrans" cxnId="{CD920564-6FEE-4509-A248-D22912D74830}">
      <dgm:prSet/>
      <dgm:spPr/>
      <dgm:t>
        <a:bodyPr/>
        <a:lstStyle/>
        <a:p>
          <a:endParaRPr lang="en-US"/>
        </a:p>
      </dgm:t>
    </dgm:pt>
    <dgm:pt modelId="{1836AB2C-174E-46EE-9808-3AB57149EFEA}" type="sibTrans" cxnId="{CD920564-6FEE-4509-A248-D22912D74830}">
      <dgm:prSet/>
      <dgm:spPr/>
      <dgm:t>
        <a:bodyPr/>
        <a:lstStyle/>
        <a:p>
          <a:endParaRPr lang="en-US"/>
        </a:p>
      </dgm:t>
    </dgm:pt>
    <dgm:pt modelId="{9A3D7800-7A64-498C-AE66-AD6C9944A279}">
      <dgm:prSet phldrT="[Text]"/>
      <dgm:spPr/>
      <dgm:t>
        <a:bodyPr/>
        <a:lstStyle/>
        <a:p>
          <a:endParaRPr lang="en-US" dirty="0"/>
        </a:p>
      </dgm:t>
    </dgm:pt>
    <dgm:pt modelId="{9FA26508-A3E3-478C-8EF5-647F5EBF7112}" type="parTrans" cxnId="{CEB43007-2F1C-4934-A969-A40939DF70C4}">
      <dgm:prSet/>
      <dgm:spPr/>
      <dgm:t>
        <a:bodyPr/>
        <a:lstStyle/>
        <a:p>
          <a:endParaRPr lang="en-US"/>
        </a:p>
      </dgm:t>
    </dgm:pt>
    <dgm:pt modelId="{1EFB3B97-A21E-4BB7-A794-1511BA1FBDDA}" type="sibTrans" cxnId="{CEB43007-2F1C-4934-A969-A40939DF70C4}">
      <dgm:prSet/>
      <dgm:spPr/>
      <dgm:t>
        <a:bodyPr/>
        <a:lstStyle/>
        <a:p>
          <a:endParaRPr lang="en-US"/>
        </a:p>
      </dgm:t>
    </dgm:pt>
    <dgm:pt modelId="{96F09FC2-9809-44E6-867E-4166AFEE201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8C9B8A-788F-487B-810C-73337D986965}" type="parTrans" cxnId="{69F872C4-9DE5-400D-8ED4-1C24CFEF0DC1}">
      <dgm:prSet/>
      <dgm:spPr/>
      <dgm:t>
        <a:bodyPr/>
        <a:lstStyle/>
        <a:p>
          <a:endParaRPr lang="en-US"/>
        </a:p>
      </dgm:t>
    </dgm:pt>
    <dgm:pt modelId="{AB172A50-A6B9-451F-82D6-7A5FB2508AE8}" type="sibTrans" cxnId="{69F872C4-9DE5-400D-8ED4-1C24CFEF0DC1}">
      <dgm:prSet/>
      <dgm:spPr/>
      <dgm:t>
        <a:bodyPr/>
        <a:lstStyle/>
        <a:p>
          <a:endParaRPr lang="en-US"/>
        </a:p>
      </dgm:t>
    </dgm:pt>
    <dgm:pt modelId="{E6C7F786-C1FC-4247-9E59-10088322EDD9}">
      <dgm:prSet phldrT="[Text]"/>
      <dgm:spPr/>
      <dgm:t>
        <a:bodyPr/>
        <a:lstStyle/>
        <a:p>
          <a:endParaRPr lang="en-US" dirty="0"/>
        </a:p>
      </dgm:t>
    </dgm:pt>
    <dgm:pt modelId="{2A2E2B37-B721-4903-AF34-EB217327038B}" type="parTrans" cxnId="{A82A6A9D-639D-4A7E-9C81-1889F3ABF710}">
      <dgm:prSet/>
      <dgm:spPr/>
      <dgm:t>
        <a:bodyPr/>
        <a:lstStyle/>
        <a:p>
          <a:endParaRPr lang="en-US"/>
        </a:p>
      </dgm:t>
    </dgm:pt>
    <dgm:pt modelId="{326A5D28-007F-49C6-BEE0-7CDF344C3586}" type="sibTrans" cxnId="{A82A6A9D-639D-4A7E-9C81-1889F3ABF710}">
      <dgm:prSet/>
      <dgm:spPr/>
      <dgm:t>
        <a:bodyPr/>
        <a:lstStyle/>
        <a:p>
          <a:endParaRPr lang="en-US"/>
        </a:p>
      </dgm:t>
    </dgm:pt>
    <dgm:pt modelId="{00EA6EC9-8858-4982-87B8-127B8D9E41F3}">
      <dgm:prSet phldrT="[Text]"/>
      <dgm:spPr/>
      <dgm:t>
        <a:bodyPr/>
        <a:lstStyle/>
        <a:p>
          <a:endParaRPr lang="en-US" dirty="0"/>
        </a:p>
      </dgm:t>
    </dgm:pt>
    <dgm:pt modelId="{36B83813-0517-4159-A34F-03C19B546A3D}" type="parTrans" cxnId="{43495878-28F1-4A20-B9DD-E5414BF79BA8}">
      <dgm:prSet/>
      <dgm:spPr/>
      <dgm:t>
        <a:bodyPr/>
        <a:lstStyle/>
        <a:p>
          <a:endParaRPr lang="en-US"/>
        </a:p>
      </dgm:t>
    </dgm:pt>
    <dgm:pt modelId="{90B64FE3-C50E-4B64-A423-6B3E550CC638}" type="sibTrans" cxnId="{43495878-28F1-4A20-B9DD-E5414BF79BA8}">
      <dgm:prSet/>
      <dgm:spPr/>
      <dgm:t>
        <a:bodyPr/>
        <a:lstStyle/>
        <a:p>
          <a:endParaRPr lang="en-US"/>
        </a:p>
      </dgm:t>
    </dgm:pt>
    <dgm:pt modelId="{061409EA-546E-487F-9DB5-3ECBF6B73F0E}">
      <dgm:prSet phldrT="[Text]"/>
      <dgm:spPr/>
      <dgm:t>
        <a:bodyPr/>
        <a:lstStyle/>
        <a:p>
          <a:endParaRPr lang="en-US" dirty="0"/>
        </a:p>
      </dgm:t>
    </dgm:pt>
    <dgm:pt modelId="{BD5962BE-470C-4593-8251-918414CDEF02}" type="parTrans" cxnId="{B191EFDB-CCFA-467B-BE2D-658D93EAE34A}">
      <dgm:prSet/>
      <dgm:spPr/>
      <dgm:t>
        <a:bodyPr/>
        <a:lstStyle/>
        <a:p>
          <a:endParaRPr lang="en-US"/>
        </a:p>
      </dgm:t>
    </dgm:pt>
    <dgm:pt modelId="{35AC9290-EC06-452A-ACF4-31933A0C8555}" type="sibTrans" cxnId="{B191EFDB-CCFA-467B-BE2D-658D93EAE34A}">
      <dgm:prSet/>
      <dgm:spPr/>
      <dgm:t>
        <a:bodyPr/>
        <a:lstStyle/>
        <a:p>
          <a:endParaRPr lang="en-US"/>
        </a:p>
      </dgm:t>
    </dgm:pt>
    <dgm:pt modelId="{8A2B2A02-25AC-4E53-88C6-5E7257AC1EB5}">
      <dgm:prSet phldrT="[Text]"/>
      <dgm:spPr/>
      <dgm:t>
        <a:bodyPr/>
        <a:lstStyle/>
        <a:p>
          <a:endParaRPr lang="en-US" dirty="0"/>
        </a:p>
      </dgm:t>
    </dgm:pt>
    <dgm:pt modelId="{EDFF265D-4965-42F0-9822-E7C5768666C8}" type="parTrans" cxnId="{D84D7560-3D51-475C-936C-27CDB3A8D932}">
      <dgm:prSet/>
      <dgm:spPr/>
      <dgm:t>
        <a:bodyPr/>
        <a:lstStyle/>
        <a:p>
          <a:endParaRPr lang="en-US"/>
        </a:p>
      </dgm:t>
    </dgm:pt>
    <dgm:pt modelId="{E7BFAD4D-4AC7-4101-A2AA-868EDFB870A4}" type="sibTrans" cxnId="{D84D7560-3D51-475C-936C-27CDB3A8D932}">
      <dgm:prSet/>
      <dgm:spPr/>
      <dgm:t>
        <a:bodyPr/>
        <a:lstStyle/>
        <a:p>
          <a:endParaRPr lang="en-US"/>
        </a:p>
      </dgm:t>
    </dgm:pt>
    <dgm:pt modelId="{D2B18745-7AD8-4517-A06C-047448AE8397}">
      <dgm:prSet phldrT="[Text]"/>
      <dgm:spPr/>
      <dgm:t>
        <a:bodyPr/>
        <a:lstStyle/>
        <a:p>
          <a:endParaRPr lang="en-US" dirty="0"/>
        </a:p>
      </dgm:t>
    </dgm:pt>
    <dgm:pt modelId="{2AF08F2F-9B37-4D8F-8011-5BBBCAF7EA19}" type="parTrans" cxnId="{63E649C7-A984-49AD-BD8C-CD755BBA7486}">
      <dgm:prSet/>
      <dgm:spPr/>
      <dgm:t>
        <a:bodyPr/>
        <a:lstStyle/>
        <a:p>
          <a:endParaRPr lang="en-US"/>
        </a:p>
      </dgm:t>
    </dgm:pt>
    <dgm:pt modelId="{0FC2BBED-EA1E-4BF9-B7BC-6698FF9F168F}" type="sibTrans" cxnId="{63E649C7-A984-49AD-BD8C-CD755BBA7486}">
      <dgm:prSet/>
      <dgm:spPr/>
      <dgm:t>
        <a:bodyPr/>
        <a:lstStyle/>
        <a:p>
          <a:endParaRPr lang="en-US"/>
        </a:p>
      </dgm:t>
    </dgm:pt>
    <dgm:pt modelId="{7A75F8FC-5A50-4749-9376-16EEA5CC4F54}">
      <dgm:prSet phldrT="[Text]"/>
      <dgm:spPr/>
      <dgm:t>
        <a:bodyPr/>
        <a:lstStyle/>
        <a:p>
          <a:endParaRPr lang="en-US" dirty="0"/>
        </a:p>
      </dgm:t>
    </dgm:pt>
    <dgm:pt modelId="{9379D4F1-0762-4603-9674-BD4D000EB0A5}" type="parTrans" cxnId="{B2B4E04E-96BD-4265-A3A7-AB8829F3BD74}">
      <dgm:prSet/>
      <dgm:spPr/>
      <dgm:t>
        <a:bodyPr/>
        <a:lstStyle/>
        <a:p>
          <a:endParaRPr lang="en-US"/>
        </a:p>
      </dgm:t>
    </dgm:pt>
    <dgm:pt modelId="{D00EE493-0F9F-4C0F-8BAE-0083BDACDF06}" type="sibTrans" cxnId="{B2B4E04E-96BD-4265-A3A7-AB8829F3BD74}">
      <dgm:prSet/>
      <dgm:spPr/>
      <dgm:t>
        <a:bodyPr/>
        <a:lstStyle/>
        <a:p>
          <a:endParaRPr lang="en-US"/>
        </a:p>
      </dgm:t>
    </dgm:pt>
    <dgm:pt modelId="{96E47286-51E0-4B63-A285-E567E0DE8919}">
      <dgm:prSet phldrT="[Text]"/>
      <dgm:spPr/>
      <dgm:t>
        <a:bodyPr/>
        <a:lstStyle/>
        <a:p>
          <a:endParaRPr lang="en-US" dirty="0"/>
        </a:p>
      </dgm:t>
    </dgm:pt>
    <dgm:pt modelId="{E2EF2886-D6CA-4A81-B67E-D4B62D62E5C9}" type="parTrans" cxnId="{D3241A99-1E3F-4147-8F03-2AC647F5A155}">
      <dgm:prSet/>
      <dgm:spPr/>
      <dgm:t>
        <a:bodyPr/>
        <a:lstStyle/>
        <a:p>
          <a:endParaRPr lang="en-US"/>
        </a:p>
      </dgm:t>
    </dgm:pt>
    <dgm:pt modelId="{AA370C7A-B371-44C4-B26F-B30283BD8333}" type="sibTrans" cxnId="{D3241A99-1E3F-4147-8F03-2AC647F5A155}">
      <dgm:prSet/>
      <dgm:spPr/>
      <dgm:t>
        <a:bodyPr/>
        <a:lstStyle/>
        <a:p>
          <a:endParaRPr lang="en-US"/>
        </a:p>
      </dgm:t>
    </dgm:pt>
    <dgm:pt modelId="{88ACD694-92DB-425A-A087-05310C21DB2D}">
      <dgm:prSet phldrT="[Text]"/>
      <dgm:spPr/>
      <dgm:t>
        <a:bodyPr/>
        <a:lstStyle/>
        <a:p>
          <a:endParaRPr lang="en-US" dirty="0"/>
        </a:p>
      </dgm:t>
    </dgm:pt>
    <dgm:pt modelId="{3E213CE4-8C64-491E-BE00-36E112089114}" type="parTrans" cxnId="{9DB1C333-0641-4377-8601-2031FA1906E7}">
      <dgm:prSet/>
      <dgm:spPr/>
      <dgm:t>
        <a:bodyPr/>
        <a:lstStyle/>
        <a:p>
          <a:endParaRPr lang="en-US"/>
        </a:p>
      </dgm:t>
    </dgm:pt>
    <dgm:pt modelId="{4274BABC-7B83-472A-A06F-98840438CD0D}" type="sibTrans" cxnId="{9DB1C333-0641-4377-8601-2031FA1906E7}">
      <dgm:prSet/>
      <dgm:spPr/>
      <dgm:t>
        <a:bodyPr/>
        <a:lstStyle/>
        <a:p>
          <a:endParaRPr lang="en-US"/>
        </a:p>
      </dgm:t>
    </dgm:pt>
    <dgm:pt modelId="{5FCE1189-4A14-4F42-A9ED-B7DA2110E4E8}">
      <dgm:prSet phldrT="[Text]"/>
      <dgm:spPr/>
      <dgm:t>
        <a:bodyPr/>
        <a:lstStyle/>
        <a:p>
          <a:endParaRPr lang="en-US" dirty="0"/>
        </a:p>
      </dgm:t>
    </dgm:pt>
    <dgm:pt modelId="{E8928499-9BC5-4AB2-A0F7-1BC8AC4D9A9A}" type="parTrans" cxnId="{6D0DFAE7-07DC-4EA0-A6B5-892AB91CBF6E}">
      <dgm:prSet/>
      <dgm:spPr/>
      <dgm:t>
        <a:bodyPr/>
        <a:lstStyle/>
        <a:p>
          <a:endParaRPr lang="en-US"/>
        </a:p>
      </dgm:t>
    </dgm:pt>
    <dgm:pt modelId="{36BE0994-EA40-48BE-AD6D-F4E720D26B32}" type="sibTrans" cxnId="{6D0DFAE7-07DC-4EA0-A6B5-892AB91CBF6E}">
      <dgm:prSet/>
      <dgm:spPr/>
      <dgm:t>
        <a:bodyPr/>
        <a:lstStyle/>
        <a:p>
          <a:endParaRPr lang="en-US"/>
        </a:p>
      </dgm:t>
    </dgm:pt>
    <dgm:pt modelId="{0A6336E8-EBDB-4158-8961-76DE508BAC38}">
      <dgm:prSet phldrT="[Text]"/>
      <dgm:spPr/>
      <dgm:t>
        <a:bodyPr/>
        <a:lstStyle/>
        <a:p>
          <a:endParaRPr lang="en-US" dirty="0"/>
        </a:p>
      </dgm:t>
    </dgm:pt>
    <dgm:pt modelId="{B0B2B27B-DB32-456A-AF2F-25D4218D7825}" type="parTrans" cxnId="{2336F6C4-B36E-4140-8205-6568CEAF0F86}">
      <dgm:prSet/>
      <dgm:spPr/>
      <dgm:t>
        <a:bodyPr/>
        <a:lstStyle/>
        <a:p>
          <a:endParaRPr lang="en-US"/>
        </a:p>
      </dgm:t>
    </dgm:pt>
    <dgm:pt modelId="{7AB8778D-0F89-4AD8-AE8F-6C7D0CF36C7F}" type="sibTrans" cxnId="{2336F6C4-B36E-4140-8205-6568CEAF0F86}">
      <dgm:prSet/>
      <dgm:spPr/>
      <dgm:t>
        <a:bodyPr/>
        <a:lstStyle/>
        <a:p>
          <a:endParaRPr lang="en-US"/>
        </a:p>
      </dgm:t>
    </dgm:pt>
    <dgm:pt modelId="{9FF22520-7DA9-4C54-A4F6-767D5818DCC5}">
      <dgm:prSet phldrT="[Text]"/>
      <dgm:spPr/>
      <dgm:t>
        <a:bodyPr/>
        <a:lstStyle/>
        <a:p>
          <a:endParaRPr lang="en-US" dirty="0"/>
        </a:p>
      </dgm:t>
    </dgm:pt>
    <dgm:pt modelId="{B80C3915-13FA-4B6F-9460-29FD25D10192}" type="parTrans" cxnId="{AD71298C-664C-470F-9A15-8AA7C0A0F0F5}">
      <dgm:prSet/>
      <dgm:spPr/>
      <dgm:t>
        <a:bodyPr/>
        <a:lstStyle/>
        <a:p>
          <a:endParaRPr lang="en-US"/>
        </a:p>
      </dgm:t>
    </dgm:pt>
    <dgm:pt modelId="{14C2217A-304B-497F-9627-8A0360BB56A7}" type="sibTrans" cxnId="{AD71298C-664C-470F-9A15-8AA7C0A0F0F5}">
      <dgm:prSet/>
      <dgm:spPr/>
      <dgm:t>
        <a:bodyPr/>
        <a:lstStyle/>
        <a:p>
          <a:endParaRPr lang="en-US"/>
        </a:p>
      </dgm:t>
    </dgm:pt>
    <dgm:pt modelId="{FBE54B27-505D-43AE-A7FC-B2F2E0E99E1A}">
      <dgm:prSet phldrT="[Text]"/>
      <dgm:spPr/>
      <dgm:t>
        <a:bodyPr/>
        <a:lstStyle/>
        <a:p>
          <a:endParaRPr lang="en-US" dirty="0"/>
        </a:p>
      </dgm:t>
    </dgm:pt>
    <dgm:pt modelId="{F4FC9351-2ACA-493F-BA1F-9C22C60E4B7A}" type="parTrans" cxnId="{D7F51747-9D63-460E-8665-C889D13ED298}">
      <dgm:prSet/>
      <dgm:spPr/>
      <dgm:t>
        <a:bodyPr/>
        <a:lstStyle/>
        <a:p>
          <a:endParaRPr lang="en-US"/>
        </a:p>
      </dgm:t>
    </dgm:pt>
    <dgm:pt modelId="{042BD147-9B44-48E2-B6FC-1109A6271BE3}" type="sibTrans" cxnId="{D7F51747-9D63-460E-8665-C889D13ED298}">
      <dgm:prSet/>
      <dgm:spPr/>
      <dgm:t>
        <a:bodyPr/>
        <a:lstStyle/>
        <a:p>
          <a:endParaRPr lang="en-US"/>
        </a:p>
      </dgm:t>
    </dgm:pt>
    <dgm:pt modelId="{04F39889-F596-4221-82F8-5F3A8847E384}">
      <dgm:prSet phldrT="[Text]"/>
      <dgm:spPr/>
      <dgm:t>
        <a:bodyPr/>
        <a:lstStyle/>
        <a:p>
          <a:endParaRPr lang="en-US" dirty="0"/>
        </a:p>
      </dgm:t>
    </dgm:pt>
    <dgm:pt modelId="{92F53008-1418-4CAD-BCB0-E2EE484859E1}" type="parTrans" cxnId="{44269670-1CC5-4C11-A20E-BD2FE83389FB}">
      <dgm:prSet/>
      <dgm:spPr/>
      <dgm:t>
        <a:bodyPr/>
        <a:lstStyle/>
        <a:p>
          <a:endParaRPr lang="en-US"/>
        </a:p>
      </dgm:t>
    </dgm:pt>
    <dgm:pt modelId="{2D92B950-86D8-4804-A2F7-F0CB36FEDA82}" type="sibTrans" cxnId="{44269670-1CC5-4C11-A20E-BD2FE83389FB}">
      <dgm:prSet/>
      <dgm:spPr/>
      <dgm:t>
        <a:bodyPr/>
        <a:lstStyle/>
        <a:p>
          <a:endParaRPr lang="en-US"/>
        </a:p>
      </dgm:t>
    </dgm:pt>
    <dgm:pt modelId="{DC48A832-48CA-4D7A-A2D4-068415DB32B3}">
      <dgm:prSet phldrT="[Text]"/>
      <dgm:spPr/>
      <dgm:t>
        <a:bodyPr/>
        <a:lstStyle/>
        <a:p>
          <a:endParaRPr lang="en-US" dirty="0"/>
        </a:p>
      </dgm:t>
    </dgm:pt>
    <dgm:pt modelId="{2BC77D7F-89EB-43AB-BBC0-11A70DB47975}" type="parTrans" cxnId="{7D846906-EC6A-4590-B1F6-BF730C5E695C}">
      <dgm:prSet/>
      <dgm:spPr/>
      <dgm:t>
        <a:bodyPr/>
        <a:lstStyle/>
        <a:p>
          <a:endParaRPr lang="en-US"/>
        </a:p>
      </dgm:t>
    </dgm:pt>
    <dgm:pt modelId="{0B6ADC8B-C8BA-41D3-8850-70796E99814E}" type="sibTrans" cxnId="{7D846906-EC6A-4590-B1F6-BF730C5E695C}">
      <dgm:prSet/>
      <dgm:spPr/>
      <dgm:t>
        <a:bodyPr/>
        <a:lstStyle/>
        <a:p>
          <a:endParaRPr lang="en-US"/>
        </a:p>
      </dgm:t>
    </dgm:pt>
    <dgm:pt modelId="{7AFEE95D-FB2B-441C-BF29-6EDBC4A912DB}">
      <dgm:prSet phldrT="[Text]"/>
      <dgm:spPr/>
      <dgm:t>
        <a:bodyPr/>
        <a:lstStyle/>
        <a:p>
          <a:endParaRPr lang="en-US" dirty="0"/>
        </a:p>
      </dgm:t>
    </dgm:pt>
    <dgm:pt modelId="{F7476614-A7F7-4740-9D23-0055B7ECDCC5}" type="parTrans" cxnId="{A54B3D36-71FD-4CA4-93AC-D6194993DB1F}">
      <dgm:prSet/>
      <dgm:spPr/>
      <dgm:t>
        <a:bodyPr/>
        <a:lstStyle/>
        <a:p>
          <a:endParaRPr lang="en-US"/>
        </a:p>
      </dgm:t>
    </dgm:pt>
    <dgm:pt modelId="{E3E1C83E-DFC3-450D-AE1F-DDB0BDA56280}" type="sibTrans" cxnId="{A54B3D36-71FD-4CA4-93AC-D6194993DB1F}">
      <dgm:prSet/>
      <dgm:spPr/>
      <dgm:t>
        <a:bodyPr/>
        <a:lstStyle/>
        <a:p>
          <a:endParaRPr lang="en-US"/>
        </a:p>
      </dgm:t>
    </dgm:pt>
    <dgm:pt modelId="{B249D4C4-0E7E-43D9-BB4B-6210839B2D2A}">
      <dgm:prSet phldrT="[Text]"/>
      <dgm:spPr/>
      <dgm:t>
        <a:bodyPr/>
        <a:lstStyle/>
        <a:p>
          <a:endParaRPr lang="en-US" dirty="0"/>
        </a:p>
      </dgm:t>
    </dgm:pt>
    <dgm:pt modelId="{EFE58225-EFB7-474F-8645-CE4A1A7DDCEC}" type="parTrans" cxnId="{EFFC2468-377E-4EDF-AC9B-A1F7A8F21D5D}">
      <dgm:prSet/>
      <dgm:spPr/>
      <dgm:t>
        <a:bodyPr/>
        <a:lstStyle/>
        <a:p>
          <a:endParaRPr lang="en-US"/>
        </a:p>
      </dgm:t>
    </dgm:pt>
    <dgm:pt modelId="{62EEEEF8-7709-4D61-BF75-41286CA43562}" type="sibTrans" cxnId="{EFFC2468-377E-4EDF-AC9B-A1F7A8F21D5D}">
      <dgm:prSet/>
      <dgm:spPr/>
      <dgm:t>
        <a:bodyPr/>
        <a:lstStyle/>
        <a:p>
          <a:endParaRPr lang="en-US"/>
        </a:p>
      </dgm:t>
    </dgm:pt>
    <dgm:pt modelId="{46FC937E-AE25-428C-B60E-19ADA2EF82FA}">
      <dgm:prSet phldrT="[Text]"/>
      <dgm:spPr/>
      <dgm:t>
        <a:bodyPr/>
        <a:lstStyle/>
        <a:p>
          <a:endParaRPr lang="en-US" dirty="0"/>
        </a:p>
      </dgm:t>
    </dgm:pt>
    <dgm:pt modelId="{4859314B-3CD5-4D5D-B95B-70B644E3BC72}" type="parTrans" cxnId="{A6555A1C-5E3F-4466-A087-E8A8CB54C9DF}">
      <dgm:prSet/>
      <dgm:spPr/>
      <dgm:t>
        <a:bodyPr/>
        <a:lstStyle/>
        <a:p>
          <a:endParaRPr lang="en-US"/>
        </a:p>
      </dgm:t>
    </dgm:pt>
    <dgm:pt modelId="{E605A2D2-69EC-4A79-B436-792867A3A93E}" type="sibTrans" cxnId="{A6555A1C-5E3F-4466-A087-E8A8CB54C9DF}">
      <dgm:prSet/>
      <dgm:spPr/>
      <dgm:t>
        <a:bodyPr/>
        <a:lstStyle/>
        <a:p>
          <a:endParaRPr lang="en-US"/>
        </a:p>
      </dgm:t>
    </dgm:pt>
    <dgm:pt modelId="{C6432684-D381-4BA8-9F46-1C5081D1A56E}">
      <dgm:prSet phldrT="[Text]"/>
      <dgm:spPr/>
      <dgm:t>
        <a:bodyPr/>
        <a:lstStyle/>
        <a:p>
          <a:endParaRPr lang="en-US" dirty="0"/>
        </a:p>
      </dgm:t>
    </dgm:pt>
    <dgm:pt modelId="{BF6874AF-4F6B-45CF-850E-339CC13E8953}" type="parTrans" cxnId="{01266DA7-4E2F-45BD-AA0C-3C34A61C82E2}">
      <dgm:prSet/>
      <dgm:spPr/>
      <dgm:t>
        <a:bodyPr/>
        <a:lstStyle/>
        <a:p>
          <a:endParaRPr lang="en-US"/>
        </a:p>
      </dgm:t>
    </dgm:pt>
    <dgm:pt modelId="{94D18F74-F5C2-4698-93B2-3EF44DDD4E54}" type="sibTrans" cxnId="{01266DA7-4E2F-45BD-AA0C-3C34A61C82E2}">
      <dgm:prSet/>
      <dgm:spPr/>
      <dgm:t>
        <a:bodyPr/>
        <a:lstStyle/>
        <a:p>
          <a:endParaRPr lang="en-US"/>
        </a:p>
      </dgm:t>
    </dgm:pt>
    <dgm:pt modelId="{FA0E84A8-EA62-4422-9271-E6380AC34521}">
      <dgm:prSet phldrT="[Text]"/>
      <dgm:spPr/>
      <dgm:t>
        <a:bodyPr/>
        <a:lstStyle/>
        <a:p>
          <a:endParaRPr lang="en-US" dirty="0"/>
        </a:p>
      </dgm:t>
    </dgm:pt>
    <dgm:pt modelId="{B1268D67-4D3E-4E92-9871-D201371554A5}" type="parTrans" cxnId="{54664B79-861B-4BB7-A245-072EDE6DD0AC}">
      <dgm:prSet/>
      <dgm:spPr/>
      <dgm:t>
        <a:bodyPr/>
        <a:lstStyle/>
        <a:p>
          <a:endParaRPr lang="en-US"/>
        </a:p>
      </dgm:t>
    </dgm:pt>
    <dgm:pt modelId="{C1AF09CA-4B0F-4C2E-A308-0912A615F65A}" type="sibTrans" cxnId="{54664B79-861B-4BB7-A245-072EDE6DD0AC}">
      <dgm:prSet/>
      <dgm:spPr/>
      <dgm:t>
        <a:bodyPr/>
        <a:lstStyle/>
        <a:p>
          <a:endParaRPr lang="en-US"/>
        </a:p>
      </dgm:t>
    </dgm:pt>
    <dgm:pt modelId="{A8EA3E2A-10D3-4E8A-8256-462BC56548E8}">
      <dgm:prSet phldrT="[Text]"/>
      <dgm:spPr/>
      <dgm:t>
        <a:bodyPr/>
        <a:lstStyle/>
        <a:p>
          <a:endParaRPr lang="en-US" dirty="0"/>
        </a:p>
      </dgm:t>
    </dgm:pt>
    <dgm:pt modelId="{4C38E8DA-5D38-4DDB-BC31-22A503EBF91D}" type="parTrans" cxnId="{E130CA5B-7C47-4B9F-9004-FEE7B6695297}">
      <dgm:prSet/>
      <dgm:spPr/>
      <dgm:t>
        <a:bodyPr/>
        <a:lstStyle/>
        <a:p>
          <a:endParaRPr lang="en-US"/>
        </a:p>
      </dgm:t>
    </dgm:pt>
    <dgm:pt modelId="{4A1F978A-9D50-492C-9E68-68FDC8629E0A}" type="sibTrans" cxnId="{E130CA5B-7C47-4B9F-9004-FEE7B6695297}">
      <dgm:prSet/>
      <dgm:spPr/>
      <dgm:t>
        <a:bodyPr/>
        <a:lstStyle/>
        <a:p>
          <a:endParaRPr lang="en-US"/>
        </a:p>
      </dgm:t>
    </dgm:pt>
    <dgm:pt modelId="{B8DBF06E-DEB1-40FB-8A2F-223C6B69721B}">
      <dgm:prSet phldrT="[Text]"/>
      <dgm:spPr/>
      <dgm:t>
        <a:bodyPr/>
        <a:lstStyle/>
        <a:p>
          <a:endParaRPr lang="en-US" dirty="0"/>
        </a:p>
      </dgm:t>
    </dgm:pt>
    <dgm:pt modelId="{C0109C48-1C28-492D-847A-F6FE322ECA70}" type="parTrans" cxnId="{A98C635C-374D-4382-BF32-2D39B1928DB5}">
      <dgm:prSet/>
      <dgm:spPr/>
      <dgm:t>
        <a:bodyPr/>
        <a:lstStyle/>
        <a:p>
          <a:endParaRPr lang="en-US"/>
        </a:p>
      </dgm:t>
    </dgm:pt>
    <dgm:pt modelId="{376696BE-6126-432E-ACBE-E842DB25F756}" type="sibTrans" cxnId="{A98C635C-374D-4382-BF32-2D39B1928DB5}">
      <dgm:prSet/>
      <dgm:spPr/>
      <dgm:t>
        <a:bodyPr/>
        <a:lstStyle/>
        <a:p>
          <a:endParaRPr lang="en-US"/>
        </a:p>
      </dgm:t>
    </dgm:pt>
    <dgm:pt modelId="{AE3F8EF9-C2A8-428E-9715-576040DB73A0}">
      <dgm:prSet phldrT="[Text]"/>
      <dgm:spPr/>
      <dgm:t>
        <a:bodyPr/>
        <a:lstStyle/>
        <a:p>
          <a:endParaRPr lang="en-US" dirty="0"/>
        </a:p>
      </dgm:t>
    </dgm:pt>
    <dgm:pt modelId="{8B58CD15-AE1D-4BD5-99DA-37D4171EA9AD}" type="parTrans" cxnId="{900D0A42-BF73-4A45-B72A-219BC9DC7073}">
      <dgm:prSet/>
      <dgm:spPr/>
      <dgm:t>
        <a:bodyPr/>
        <a:lstStyle/>
        <a:p>
          <a:endParaRPr lang="en-US"/>
        </a:p>
      </dgm:t>
    </dgm:pt>
    <dgm:pt modelId="{94BE6D79-6ED7-42CA-8847-EF0069B31AB5}" type="sibTrans" cxnId="{900D0A42-BF73-4A45-B72A-219BC9DC7073}">
      <dgm:prSet/>
      <dgm:spPr/>
      <dgm:t>
        <a:bodyPr/>
        <a:lstStyle/>
        <a:p>
          <a:endParaRPr lang="en-US"/>
        </a:p>
      </dgm:t>
    </dgm:pt>
    <dgm:pt modelId="{69F706C4-85A0-4D36-9C33-7003EA28178F}">
      <dgm:prSet phldrT="[Text]"/>
      <dgm:spPr/>
      <dgm:t>
        <a:bodyPr/>
        <a:lstStyle/>
        <a:p>
          <a:endParaRPr lang="en-US" dirty="0"/>
        </a:p>
      </dgm:t>
    </dgm:pt>
    <dgm:pt modelId="{546B4C45-69C8-485A-8A03-4B6D798C9009}" type="parTrans" cxnId="{AFE74C6A-FE67-44E2-9B2E-262521B1166D}">
      <dgm:prSet/>
      <dgm:spPr/>
      <dgm:t>
        <a:bodyPr/>
        <a:lstStyle/>
        <a:p>
          <a:endParaRPr lang="en-US"/>
        </a:p>
      </dgm:t>
    </dgm:pt>
    <dgm:pt modelId="{A4A20F23-4AE4-4B6E-9093-B9AF2652AE31}" type="sibTrans" cxnId="{AFE74C6A-FE67-44E2-9B2E-262521B1166D}">
      <dgm:prSet/>
      <dgm:spPr/>
      <dgm:t>
        <a:bodyPr/>
        <a:lstStyle/>
        <a:p>
          <a:endParaRPr lang="en-US"/>
        </a:p>
      </dgm:t>
    </dgm:pt>
    <dgm:pt modelId="{0EE4D2E5-C3C2-488A-B644-630598D90B0E}">
      <dgm:prSet phldrT="[Text]"/>
      <dgm:spPr/>
      <dgm:t>
        <a:bodyPr/>
        <a:lstStyle/>
        <a:p>
          <a:endParaRPr lang="en-US" dirty="0"/>
        </a:p>
      </dgm:t>
    </dgm:pt>
    <dgm:pt modelId="{5B150E52-77FD-4FD7-A5F9-7716EE9E86E1}" type="parTrans" cxnId="{3DE710BA-D880-465E-900A-201A46E89E0F}">
      <dgm:prSet/>
      <dgm:spPr/>
      <dgm:t>
        <a:bodyPr/>
        <a:lstStyle/>
        <a:p>
          <a:endParaRPr lang="en-US"/>
        </a:p>
      </dgm:t>
    </dgm:pt>
    <dgm:pt modelId="{E6BBBDD9-E88B-4BA3-9D6F-B2847CCD5A7E}" type="sibTrans" cxnId="{3DE710BA-D880-465E-900A-201A46E89E0F}">
      <dgm:prSet/>
      <dgm:spPr/>
      <dgm:t>
        <a:bodyPr/>
        <a:lstStyle/>
        <a:p>
          <a:endParaRPr lang="en-US"/>
        </a:p>
      </dgm:t>
    </dgm:pt>
    <dgm:pt modelId="{DED6F95F-2830-4A89-B127-C25CE83007A8}" type="pres">
      <dgm:prSet presAssocID="{C5182B31-87F9-4C22-AD4C-73FE5818C5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D4EE56-9822-497C-AE5A-A409D3AA7563}" type="pres">
      <dgm:prSet presAssocID="{C80A1E84-84FB-4A24-9B3A-BA9322AD0AD2}" presName="node" presStyleLbl="node1" presStyleIdx="0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8E5F3-0D84-40D2-8887-FE35D72C5130}" type="pres">
      <dgm:prSet presAssocID="{1836AB2C-174E-46EE-9808-3AB57149EFEA}" presName="sibTrans" presStyleLbl="sibTrans2D1" presStyleIdx="0" presStyleCnt="27"/>
      <dgm:spPr/>
      <dgm:t>
        <a:bodyPr/>
        <a:lstStyle/>
        <a:p>
          <a:endParaRPr lang="en-US"/>
        </a:p>
      </dgm:t>
    </dgm:pt>
    <dgm:pt modelId="{769AD99B-024C-464D-8041-22B14A1E22F1}" type="pres">
      <dgm:prSet presAssocID="{1836AB2C-174E-46EE-9808-3AB57149EFEA}" presName="connectorText" presStyleLbl="sibTrans2D1" presStyleIdx="0" presStyleCnt="27"/>
      <dgm:spPr/>
      <dgm:t>
        <a:bodyPr/>
        <a:lstStyle/>
        <a:p>
          <a:endParaRPr lang="en-US"/>
        </a:p>
      </dgm:t>
    </dgm:pt>
    <dgm:pt modelId="{0C5F1E00-E766-432A-B80A-7A16DE01CAB4}" type="pres">
      <dgm:prSet presAssocID="{9A3D7800-7A64-498C-AE66-AD6C9944A279}" presName="node" presStyleLbl="node1" presStyleIdx="1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92497-215D-4609-8F9E-FBA65A9E7553}" type="pres">
      <dgm:prSet presAssocID="{1EFB3B97-A21E-4BB7-A794-1511BA1FBDDA}" presName="sibTrans" presStyleLbl="sibTrans2D1" presStyleIdx="1" presStyleCnt="27"/>
      <dgm:spPr/>
      <dgm:t>
        <a:bodyPr/>
        <a:lstStyle/>
        <a:p>
          <a:endParaRPr lang="en-US"/>
        </a:p>
      </dgm:t>
    </dgm:pt>
    <dgm:pt modelId="{BCEF0B51-4D28-4157-A0D0-E8D242FAE3FB}" type="pres">
      <dgm:prSet presAssocID="{1EFB3B97-A21E-4BB7-A794-1511BA1FBDDA}" presName="connectorText" presStyleLbl="sibTrans2D1" presStyleIdx="1" presStyleCnt="27"/>
      <dgm:spPr/>
      <dgm:t>
        <a:bodyPr/>
        <a:lstStyle/>
        <a:p>
          <a:endParaRPr lang="en-US"/>
        </a:p>
      </dgm:t>
    </dgm:pt>
    <dgm:pt modelId="{4667FADE-D9F9-4E6A-AF83-948D57DFCBE6}" type="pres">
      <dgm:prSet presAssocID="{96F09FC2-9809-44E6-867E-4166AFEE2011}" presName="node" presStyleLbl="node1" presStyleIdx="2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57376-0967-41E6-84BE-FB75494FCCE6}" type="pres">
      <dgm:prSet presAssocID="{AB172A50-A6B9-451F-82D6-7A5FB2508AE8}" presName="sibTrans" presStyleLbl="sibTrans2D1" presStyleIdx="2" presStyleCnt="27"/>
      <dgm:spPr/>
      <dgm:t>
        <a:bodyPr/>
        <a:lstStyle/>
        <a:p>
          <a:endParaRPr lang="en-US"/>
        </a:p>
      </dgm:t>
    </dgm:pt>
    <dgm:pt modelId="{26A2F144-0BFE-4FC7-813D-6045FA265E4F}" type="pres">
      <dgm:prSet presAssocID="{AB172A50-A6B9-451F-82D6-7A5FB2508AE8}" presName="connectorText" presStyleLbl="sibTrans2D1" presStyleIdx="2" presStyleCnt="27"/>
      <dgm:spPr/>
      <dgm:t>
        <a:bodyPr/>
        <a:lstStyle/>
        <a:p>
          <a:endParaRPr lang="en-US"/>
        </a:p>
      </dgm:t>
    </dgm:pt>
    <dgm:pt modelId="{ABF105AC-B51A-4865-8F67-B0DD966D8841}" type="pres">
      <dgm:prSet presAssocID="{061409EA-546E-487F-9DB5-3ECBF6B73F0E}" presName="node" presStyleLbl="node1" presStyleIdx="3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A2C54-8AA4-4E1A-8EF4-69CA5FF8629E}" type="pres">
      <dgm:prSet presAssocID="{35AC9290-EC06-452A-ACF4-31933A0C8555}" presName="sibTrans" presStyleLbl="sibTrans2D1" presStyleIdx="3" presStyleCnt="27"/>
      <dgm:spPr/>
      <dgm:t>
        <a:bodyPr/>
        <a:lstStyle/>
        <a:p>
          <a:endParaRPr lang="en-US"/>
        </a:p>
      </dgm:t>
    </dgm:pt>
    <dgm:pt modelId="{A616C1CF-C6BB-4045-8FEE-F9E6427AE8C9}" type="pres">
      <dgm:prSet presAssocID="{35AC9290-EC06-452A-ACF4-31933A0C8555}" presName="connectorText" presStyleLbl="sibTrans2D1" presStyleIdx="3" presStyleCnt="27"/>
      <dgm:spPr/>
      <dgm:t>
        <a:bodyPr/>
        <a:lstStyle/>
        <a:p>
          <a:endParaRPr lang="en-US"/>
        </a:p>
      </dgm:t>
    </dgm:pt>
    <dgm:pt modelId="{ED85D44D-40EE-4D18-9CE0-5587F4BCBBE0}" type="pres">
      <dgm:prSet presAssocID="{00EA6EC9-8858-4982-87B8-127B8D9E41F3}" presName="node" presStyleLbl="node1" presStyleIdx="4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8E0D7-CAE3-4280-AAE7-D21DC0261733}" type="pres">
      <dgm:prSet presAssocID="{90B64FE3-C50E-4B64-A423-6B3E550CC638}" presName="sibTrans" presStyleLbl="sibTrans2D1" presStyleIdx="4" presStyleCnt="27"/>
      <dgm:spPr/>
      <dgm:t>
        <a:bodyPr/>
        <a:lstStyle/>
        <a:p>
          <a:endParaRPr lang="en-US"/>
        </a:p>
      </dgm:t>
    </dgm:pt>
    <dgm:pt modelId="{E0C2B291-C029-4FE8-A7CB-AD9BF4560E17}" type="pres">
      <dgm:prSet presAssocID="{90B64FE3-C50E-4B64-A423-6B3E550CC638}" presName="connectorText" presStyleLbl="sibTrans2D1" presStyleIdx="4" presStyleCnt="27"/>
      <dgm:spPr/>
      <dgm:t>
        <a:bodyPr/>
        <a:lstStyle/>
        <a:p>
          <a:endParaRPr lang="en-US"/>
        </a:p>
      </dgm:t>
    </dgm:pt>
    <dgm:pt modelId="{0D02519D-1B43-4177-AF7C-B121EFC6C24A}" type="pres">
      <dgm:prSet presAssocID="{8A2B2A02-25AC-4E53-88C6-5E7257AC1EB5}" presName="node" presStyleLbl="node1" presStyleIdx="5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1D68-EA65-48DA-88A3-44A0DD1A228C}" type="pres">
      <dgm:prSet presAssocID="{E7BFAD4D-4AC7-4101-A2AA-868EDFB870A4}" presName="sibTrans" presStyleLbl="sibTrans2D1" presStyleIdx="5" presStyleCnt="27"/>
      <dgm:spPr/>
      <dgm:t>
        <a:bodyPr/>
        <a:lstStyle/>
        <a:p>
          <a:endParaRPr lang="en-US"/>
        </a:p>
      </dgm:t>
    </dgm:pt>
    <dgm:pt modelId="{8963BC52-1B8F-447E-A132-C94377DB2D79}" type="pres">
      <dgm:prSet presAssocID="{E7BFAD4D-4AC7-4101-A2AA-868EDFB870A4}" presName="connectorText" presStyleLbl="sibTrans2D1" presStyleIdx="5" presStyleCnt="27"/>
      <dgm:spPr/>
      <dgm:t>
        <a:bodyPr/>
        <a:lstStyle/>
        <a:p>
          <a:endParaRPr lang="en-US"/>
        </a:p>
      </dgm:t>
    </dgm:pt>
    <dgm:pt modelId="{F42BDBCF-DAA3-4C01-A691-7FE518C2EEAA}" type="pres">
      <dgm:prSet presAssocID="{D2B18745-7AD8-4517-A06C-047448AE8397}" presName="node" presStyleLbl="node1" presStyleIdx="6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88C6D-938D-4420-81E4-524A1A53A348}" type="pres">
      <dgm:prSet presAssocID="{0FC2BBED-EA1E-4BF9-B7BC-6698FF9F168F}" presName="sibTrans" presStyleLbl="sibTrans2D1" presStyleIdx="6" presStyleCnt="27"/>
      <dgm:spPr/>
      <dgm:t>
        <a:bodyPr/>
        <a:lstStyle/>
        <a:p>
          <a:endParaRPr lang="en-US"/>
        </a:p>
      </dgm:t>
    </dgm:pt>
    <dgm:pt modelId="{0E8732CA-96BD-417A-8655-C9E78E87FFED}" type="pres">
      <dgm:prSet presAssocID="{0FC2BBED-EA1E-4BF9-B7BC-6698FF9F168F}" presName="connectorText" presStyleLbl="sibTrans2D1" presStyleIdx="6" presStyleCnt="27"/>
      <dgm:spPr/>
      <dgm:t>
        <a:bodyPr/>
        <a:lstStyle/>
        <a:p>
          <a:endParaRPr lang="en-US"/>
        </a:p>
      </dgm:t>
    </dgm:pt>
    <dgm:pt modelId="{ADABB150-0EBC-4F74-9163-C7E1BEEFD733}" type="pres">
      <dgm:prSet presAssocID="{7A75F8FC-5A50-4749-9376-16EEA5CC4F54}" presName="node" presStyleLbl="node1" presStyleIdx="7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385A2-035E-44F2-9F75-A64D02C0290C}" type="pres">
      <dgm:prSet presAssocID="{D00EE493-0F9F-4C0F-8BAE-0083BDACDF06}" presName="sibTrans" presStyleLbl="sibTrans2D1" presStyleIdx="7" presStyleCnt="27"/>
      <dgm:spPr/>
      <dgm:t>
        <a:bodyPr/>
        <a:lstStyle/>
        <a:p>
          <a:endParaRPr lang="en-US"/>
        </a:p>
      </dgm:t>
    </dgm:pt>
    <dgm:pt modelId="{C94C5499-239B-4F4C-B0A1-AF6B03E72A48}" type="pres">
      <dgm:prSet presAssocID="{D00EE493-0F9F-4C0F-8BAE-0083BDACDF06}" presName="connectorText" presStyleLbl="sibTrans2D1" presStyleIdx="7" presStyleCnt="27"/>
      <dgm:spPr/>
      <dgm:t>
        <a:bodyPr/>
        <a:lstStyle/>
        <a:p>
          <a:endParaRPr lang="en-US"/>
        </a:p>
      </dgm:t>
    </dgm:pt>
    <dgm:pt modelId="{7EF8EE51-5F0B-431F-8960-2BDA6B9F4023}" type="pres">
      <dgm:prSet presAssocID="{96E47286-51E0-4B63-A285-E567E0DE8919}" presName="node" presStyleLbl="node1" presStyleIdx="8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68A51-6325-41E4-9663-B4FE70A63928}" type="pres">
      <dgm:prSet presAssocID="{AA370C7A-B371-44C4-B26F-B30283BD8333}" presName="sibTrans" presStyleLbl="sibTrans2D1" presStyleIdx="8" presStyleCnt="27"/>
      <dgm:spPr/>
      <dgm:t>
        <a:bodyPr/>
        <a:lstStyle/>
        <a:p>
          <a:endParaRPr lang="en-US"/>
        </a:p>
      </dgm:t>
    </dgm:pt>
    <dgm:pt modelId="{91854745-4E17-4CD7-B3CF-2E8EFC4ABA2B}" type="pres">
      <dgm:prSet presAssocID="{AA370C7A-B371-44C4-B26F-B30283BD8333}" presName="connectorText" presStyleLbl="sibTrans2D1" presStyleIdx="8" presStyleCnt="27"/>
      <dgm:spPr/>
      <dgm:t>
        <a:bodyPr/>
        <a:lstStyle/>
        <a:p>
          <a:endParaRPr lang="en-US"/>
        </a:p>
      </dgm:t>
    </dgm:pt>
    <dgm:pt modelId="{C76CAF8F-3C00-41E8-8F05-E899DE9A5777}" type="pres">
      <dgm:prSet presAssocID="{88ACD694-92DB-425A-A087-05310C21DB2D}" presName="node" presStyleLbl="node1" presStyleIdx="9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BB544-A9CC-45A8-A8E6-B040590C282F}" type="pres">
      <dgm:prSet presAssocID="{4274BABC-7B83-472A-A06F-98840438CD0D}" presName="sibTrans" presStyleLbl="sibTrans2D1" presStyleIdx="9" presStyleCnt="27"/>
      <dgm:spPr/>
      <dgm:t>
        <a:bodyPr/>
        <a:lstStyle/>
        <a:p>
          <a:endParaRPr lang="en-US"/>
        </a:p>
      </dgm:t>
    </dgm:pt>
    <dgm:pt modelId="{E5007608-617B-4156-8C69-84F0DA4172E9}" type="pres">
      <dgm:prSet presAssocID="{4274BABC-7B83-472A-A06F-98840438CD0D}" presName="connectorText" presStyleLbl="sibTrans2D1" presStyleIdx="9" presStyleCnt="27"/>
      <dgm:spPr/>
      <dgm:t>
        <a:bodyPr/>
        <a:lstStyle/>
        <a:p>
          <a:endParaRPr lang="en-US"/>
        </a:p>
      </dgm:t>
    </dgm:pt>
    <dgm:pt modelId="{52D82444-CBBE-44EB-968E-5C09CD36BAFF}" type="pres">
      <dgm:prSet presAssocID="{5FCE1189-4A14-4F42-A9ED-B7DA2110E4E8}" presName="node" presStyleLbl="node1" presStyleIdx="10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2B534-3ADC-42A4-AE99-3A918B3EA84C}" type="pres">
      <dgm:prSet presAssocID="{36BE0994-EA40-48BE-AD6D-F4E720D26B32}" presName="sibTrans" presStyleLbl="sibTrans2D1" presStyleIdx="10" presStyleCnt="27"/>
      <dgm:spPr/>
      <dgm:t>
        <a:bodyPr/>
        <a:lstStyle/>
        <a:p>
          <a:endParaRPr lang="en-US"/>
        </a:p>
      </dgm:t>
    </dgm:pt>
    <dgm:pt modelId="{E876C3E8-717C-43BB-AC3F-36CEC844A357}" type="pres">
      <dgm:prSet presAssocID="{36BE0994-EA40-48BE-AD6D-F4E720D26B32}" presName="connectorText" presStyleLbl="sibTrans2D1" presStyleIdx="10" presStyleCnt="27"/>
      <dgm:spPr/>
      <dgm:t>
        <a:bodyPr/>
        <a:lstStyle/>
        <a:p>
          <a:endParaRPr lang="en-US"/>
        </a:p>
      </dgm:t>
    </dgm:pt>
    <dgm:pt modelId="{2947C963-7EE5-41BD-A1A3-A0FDC42AF34C}" type="pres">
      <dgm:prSet presAssocID="{0A6336E8-EBDB-4158-8961-76DE508BAC38}" presName="node" presStyleLbl="node1" presStyleIdx="11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BE96C-CD67-4B4F-B46A-4DB2A6CEFB5B}" type="pres">
      <dgm:prSet presAssocID="{7AB8778D-0F89-4AD8-AE8F-6C7D0CF36C7F}" presName="sibTrans" presStyleLbl="sibTrans2D1" presStyleIdx="11" presStyleCnt="27"/>
      <dgm:spPr/>
      <dgm:t>
        <a:bodyPr/>
        <a:lstStyle/>
        <a:p>
          <a:endParaRPr lang="en-US"/>
        </a:p>
      </dgm:t>
    </dgm:pt>
    <dgm:pt modelId="{75DF4A58-E794-4ADB-B9E1-22FAFC548DDD}" type="pres">
      <dgm:prSet presAssocID="{7AB8778D-0F89-4AD8-AE8F-6C7D0CF36C7F}" presName="connectorText" presStyleLbl="sibTrans2D1" presStyleIdx="11" presStyleCnt="27"/>
      <dgm:spPr/>
      <dgm:t>
        <a:bodyPr/>
        <a:lstStyle/>
        <a:p>
          <a:endParaRPr lang="en-US"/>
        </a:p>
      </dgm:t>
    </dgm:pt>
    <dgm:pt modelId="{6A8AE05F-E6AD-45B8-8F2D-6090A867634D}" type="pres">
      <dgm:prSet presAssocID="{9FF22520-7DA9-4C54-A4F6-767D5818DCC5}" presName="node" presStyleLbl="node1" presStyleIdx="12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52834-3DDF-40BF-8EF4-7BF6B03DBB4A}" type="pres">
      <dgm:prSet presAssocID="{14C2217A-304B-497F-9627-8A0360BB56A7}" presName="sibTrans" presStyleLbl="sibTrans2D1" presStyleIdx="12" presStyleCnt="27"/>
      <dgm:spPr/>
      <dgm:t>
        <a:bodyPr/>
        <a:lstStyle/>
        <a:p>
          <a:endParaRPr lang="en-US"/>
        </a:p>
      </dgm:t>
    </dgm:pt>
    <dgm:pt modelId="{66CB35A2-F319-40BF-B4F2-080AB57E8BFE}" type="pres">
      <dgm:prSet presAssocID="{14C2217A-304B-497F-9627-8A0360BB56A7}" presName="connectorText" presStyleLbl="sibTrans2D1" presStyleIdx="12" presStyleCnt="27"/>
      <dgm:spPr/>
      <dgm:t>
        <a:bodyPr/>
        <a:lstStyle/>
        <a:p>
          <a:endParaRPr lang="en-US"/>
        </a:p>
      </dgm:t>
    </dgm:pt>
    <dgm:pt modelId="{2CB1AA33-248E-4246-B959-25C075C2B036}" type="pres">
      <dgm:prSet presAssocID="{FBE54B27-505D-43AE-A7FC-B2F2E0E99E1A}" presName="node" presStyleLbl="node1" presStyleIdx="13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64CCA-E3BB-448E-A8F1-F0078402B6DB}" type="pres">
      <dgm:prSet presAssocID="{042BD147-9B44-48E2-B6FC-1109A6271BE3}" presName="sibTrans" presStyleLbl="sibTrans2D1" presStyleIdx="13" presStyleCnt="27"/>
      <dgm:spPr/>
      <dgm:t>
        <a:bodyPr/>
        <a:lstStyle/>
        <a:p>
          <a:endParaRPr lang="en-US"/>
        </a:p>
      </dgm:t>
    </dgm:pt>
    <dgm:pt modelId="{9B6E3AF6-D80E-4356-A6FC-6D45559265B1}" type="pres">
      <dgm:prSet presAssocID="{042BD147-9B44-48E2-B6FC-1109A6271BE3}" presName="connectorText" presStyleLbl="sibTrans2D1" presStyleIdx="13" presStyleCnt="27"/>
      <dgm:spPr/>
      <dgm:t>
        <a:bodyPr/>
        <a:lstStyle/>
        <a:p>
          <a:endParaRPr lang="en-US"/>
        </a:p>
      </dgm:t>
    </dgm:pt>
    <dgm:pt modelId="{8BF40929-2496-4A8D-934D-16D01511BE83}" type="pres">
      <dgm:prSet presAssocID="{04F39889-F596-4221-82F8-5F3A8847E384}" presName="node" presStyleLbl="node1" presStyleIdx="14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0B086-29B4-406F-967B-E5C20C72AB06}" type="pres">
      <dgm:prSet presAssocID="{2D92B950-86D8-4804-A2F7-F0CB36FEDA82}" presName="sibTrans" presStyleLbl="sibTrans2D1" presStyleIdx="14" presStyleCnt="27"/>
      <dgm:spPr/>
      <dgm:t>
        <a:bodyPr/>
        <a:lstStyle/>
        <a:p>
          <a:endParaRPr lang="en-US"/>
        </a:p>
      </dgm:t>
    </dgm:pt>
    <dgm:pt modelId="{ABBC16DC-A86C-49B0-A1AC-F32CFB245587}" type="pres">
      <dgm:prSet presAssocID="{2D92B950-86D8-4804-A2F7-F0CB36FEDA82}" presName="connectorText" presStyleLbl="sibTrans2D1" presStyleIdx="14" presStyleCnt="27"/>
      <dgm:spPr/>
      <dgm:t>
        <a:bodyPr/>
        <a:lstStyle/>
        <a:p>
          <a:endParaRPr lang="en-US"/>
        </a:p>
      </dgm:t>
    </dgm:pt>
    <dgm:pt modelId="{414863CA-5411-44B6-ADCD-226FBFF08FE2}" type="pres">
      <dgm:prSet presAssocID="{DC48A832-48CA-4D7A-A2D4-068415DB32B3}" presName="node" presStyleLbl="node1" presStyleIdx="15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F13C3-8BD0-4FF5-905B-5FA189AF43D7}" type="pres">
      <dgm:prSet presAssocID="{0B6ADC8B-C8BA-41D3-8850-70796E99814E}" presName="sibTrans" presStyleLbl="sibTrans2D1" presStyleIdx="15" presStyleCnt="27"/>
      <dgm:spPr/>
      <dgm:t>
        <a:bodyPr/>
        <a:lstStyle/>
        <a:p>
          <a:endParaRPr lang="en-US"/>
        </a:p>
      </dgm:t>
    </dgm:pt>
    <dgm:pt modelId="{1D0A77B5-B635-44EB-894B-FD6BBE31C6AD}" type="pres">
      <dgm:prSet presAssocID="{0B6ADC8B-C8BA-41D3-8850-70796E99814E}" presName="connectorText" presStyleLbl="sibTrans2D1" presStyleIdx="15" presStyleCnt="27"/>
      <dgm:spPr/>
      <dgm:t>
        <a:bodyPr/>
        <a:lstStyle/>
        <a:p>
          <a:endParaRPr lang="en-US"/>
        </a:p>
      </dgm:t>
    </dgm:pt>
    <dgm:pt modelId="{4665D874-DB9E-4CCA-B6BD-5C7327D57568}" type="pres">
      <dgm:prSet presAssocID="{7AFEE95D-FB2B-441C-BF29-6EDBC4A912DB}" presName="node" presStyleLbl="node1" presStyleIdx="16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07C34-3D4D-44C8-8F15-D7CBA739277A}" type="pres">
      <dgm:prSet presAssocID="{E3E1C83E-DFC3-450D-AE1F-DDB0BDA56280}" presName="sibTrans" presStyleLbl="sibTrans2D1" presStyleIdx="16" presStyleCnt="27"/>
      <dgm:spPr/>
      <dgm:t>
        <a:bodyPr/>
        <a:lstStyle/>
        <a:p>
          <a:endParaRPr lang="en-US"/>
        </a:p>
      </dgm:t>
    </dgm:pt>
    <dgm:pt modelId="{483DDAD6-A012-4168-BAFF-0C8FB3494108}" type="pres">
      <dgm:prSet presAssocID="{E3E1C83E-DFC3-450D-AE1F-DDB0BDA56280}" presName="connectorText" presStyleLbl="sibTrans2D1" presStyleIdx="16" presStyleCnt="27"/>
      <dgm:spPr/>
      <dgm:t>
        <a:bodyPr/>
        <a:lstStyle/>
        <a:p>
          <a:endParaRPr lang="en-US"/>
        </a:p>
      </dgm:t>
    </dgm:pt>
    <dgm:pt modelId="{2EF6FC5E-E60B-49D7-8CA9-C097F3ABF1C1}" type="pres">
      <dgm:prSet presAssocID="{B249D4C4-0E7E-43D9-BB4B-6210839B2D2A}" presName="node" presStyleLbl="node1" presStyleIdx="17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595E9-1747-4C8F-8872-AE4ADB1711E5}" type="pres">
      <dgm:prSet presAssocID="{62EEEEF8-7709-4D61-BF75-41286CA43562}" presName="sibTrans" presStyleLbl="sibTrans2D1" presStyleIdx="17" presStyleCnt="27"/>
      <dgm:spPr/>
      <dgm:t>
        <a:bodyPr/>
        <a:lstStyle/>
        <a:p>
          <a:endParaRPr lang="en-US"/>
        </a:p>
      </dgm:t>
    </dgm:pt>
    <dgm:pt modelId="{622879EF-DD6E-44D7-91CC-21E2D24037AE}" type="pres">
      <dgm:prSet presAssocID="{62EEEEF8-7709-4D61-BF75-41286CA43562}" presName="connectorText" presStyleLbl="sibTrans2D1" presStyleIdx="17" presStyleCnt="27"/>
      <dgm:spPr/>
      <dgm:t>
        <a:bodyPr/>
        <a:lstStyle/>
        <a:p>
          <a:endParaRPr lang="en-US"/>
        </a:p>
      </dgm:t>
    </dgm:pt>
    <dgm:pt modelId="{3EE53A04-D512-4EDC-A5E4-A144E3E5CFE8}" type="pres">
      <dgm:prSet presAssocID="{46FC937E-AE25-428C-B60E-19ADA2EF82FA}" presName="node" presStyleLbl="node1" presStyleIdx="18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C84D6-2236-478F-A699-2E31D2D65EC4}" type="pres">
      <dgm:prSet presAssocID="{E605A2D2-69EC-4A79-B436-792867A3A93E}" presName="sibTrans" presStyleLbl="sibTrans2D1" presStyleIdx="18" presStyleCnt="27"/>
      <dgm:spPr/>
      <dgm:t>
        <a:bodyPr/>
        <a:lstStyle/>
        <a:p>
          <a:endParaRPr lang="en-US"/>
        </a:p>
      </dgm:t>
    </dgm:pt>
    <dgm:pt modelId="{3230C16B-B6E8-435B-9F01-331A63BE6494}" type="pres">
      <dgm:prSet presAssocID="{E605A2D2-69EC-4A79-B436-792867A3A93E}" presName="connectorText" presStyleLbl="sibTrans2D1" presStyleIdx="18" presStyleCnt="27"/>
      <dgm:spPr/>
      <dgm:t>
        <a:bodyPr/>
        <a:lstStyle/>
        <a:p>
          <a:endParaRPr lang="en-US"/>
        </a:p>
      </dgm:t>
    </dgm:pt>
    <dgm:pt modelId="{6B2127CD-EEA1-42C7-B958-FBA9D7E0A386}" type="pres">
      <dgm:prSet presAssocID="{C6432684-D381-4BA8-9F46-1C5081D1A56E}" presName="node" presStyleLbl="node1" presStyleIdx="19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63512-66BA-48A9-92A0-542F16A44B23}" type="pres">
      <dgm:prSet presAssocID="{94D18F74-F5C2-4698-93B2-3EF44DDD4E54}" presName="sibTrans" presStyleLbl="sibTrans2D1" presStyleIdx="19" presStyleCnt="27"/>
      <dgm:spPr/>
      <dgm:t>
        <a:bodyPr/>
        <a:lstStyle/>
        <a:p>
          <a:endParaRPr lang="en-US"/>
        </a:p>
      </dgm:t>
    </dgm:pt>
    <dgm:pt modelId="{E9BCA273-45FE-49D9-81CC-9EAEF46D50B0}" type="pres">
      <dgm:prSet presAssocID="{94D18F74-F5C2-4698-93B2-3EF44DDD4E54}" presName="connectorText" presStyleLbl="sibTrans2D1" presStyleIdx="19" presStyleCnt="27"/>
      <dgm:spPr/>
      <dgm:t>
        <a:bodyPr/>
        <a:lstStyle/>
        <a:p>
          <a:endParaRPr lang="en-US"/>
        </a:p>
      </dgm:t>
    </dgm:pt>
    <dgm:pt modelId="{EB91F584-5577-4814-A2E1-9EBFD4F7AA18}" type="pres">
      <dgm:prSet presAssocID="{FA0E84A8-EA62-4422-9271-E6380AC34521}" presName="node" presStyleLbl="node1" presStyleIdx="20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73F6A-A2EF-4B66-80AD-B885F0FCD683}" type="pres">
      <dgm:prSet presAssocID="{C1AF09CA-4B0F-4C2E-A308-0912A615F65A}" presName="sibTrans" presStyleLbl="sibTrans2D1" presStyleIdx="20" presStyleCnt="27"/>
      <dgm:spPr/>
      <dgm:t>
        <a:bodyPr/>
        <a:lstStyle/>
        <a:p>
          <a:endParaRPr lang="en-US"/>
        </a:p>
      </dgm:t>
    </dgm:pt>
    <dgm:pt modelId="{6762073E-CF3F-4F08-88F2-39A869DB8360}" type="pres">
      <dgm:prSet presAssocID="{C1AF09CA-4B0F-4C2E-A308-0912A615F65A}" presName="connectorText" presStyleLbl="sibTrans2D1" presStyleIdx="20" presStyleCnt="27"/>
      <dgm:spPr/>
      <dgm:t>
        <a:bodyPr/>
        <a:lstStyle/>
        <a:p>
          <a:endParaRPr lang="en-US"/>
        </a:p>
      </dgm:t>
    </dgm:pt>
    <dgm:pt modelId="{8E5E6EE5-DF3D-49D5-88DD-07D87CD6FBFE}" type="pres">
      <dgm:prSet presAssocID="{A8EA3E2A-10D3-4E8A-8256-462BC56548E8}" presName="node" presStyleLbl="node1" presStyleIdx="21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9C1E5-E0E8-4D25-B409-5D7A638541F0}" type="pres">
      <dgm:prSet presAssocID="{4A1F978A-9D50-492C-9E68-68FDC8629E0A}" presName="sibTrans" presStyleLbl="sibTrans2D1" presStyleIdx="21" presStyleCnt="27"/>
      <dgm:spPr/>
      <dgm:t>
        <a:bodyPr/>
        <a:lstStyle/>
        <a:p>
          <a:endParaRPr lang="en-US"/>
        </a:p>
      </dgm:t>
    </dgm:pt>
    <dgm:pt modelId="{860C0C12-6AAE-4C96-8117-7C06272CDC44}" type="pres">
      <dgm:prSet presAssocID="{4A1F978A-9D50-492C-9E68-68FDC8629E0A}" presName="connectorText" presStyleLbl="sibTrans2D1" presStyleIdx="21" presStyleCnt="27"/>
      <dgm:spPr/>
      <dgm:t>
        <a:bodyPr/>
        <a:lstStyle/>
        <a:p>
          <a:endParaRPr lang="en-US"/>
        </a:p>
      </dgm:t>
    </dgm:pt>
    <dgm:pt modelId="{3008CCA4-487F-4AC2-83B7-ED25E48AB1A9}" type="pres">
      <dgm:prSet presAssocID="{B8DBF06E-DEB1-40FB-8A2F-223C6B69721B}" presName="node" presStyleLbl="node1" presStyleIdx="22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D3D75-1407-427B-BB1B-4A4FBA6CA21F}" type="pres">
      <dgm:prSet presAssocID="{376696BE-6126-432E-ACBE-E842DB25F756}" presName="sibTrans" presStyleLbl="sibTrans2D1" presStyleIdx="22" presStyleCnt="27"/>
      <dgm:spPr/>
      <dgm:t>
        <a:bodyPr/>
        <a:lstStyle/>
        <a:p>
          <a:endParaRPr lang="en-US"/>
        </a:p>
      </dgm:t>
    </dgm:pt>
    <dgm:pt modelId="{8DEB6853-1B40-4CB8-8D33-B5F630FB861C}" type="pres">
      <dgm:prSet presAssocID="{376696BE-6126-432E-ACBE-E842DB25F756}" presName="connectorText" presStyleLbl="sibTrans2D1" presStyleIdx="22" presStyleCnt="27"/>
      <dgm:spPr/>
      <dgm:t>
        <a:bodyPr/>
        <a:lstStyle/>
        <a:p>
          <a:endParaRPr lang="en-US"/>
        </a:p>
      </dgm:t>
    </dgm:pt>
    <dgm:pt modelId="{B8BEC0E6-0B8C-46B0-9653-42EA206A4F14}" type="pres">
      <dgm:prSet presAssocID="{AE3F8EF9-C2A8-428E-9715-576040DB73A0}" presName="node" presStyleLbl="node1" presStyleIdx="23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6E736-898D-4E00-86B0-1510986A53BD}" type="pres">
      <dgm:prSet presAssocID="{94BE6D79-6ED7-42CA-8847-EF0069B31AB5}" presName="sibTrans" presStyleLbl="sibTrans2D1" presStyleIdx="23" presStyleCnt="27"/>
      <dgm:spPr/>
      <dgm:t>
        <a:bodyPr/>
        <a:lstStyle/>
        <a:p>
          <a:endParaRPr lang="en-US"/>
        </a:p>
      </dgm:t>
    </dgm:pt>
    <dgm:pt modelId="{693B2E82-3B01-4AF3-B9E6-5FBB0279E3E8}" type="pres">
      <dgm:prSet presAssocID="{94BE6D79-6ED7-42CA-8847-EF0069B31AB5}" presName="connectorText" presStyleLbl="sibTrans2D1" presStyleIdx="23" presStyleCnt="27"/>
      <dgm:spPr/>
      <dgm:t>
        <a:bodyPr/>
        <a:lstStyle/>
        <a:p>
          <a:endParaRPr lang="en-US"/>
        </a:p>
      </dgm:t>
    </dgm:pt>
    <dgm:pt modelId="{BD62503B-5374-40F7-8D64-DDB8DB7305DC}" type="pres">
      <dgm:prSet presAssocID="{69F706C4-85A0-4D36-9C33-7003EA28178F}" presName="node" presStyleLbl="node1" presStyleIdx="24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1AB7B-5B77-4F6A-BA1C-C06204192C6B}" type="pres">
      <dgm:prSet presAssocID="{A4A20F23-4AE4-4B6E-9093-B9AF2652AE31}" presName="sibTrans" presStyleLbl="sibTrans2D1" presStyleIdx="24" presStyleCnt="27"/>
      <dgm:spPr/>
      <dgm:t>
        <a:bodyPr/>
        <a:lstStyle/>
        <a:p>
          <a:endParaRPr lang="en-US"/>
        </a:p>
      </dgm:t>
    </dgm:pt>
    <dgm:pt modelId="{803F42CD-A31D-4198-B5D7-D3257B375B50}" type="pres">
      <dgm:prSet presAssocID="{A4A20F23-4AE4-4B6E-9093-B9AF2652AE31}" presName="connectorText" presStyleLbl="sibTrans2D1" presStyleIdx="24" presStyleCnt="27"/>
      <dgm:spPr/>
      <dgm:t>
        <a:bodyPr/>
        <a:lstStyle/>
        <a:p>
          <a:endParaRPr lang="en-US"/>
        </a:p>
      </dgm:t>
    </dgm:pt>
    <dgm:pt modelId="{C337032D-65AB-40C0-9C17-65D613B44291}" type="pres">
      <dgm:prSet presAssocID="{E6C7F786-C1FC-4247-9E59-10088322EDD9}" presName="node" presStyleLbl="node1" presStyleIdx="25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8536C-92D9-4195-B2E0-FCF403FC8D09}" type="pres">
      <dgm:prSet presAssocID="{326A5D28-007F-49C6-BEE0-7CDF344C3586}" presName="sibTrans" presStyleLbl="sibTrans2D1" presStyleIdx="25" presStyleCnt="27"/>
      <dgm:spPr/>
      <dgm:t>
        <a:bodyPr/>
        <a:lstStyle/>
        <a:p>
          <a:endParaRPr lang="en-US"/>
        </a:p>
      </dgm:t>
    </dgm:pt>
    <dgm:pt modelId="{DB5B7A9E-3421-4023-9749-1C35FB9E03F5}" type="pres">
      <dgm:prSet presAssocID="{326A5D28-007F-49C6-BEE0-7CDF344C3586}" presName="connectorText" presStyleLbl="sibTrans2D1" presStyleIdx="25" presStyleCnt="27"/>
      <dgm:spPr/>
      <dgm:t>
        <a:bodyPr/>
        <a:lstStyle/>
        <a:p>
          <a:endParaRPr lang="en-US"/>
        </a:p>
      </dgm:t>
    </dgm:pt>
    <dgm:pt modelId="{799BEB3B-3DDC-4E14-AF3F-1FB7FDD27ADB}" type="pres">
      <dgm:prSet presAssocID="{0EE4D2E5-C3C2-488A-B644-630598D90B0E}" presName="node" presStyleLbl="node1" presStyleIdx="26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FFA43-683B-491F-998D-7018DFA979DF}" type="pres">
      <dgm:prSet presAssocID="{E6BBBDD9-E88B-4BA3-9D6F-B2847CCD5A7E}" presName="sibTrans" presStyleLbl="sibTrans2D1" presStyleIdx="26" presStyleCnt="27"/>
      <dgm:spPr/>
      <dgm:t>
        <a:bodyPr/>
        <a:lstStyle/>
        <a:p>
          <a:endParaRPr lang="en-US"/>
        </a:p>
      </dgm:t>
    </dgm:pt>
    <dgm:pt modelId="{211AAEB9-6602-4FA5-9ADA-DD949BA2070A}" type="pres">
      <dgm:prSet presAssocID="{E6BBBDD9-E88B-4BA3-9D6F-B2847CCD5A7E}" presName="connectorText" presStyleLbl="sibTrans2D1" presStyleIdx="26" presStyleCnt="27"/>
      <dgm:spPr/>
      <dgm:t>
        <a:bodyPr/>
        <a:lstStyle/>
        <a:p>
          <a:endParaRPr lang="en-US"/>
        </a:p>
      </dgm:t>
    </dgm:pt>
  </dgm:ptLst>
  <dgm:cxnLst>
    <dgm:cxn modelId="{069FD137-E0E6-4147-BBD4-A8B29C1EE7BF}" type="presOf" srcId="{46FC937E-AE25-428C-B60E-19ADA2EF82FA}" destId="{3EE53A04-D512-4EDC-A5E4-A144E3E5CFE8}" srcOrd="0" destOrd="0" presId="urn:microsoft.com/office/officeart/2005/8/layout/cycle2"/>
    <dgm:cxn modelId="{119DD77C-15F1-42FC-980D-677B8A4C083A}" type="presOf" srcId="{69F706C4-85A0-4D36-9C33-7003EA28178F}" destId="{BD62503B-5374-40F7-8D64-DDB8DB7305DC}" srcOrd="0" destOrd="0" presId="urn:microsoft.com/office/officeart/2005/8/layout/cycle2"/>
    <dgm:cxn modelId="{0362B889-5B19-41A0-A33D-558BBDBD17C1}" type="presOf" srcId="{90B64FE3-C50E-4B64-A423-6B3E550CC638}" destId="{E0C2B291-C029-4FE8-A7CB-AD9BF4560E17}" srcOrd="1" destOrd="0" presId="urn:microsoft.com/office/officeart/2005/8/layout/cycle2"/>
    <dgm:cxn modelId="{D7F51747-9D63-460E-8665-C889D13ED298}" srcId="{C5182B31-87F9-4C22-AD4C-73FE5818C5AE}" destId="{FBE54B27-505D-43AE-A7FC-B2F2E0E99E1A}" srcOrd="13" destOrd="0" parTransId="{F4FC9351-2ACA-493F-BA1F-9C22C60E4B7A}" sibTransId="{042BD147-9B44-48E2-B6FC-1109A6271BE3}"/>
    <dgm:cxn modelId="{CCD55B74-1FC7-4120-B560-40AD084D2723}" type="presOf" srcId="{E7BFAD4D-4AC7-4101-A2AA-868EDFB870A4}" destId="{8963BC52-1B8F-447E-A132-C94377DB2D79}" srcOrd="1" destOrd="0" presId="urn:microsoft.com/office/officeart/2005/8/layout/cycle2"/>
    <dgm:cxn modelId="{D256BFB1-DA52-4C7A-9A51-AE5692710B30}" type="presOf" srcId="{4274BABC-7B83-472A-A06F-98840438CD0D}" destId="{5E9BB544-A9CC-45A8-A8E6-B040590C282F}" srcOrd="0" destOrd="0" presId="urn:microsoft.com/office/officeart/2005/8/layout/cycle2"/>
    <dgm:cxn modelId="{63F1B879-272A-421C-BCAB-AB924F5D5340}" type="presOf" srcId="{9A3D7800-7A64-498C-AE66-AD6C9944A279}" destId="{0C5F1E00-E766-432A-B80A-7A16DE01CAB4}" srcOrd="0" destOrd="0" presId="urn:microsoft.com/office/officeart/2005/8/layout/cycle2"/>
    <dgm:cxn modelId="{EFFC2468-377E-4EDF-AC9B-A1F7A8F21D5D}" srcId="{C5182B31-87F9-4C22-AD4C-73FE5818C5AE}" destId="{B249D4C4-0E7E-43D9-BB4B-6210839B2D2A}" srcOrd="17" destOrd="0" parTransId="{EFE58225-EFB7-474F-8645-CE4A1A7DDCEC}" sibTransId="{62EEEEF8-7709-4D61-BF75-41286CA43562}"/>
    <dgm:cxn modelId="{250A695D-9EC4-4526-A5A0-6806F12B63EA}" type="presOf" srcId="{042BD147-9B44-48E2-B6FC-1109A6271BE3}" destId="{9B6E3AF6-D80E-4356-A6FC-6D45559265B1}" srcOrd="1" destOrd="0" presId="urn:microsoft.com/office/officeart/2005/8/layout/cycle2"/>
    <dgm:cxn modelId="{7D4E7647-20E2-40A0-83C8-65A52634894C}" type="presOf" srcId="{7AFEE95D-FB2B-441C-BF29-6EDBC4A912DB}" destId="{4665D874-DB9E-4CCA-B6BD-5C7327D57568}" srcOrd="0" destOrd="0" presId="urn:microsoft.com/office/officeart/2005/8/layout/cycle2"/>
    <dgm:cxn modelId="{F47600B2-D56F-4973-805D-54381C8C9FC2}" type="presOf" srcId="{36BE0994-EA40-48BE-AD6D-F4E720D26B32}" destId="{73D2B534-3ADC-42A4-AE99-3A918B3EA84C}" srcOrd="0" destOrd="0" presId="urn:microsoft.com/office/officeart/2005/8/layout/cycle2"/>
    <dgm:cxn modelId="{0866A28D-7E8E-4E8A-A7A5-861884FA21AB}" type="presOf" srcId="{AB172A50-A6B9-451F-82D6-7A5FB2508AE8}" destId="{26A2F144-0BFE-4FC7-813D-6045FA265E4F}" srcOrd="1" destOrd="0" presId="urn:microsoft.com/office/officeart/2005/8/layout/cycle2"/>
    <dgm:cxn modelId="{7F8318D5-96E8-44FD-9483-95B25CF9C68C}" type="presOf" srcId="{E6BBBDD9-E88B-4BA3-9D6F-B2847CCD5A7E}" destId="{211AAEB9-6602-4FA5-9ADA-DD949BA2070A}" srcOrd="1" destOrd="0" presId="urn:microsoft.com/office/officeart/2005/8/layout/cycle2"/>
    <dgm:cxn modelId="{07D06463-713E-4CF0-B043-900CC294AAC9}" type="presOf" srcId="{FBE54B27-505D-43AE-A7FC-B2F2E0E99E1A}" destId="{2CB1AA33-248E-4246-B959-25C075C2B036}" srcOrd="0" destOrd="0" presId="urn:microsoft.com/office/officeart/2005/8/layout/cycle2"/>
    <dgm:cxn modelId="{00D038CA-88AB-495A-A369-D2948F472198}" type="presOf" srcId="{0FC2BBED-EA1E-4BF9-B7BC-6698FF9F168F}" destId="{57F88C6D-938D-4420-81E4-524A1A53A348}" srcOrd="0" destOrd="0" presId="urn:microsoft.com/office/officeart/2005/8/layout/cycle2"/>
    <dgm:cxn modelId="{5146D6DE-E64C-4A74-82C1-E022D04CEBD4}" type="presOf" srcId="{00EA6EC9-8858-4982-87B8-127B8D9E41F3}" destId="{ED85D44D-40EE-4D18-9CE0-5587F4BCBBE0}" srcOrd="0" destOrd="0" presId="urn:microsoft.com/office/officeart/2005/8/layout/cycle2"/>
    <dgm:cxn modelId="{8ECD4871-80D6-4934-A1D9-A08CBACFEB95}" type="presOf" srcId="{D2B18745-7AD8-4517-A06C-047448AE8397}" destId="{F42BDBCF-DAA3-4C01-A691-7FE518C2EEAA}" srcOrd="0" destOrd="0" presId="urn:microsoft.com/office/officeart/2005/8/layout/cycle2"/>
    <dgm:cxn modelId="{3FAB6A65-D82F-43B7-B8D4-9862D95B3B25}" type="presOf" srcId="{AA370C7A-B371-44C4-B26F-B30283BD8333}" destId="{91854745-4E17-4CD7-B3CF-2E8EFC4ABA2B}" srcOrd="1" destOrd="0" presId="urn:microsoft.com/office/officeart/2005/8/layout/cycle2"/>
    <dgm:cxn modelId="{2336F6C4-B36E-4140-8205-6568CEAF0F86}" srcId="{C5182B31-87F9-4C22-AD4C-73FE5818C5AE}" destId="{0A6336E8-EBDB-4158-8961-76DE508BAC38}" srcOrd="11" destOrd="0" parTransId="{B0B2B27B-DB32-456A-AF2F-25D4218D7825}" sibTransId="{7AB8778D-0F89-4AD8-AE8F-6C7D0CF36C7F}"/>
    <dgm:cxn modelId="{63E649C7-A984-49AD-BD8C-CD755BBA7486}" srcId="{C5182B31-87F9-4C22-AD4C-73FE5818C5AE}" destId="{D2B18745-7AD8-4517-A06C-047448AE8397}" srcOrd="6" destOrd="0" parTransId="{2AF08F2F-9B37-4D8F-8011-5BBBCAF7EA19}" sibTransId="{0FC2BBED-EA1E-4BF9-B7BC-6698FF9F168F}"/>
    <dgm:cxn modelId="{CDDCC5DE-84FB-49A3-AF5F-35A0BD2D227C}" type="presOf" srcId="{A8EA3E2A-10D3-4E8A-8256-462BC56548E8}" destId="{8E5E6EE5-DF3D-49D5-88DD-07D87CD6FBFE}" srcOrd="0" destOrd="0" presId="urn:microsoft.com/office/officeart/2005/8/layout/cycle2"/>
    <dgm:cxn modelId="{148C2CA8-1B2F-4C4B-9192-0D5F3B4A57FF}" type="presOf" srcId="{FA0E84A8-EA62-4422-9271-E6380AC34521}" destId="{EB91F584-5577-4814-A2E1-9EBFD4F7AA18}" srcOrd="0" destOrd="0" presId="urn:microsoft.com/office/officeart/2005/8/layout/cycle2"/>
    <dgm:cxn modelId="{1D7DAADA-966B-42D4-BECF-1884015140D2}" type="presOf" srcId="{AB172A50-A6B9-451F-82D6-7A5FB2508AE8}" destId="{E4757376-0967-41E6-84BE-FB75494FCCE6}" srcOrd="0" destOrd="0" presId="urn:microsoft.com/office/officeart/2005/8/layout/cycle2"/>
    <dgm:cxn modelId="{6D0DFAE7-07DC-4EA0-A6B5-892AB91CBF6E}" srcId="{C5182B31-87F9-4C22-AD4C-73FE5818C5AE}" destId="{5FCE1189-4A14-4F42-A9ED-B7DA2110E4E8}" srcOrd="10" destOrd="0" parTransId="{E8928499-9BC5-4AB2-A0F7-1BC8AC4D9A9A}" sibTransId="{36BE0994-EA40-48BE-AD6D-F4E720D26B32}"/>
    <dgm:cxn modelId="{7D846906-EC6A-4590-B1F6-BF730C5E695C}" srcId="{C5182B31-87F9-4C22-AD4C-73FE5818C5AE}" destId="{DC48A832-48CA-4D7A-A2D4-068415DB32B3}" srcOrd="15" destOrd="0" parTransId="{2BC77D7F-89EB-43AB-BBC0-11A70DB47975}" sibTransId="{0B6ADC8B-C8BA-41D3-8850-70796E99814E}"/>
    <dgm:cxn modelId="{AFE74C6A-FE67-44E2-9B2E-262521B1166D}" srcId="{C5182B31-87F9-4C22-AD4C-73FE5818C5AE}" destId="{69F706C4-85A0-4D36-9C33-7003EA28178F}" srcOrd="24" destOrd="0" parTransId="{546B4C45-69C8-485A-8A03-4B6D798C9009}" sibTransId="{A4A20F23-4AE4-4B6E-9093-B9AF2652AE31}"/>
    <dgm:cxn modelId="{FB6790F7-95BA-4429-96C4-9C3601705C44}" type="presOf" srcId="{0EE4D2E5-C3C2-488A-B644-630598D90B0E}" destId="{799BEB3B-3DDC-4E14-AF3F-1FB7FDD27ADB}" srcOrd="0" destOrd="0" presId="urn:microsoft.com/office/officeart/2005/8/layout/cycle2"/>
    <dgm:cxn modelId="{B1E1932E-4B48-43C0-93CC-DC8AF72C6B16}" type="presOf" srcId="{36BE0994-EA40-48BE-AD6D-F4E720D26B32}" destId="{E876C3E8-717C-43BB-AC3F-36CEC844A357}" srcOrd="1" destOrd="0" presId="urn:microsoft.com/office/officeart/2005/8/layout/cycle2"/>
    <dgm:cxn modelId="{0D74FA4B-EA1F-4AE1-AF43-CA4B7DAE3A80}" type="presOf" srcId="{04F39889-F596-4221-82F8-5F3A8847E384}" destId="{8BF40929-2496-4A8D-934D-16D01511BE83}" srcOrd="0" destOrd="0" presId="urn:microsoft.com/office/officeart/2005/8/layout/cycle2"/>
    <dgm:cxn modelId="{1265883A-ED83-4C1A-9DF9-F0DB36F72398}" type="presOf" srcId="{D00EE493-0F9F-4C0F-8BAE-0083BDACDF06}" destId="{C94C5499-239B-4F4C-B0A1-AF6B03E72A48}" srcOrd="1" destOrd="0" presId="urn:microsoft.com/office/officeart/2005/8/layout/cycle2"/>
    <dgm:cxn modelId="{FFCFA028-04BF-405C-AF42-2E644A3EAE0E}" type="presOf" srcId="{94BE6D79-6ED7-42CA-8847-EF0069B31AB5}" destId="{0296E736-898D-4E00-86B0-1510986A53BD}" srcOrd="0" destOrd="0" presId="urn:microsoft.com/office/officeart/2005/8/layout/cycle2"/>
    <dgm:cxn modelId="{57994F2E-6DCF-4C1F-91A2-3F31C11FEBD9}" type="presOf" srcId="{B8DBF06E-DEB1-40FB-8A2F-223C6B69721B}" destId="{3008CCA4-487F-4AC2-83B7-ED25E48AB1A9}" srcOrd="0" destOrd="0" presId="urn:microsoft.com/office/officeart/2005/8/layout/cycle2"/>
    <dgm:cxn modelId="{E4764055-A2EC-4A3E-9DF0-5301B37F7B72}" type="presOf" srcId="{C1AF09CA-4B0F-4C2E-A308-0912A615F65A}" destId="{21A73F6A-A2EF-4B66-80AD-B885F0FCD683}" srcOrd="0" destOrd="0" presId="urn:microsoft.com/office/officeart/2005/8/layout/cycle2"/>
    <dgm:cxn modelId="{C02E3AE2-1CCE-4D7D-A61B-229FE42A81F7}" type="presOf" srcId="{0A6336E8-EBDB-4158-8961-76DE508BAC38}" destId="{2947C963-7EE5-41BD-A1A3-A0FDC42AF34C}" srcOrd="0" destOrd="0" presId="urn:microsoft.com/office/officeart/2005/8/layout/cycle2"/>
    <dgm:cxn modelId="{76878DA0-36D2-45EF-ADBC-C15C9446B2B7}" type="presOf" srcId="{94BE6D79-6ED7-42CA-8847-EF0069B31AB5}" destId="{693B2E82-3B01-4AF3-B9E6-5FBB0279E3E8}" srcOrd="1" destOrd="0" presId="urn:microsoft.com/office/officeart/2005/8/layout/cycle2"/>
    <dgm:cxn modelId="{87A603B5-AB1C-42D2-A65B-3704C2F7DE24}" type="presOf" srcId="{1836AB2C-174E-46EE-9808-3AB57149EFEA}" destId="{BAA8E5F3-0D84-40D2-8887-FE35D72C5130}" srcOrd="0" destOrd="0" presId="urn:microsoft.com/office/officeart/2005/8/layout/cycle2"/>
    <dgm:cxn modelId="{43495878-28F1-4A20-B9DD-E5414BF79BA8}" srcId="{C5182B31-87F9-4C22-AD4C-73FE5818C5AE}" destId="{00EA6EC9-8858-4982-87B8-127B8D9E41F3}" srcOrd="4" destOrd="0" parTransId="{36B83813-0517-4159-A34F-03C19B546A3D}" sibTransId="{90B64FE3-C50E-4B64-A423-6B3E550CC638}"/>
    <dgm:cxn modelId="{EFE66EEF-D2E5-4B17-8A15-2468F1F89B6C}" type="presOf" srcId="{D00EE493-0F9F-4C0F-8BAE-0083BDACDF06}" destId="{F12385A2-035E-44F2-9F75-A64D02C0290C}" srcOrd="0" destOrd="0" presId="urn:microsoft.com/office/officeart/2005/8/layout/cycle2"/>
    <dgm:cxn modelId="{A09C5158-F0F9-4098-BC86-CE02C10E1C52}" type="presOf" srcId="{5FCE1189-4A14-4F42-A9ED-B7DA2110E4E8}" destId="{52D82444-CBBE-44EB-968E-5C09CD36BAFF}" srcOrd="0" destOrd="0" presId="urn:microsoft.com/office/officeart/2005/8/layout/cycle2"/>
    <dgm:cxn modelId="{E130CA5B-7C47-4B9F-9004-FEE7B6695297}" srcId="{C5182B31-87F9-4C22-AD4C-73FE5818C5AE}" destId="{A8EA3E2A-10D3-4E8A-8256-462BC56548E8}" srcOrd="21" destOrd="0" parTransId="{4C38E8DA-5D38-4DDB-BC31-22A503EBF91D}" sibTransId="{4A1F978A-9D50-492C-9E68-68FDC8629E0A}"/>
    <dgm:cxn modelId="{D4C5A3EA-BFF8-4C86-8F08-AB26E1A92FFA}" type="presOf" srcId="{C1AF09CA-4B0F-4C2E-A308-0912A615F65A}" destId="{6762073E-CF3F-4F08-88F2-39A869DB8360}" srcOrd="1" destOrd="0" presId="urn:microsoft.com/office/officeart/2005/8/layout/cycle2"/>
    <dgm:cxn modelId="{CEB43007-2F1C-4934-A969-A40939DF70C4}" srcId="{C5182B31-87F9-4C22-AD4C-73FE5818C5AE}" destId="{9A3D7800-7A64-498C-AE66-AD6C9944A279}" srcOrd="1" destOrd="0" parTransId="{9FA26508-A3E3-478C-8EF5-647F5EBF7112}" sibTransId="{1EFB3B97-A21E-4BB7-A794-1511BA1FBDDA}"/>
    <dgm:cxn modelId="{EC0CD77F-6A9F-42C7-B8FB-84D04EA4C4CE}" type="presOf" srcId="{0B6ADC8B-C8BA-41D3-8850-70796E99814E}" destId="{453F13C3-8BD0-4FF5-905B-5FA189AF43D7}" srcOrd="0" destOrd="0" presId="urn:microsoft.com/office/officeart/2005/8/layout/cycle2"/>
    <dgm:cxn modelId="{3DE710BA-D880-465E-900A-201A46E89E0F}" srcId="{C5182B31-87F9-4C22-AD4C-73FE5818C5AE}" destId="{0EE4D2E5-C3C2-488A-B644-630598D90B0E}" srcOrd="26" destOrd="0" parTransId="{5B150E52-77FD-4FD7-A5F9-7716EE9E86E1}" sibTransId="{E6BBBDD9-E88B-4BA3-9D6F-B2847CCD5A7E}"/>
    <dgm:cxn modelId="{E5EDF006-D760-41A2-B509-FFBEB1E24689}" type="presOf" srcId="{C5182B31-87F9-4C22-AD4C-73FE5818C5AE}" destId="{DED6F95F-2830-4A89-B127-C25CE83007A8}" srcOrd="0" destOrd="0" presId="urn:microsoft.com/office/officeart/2005/8/layout/cycle2"/>
    <dgm:cxn modelId="{9DB1C333-0641-4377-8601-2031FA1906E7}" srcId="{C5182B31-87F9-4C22-AD4C-73FE5818C5AE}" destId="{88ACD694-92DB-425A-A087-05310C21DB2D}" srcOrd="9" destOrd="0" parTransId="{3E213CE4-8C64-491E-BE00-36E112089114}" sibTransId="{4274BABC-7B83-472A-A06F-98840438CD0D}"/>
    <dgm:cxn modelId="{351AC73A-27A7-46C1-B1C4-1DC7293432B9}" type="presOf" srcId="{35AC9290-EC06-452A-ACF4-31933A0C8555}" destId="{A616C1CF-C6BB-4045-8FEE-F9E6427AE8C9}" srcOrd="1" destOrd="0" presId="urn:microsoft.com/office/officeart/2005/8/layout/cycle2"/>
    <dgm:cxn modelId="{7FB91A93-E7BB-46FE-B83E-EFBB640D99D6}" type="presOf" srcId="{C6432684-D381-4BA8-9F46-1C5081D1A56E}" destId="{6B2127CD-EEA1-42C7-B958-FBA9D7E0A386}" srcOrd="0" destOrd="0" presId="urn:microsoft.com/office/officeart/2005/8/layout/cycle2"/>
    <dgm:cxn modelId="{6E3D2605-0C05-4817-8451-FCADE2360B4A}" type="presOf" srcId="{E3E1C83E-DFC3-450D-AE1F-DDB0BDA56280}" destId="{8C507C34-3D4D-44C8-8F15-D7CBA739277A}" srcOrd="0" destOrd="0" presId="urn:microsoft.com/office/officeart/2005/8/layout/cycle2"/>
    <dgm:cxn modelId="{5BEBCC3D-4F87-4E5B-A09C-2C5B09B1EE43}" type="presOf" srcId="{E605A2D2-69EC-4A79-B436-792867A3A93E}" destId="{3230C16B-B6E8-435B-9F01-331A63BE6494}" srcOrd="1" destOrd="0" presId="urn:microsoft.com/office/officeart/2005/8/layout/cycle2"/>
    <dgm:cxn modelId="{CD920564-6FEE-4509-A248-D22912D74830}" srcId="{C5182B31-87F9-4C22-AD4C-73FE5818C5AE}" destId="{C80A1E84-84FB-4A24-9B3A-BA9322AD0AD2}" srcOrd="0" destOrd="0" parTransId="{A5AAA1DC-2C73-4996-9C9C-CCE9B3F156EF}" sibTransId="{1836AB2C-174E-46EE-9808-3AB57149EFEA}"/>
    <dgm:cxn modelId="{814CF621-078F-44C2-99DA-E4D673EF0C94}" type="presOf" srcId="{1EFB3B97-A21E-4BB7-A794-1511BA1FBDDA}" destId="{BCEF0B51-4D28-4157-A0D0-E8D242FAE3FB}" srcOrd="1" destOrd="0" presId="urn:microsoft.com/office/officeart/2005/8/layout/cycle2"/>
    <dgm:cxn modelId="{954D95AA-698C-4E97-82F8-738927BBE814}" type="presOf" srcId="{35AC9290-EC06-452A-ACF4-31933A0C8555}" destId="{939A2C54-8AA4-4E1A-8EF4-69CA5FF8629E}" srcOrd="0" destOrd="0" presId="urn:microsoft.com/office/officeart/2005/8/layout/cycle2"/>
    <dgm:cxn modelId="{07D91894-90E2-4795-B59F-2671C6F96469}" type="presOf" srcId="{62EEEEF8-7709-4D61-BF75-41286CA43562}" destId="{622879EF-DD6E-44D7-91CC-21E2D24037AE}" srcOrd="1" destOrd="0" presId="urn:microsoft.com/office/officeart/2005/8/layout/cycle2"/>
    <dgm:cxn modelId="{B108E8BE-BF99-446B-9F95-B3EF6B2B56E8}" type="presOf" srcId="{326A5D28-007F-49C6-BEE0-7CDF344C3586}" destId="{FDB8536C-92D9-4195-B2E0-FCF403FC8D09}" srcOrd="0" destOrd="0" presId="urn:microsoft.com/office/officeart/2005/8/layout/cycle2"/>
    <dgm:cxn modelId="{44269670-1CC5-4C11-A20E-BD2FE83389FB}" srcId="{C5182B31-87F9-4C22-AD4C-73FE5818C5AE}" destId="{04F39889-F596-4221-82F8-5F3A8847E384}" srcOrd="14" destOrd="0" parTransId="{92F53008-1418-4CAD-BCB0-E2EE484859E1}" sibTransId="{2D92B950-86D8-4804-A2F7-F0CB36FEDA82}"/>
    <dgm:cxn modelId="{B867FFF9-0BD8-4200-86B8-4EF05BDDAD67}" type="presOf" srcId="{E605A2D2-69EC-4A79-B436-792867A3A93E}" destId="{5D1C84D6-2236-478F-A699-2E31D2D65EC4}" srcOrd="0" destOrd="0" presId="urn:microsoft.com/office/officeart/2005/8/layout/cycle2"/>
    <dgm:cxn modelId="{A98C635C-374D-4382-BF32-2D39B1928DB5}" srcId="{C5182B31-87F9-4C22-AD4C-73FE5818C5AE}" destId="{B8DBF06E-DEB1-40FB-8A2F-223C6B69721B}" srcOrd="22" destOrd="0" parTransId="{C0109C48-1C28-492D-847A-F6FE322ECA70}" sibTransId="{376696BE-6126-432E-ACBE-E842DB25F756}"/>
    <dgm:cxn modelId="{531E6B58-59B3-4957-94B8-C8C79ADED97B}" type="presOf" srcId="{2D92B950-86D8-4804-A2F7-F0CB36FEDA82}" destId="{4290B086-29B4-406F-967B-E5C20C72AB06}" srcOrd="0" destOrd="0" presId="urn:microsoft.com/office/officeart/2005/8/layout/cycle2"/>
    <dgm:cxn modelId="{3F440769-8BC2-4678-9DE0-5E7F7E311E1D}" type="presOf" srcId="{042BD147-9B44-48E2-B6FC-1109A6271BE3}" destId="{1BD64CCA-E3BB-448E-A8F1-F0078402B6DB}" srcOrd="0" destOrd="0" presId="urn:microsoft.com/office/officeart/2005/8/layout/cycle2"/>
    <dgm:cxn modelId="{0CDD30BA-984A-4CD9-A877-534BE32A1A0D}" type="presOf" srcId="{E3E1C83E-DFC3-450D-AE1F-DDB0BDA56280}" destId="{483DDAD6-A012-4168-BAFF-0C8FB3494108}" srcOrd="1" destOrd="0" presId="urn:microsoft.com/office/officeart/2005/8/layout/cycle2"/>
    <dgm:cxn modelId="{330C63AA-86CF-447B-9B12-7E64B49FFBD6}" type="presOf" srcId="{E6C7F786-C1FC-4247-9E59-10088322EDD9}" destId="{C337032D-65AB-40C0-9C17-65D613B44291}" srcOrd="0" destOrd="0" presId="urn:microsoft.com/office/officeart/2005/8/layout/cycle2"/>
    <dgm:cxn modelId="{39EF0789-40E1-4573-86CF-A1D6692A11D3}" type="presOf" srcId="{4274BABC-7B83-472A-A06F-98840438CD0D}" destId="{E5007608-617B-4156-8C69-84F0DA4172E9}" srcOrd="1" destOrd="0" presId="urn:microsoft.com/office/officeart/2005/8/layout/cycle2"/>
    <dgm:cxn modelId="{3934B94E-CF27-473E-8B15-DF20F48F2E6E}" type="presOf" srcId="{9FF22520-7DA9-4C54-A4F6-767D5818DCC5}" destId="{6A8AE05F-E6AD-45B8-8F2D-6090A867634D}" srcOrd="0" destOrd="0" presId="urn:microsoft.com/office/officeart/2005/8/layout/cycle2"/>
    <dgm:cxn modelId="{989DF014-3461-4123-9F4F-726BE805C177}" type="presOf" srcId="{4A1F978A-9D50-492C-9E68-68FDC8629E0A}" destId="{A7C9C1E5-E0E8-4D25-B409-5D7A638541F0}" srcOrd="0" destOrd="0" presId="urn:microsoft.com/office/officeart/2005/8/layout/cycle2"/>
    <dgm:cxn modelId="{01266DA7-4E2F-45BD-AA0C-3C34A61C82E2}" srcId="{C5182B31-87F9-4C22-AD4C-73FE5818C5AE}" destId="{C6432684-D381-4BA8-9F46-1C5081D1A56E}" srcOrd="19" destOrd="0" parTransId="{BF6874AF-4F6B-45CF-850E-339CC13E8953}" sibTransId="{94D18F74-F5C2-4698-93B2-3EF44DDD4E54}"/>
    <dgm:cxn modelId="{19A2AECD-8814-4756-8384-4B98E6A5E033}" type="presOf" srcId="{96F09FC2-9809-44E6-867E-4166AFEE2011}" destId="{4667FADE-D9F9-4E6A-AF83-948D57DFCBE6}" srcOrd="0" destOrd="0" presId="urn:microsoft.com/office/officeart/2005/8/layout/cycle2"/>
    <dgm:cxn modelId="{07451685-DF8B-40C4-900D-72F63D25BC36}" type="presOf" srcId="{376696BE-6126-432E-ACBE-E842DB25F756}" destId="{8DEB6853-1B40-4CB8-8D33-B5F630FB861C}" srcOrd="1" destOrd="0" presId="urn:microsoft.com/office/officeart/2005/8/layout/cycle2"/>
    <dgm:cxn modelId="{CB77EA88-B5CE-4A64-A585-8AA1F39333A7}" type="presOf" srcId="{376696BE-6126-432E-ACBE-E842DB25F756}" destId="{DB1D3D75-1407-427B-BB1B-4A4FBA6CA21F}" srcOrd="0" destOrd="0" presId="urn:microsoft.com/office/officeart/2005/8/layout/cycle2"/>
    <dgm:cxn modelId="{12D430EB-E1CF-46B8-8D74-907609A32C52}" type="presOf" srcId="{7AB8778D-0F89-4AD8-AE8F-6C7D0CF36C7F}" destId="{B9CBE96C-CD67-4B4F-B46A-4DB2A6CEFB5B}" srcOrd="0" destOrd="0" presId="urn:microsoft.com/office/officeart/2005/8/layout/cycle2"/>
    <dgm:cxn modelId="{31FAFCBC-B47C-4FE5-B950-39E80A5C9B7B}" type="presOf" srcId="{88ACD694-92DB-425A-A087-05310C21DB2D}" destId="{C76CAF8F-3C00-41E8-8F05-E899DE9A5777}" srcOrd="0" destOrd="0" presId="urn:microsoft.com/office/officeart/2005/8/layout/cycle2"/>
    <dgm:cxn modelId="{0B1CF793-5617-4206-9637-23F47E4BCE1C}" type="presOf" srcId="{AA370C7A-B371-44C4-B26F-B30283BD8333}" destId="{43E68A51-6325-41E4-9663-B4FE70A63928}" srcOrd="0" destOrd="0" presId="urn:microsoft.com/office/officeart/2005/8/layout/cycle2"/>
    <dgm:cxn modelId="{35907719-A8E5-4DC0-BC14-46E79BC73F3B}" type="presOf" srcId="{94D18F74-F5C2-4698-93B2-3EF44DDD4E54}" destId="{E9BCA273-45FE-49D9-81CC-9EAEF46D50B0}" srcOrd="1" destOrd="0" presId="urn:microsoft.com/office/officeart/2005/8/layout/cycle2"/>
    <dgm:cxn modelId="{80D10D6E-CDF6-4DFD-BC90-FEC6ACD10121}" type="presOf" srcId="{2D92B950-86D8-4804-A2F7-F0CB36FEDA82}" destId="{ABBC16DC-A86C-49B0-A1AC-F32CFB245587}" srcOrd="1" destOrd="0" presId="urn:microsoft.com/office/officeart/2005/8/layout/cycle2"/>
    <dgm:cxn modelId="{97495471-DE31-49D5-B76A-465C9EC03862}" type="presOf" srcId="{94D18F74-F5C2-4698-93B2-3EF44DDD4E54}" destId="{0FD63512-66BA-48A9-92A0-542F16A44B23}" srcOrd="0" destOrd="0" presId="urn:microsoft.com/office/officeart/2005/8/layout/cycle2"/>
    <dgm:cxn modelId="{54664B79-861B-4BB7-A245-072EDE6DD0AC}" srcId="{C5182B31-87F9-4C22-AD4C-73FE5818C5AE}" destId="{FA0E84A8-EA62-4422-9271-E6380AC34521}" srcOrd="20" destOrd="0" parTransId="{B1268D67-4D3E-4E92-9871-D201371554A5}" sibTransId="{C1AF09CA-4B0F-4C2E-A308-0912A615F65A}"/>
    <dgm:cxn modelId="{D84D7560-3D51-475C-936C-27CDB3A8D932}" srcId="{C5182B31-87F9-4C22-AD4C-73FE5818C5AE}" destId="{8A2B2A02-25AC-4E53-88C6-5E7257AC1EB5}" srcOrd="5" destOrd="0" parTransId="{EDFF265D-4965-42F0-9822-E7C5768666C8}" sibTransId="{E7BFAD4D-4AC7-4101-A2AA-868EDFB870A4}"/>
    <dgm:cxn modelId="{AD71298C-664C-470F-9A15-8AA7C0A0F0F5}" srcId="{C5182B31-87F9-4C22-AD4C-73FE5818C5AE}" destId="{9FF22520-7DA9-4C54-A4F6-767D5818DCC5}" srcOrd="12" destOrd="0" parTransId="{B80C3915-13FA-4B6F-9460-29FD25D10192}" sibTransId="{14C2217A-304B-497F-9627-8A0360BB56A7}"/>
    <dgm:cxn modelId="{58F9DC56-AB36-43CB-BDCD-431313296E65}" type="presOf" srcId="{96E47286-51E0-4B63-A285-E567E0DE8919}" destId="{7EF8EE51-5F0B-431F-8960-2BDA6B9F4023}" srcOrd="0" destOrd="0" presId="urn:microsoft.com/office/officeart/2005/8/layout/cycle2"/>
    <dgm:cxn modelId="{E98EFE80-1D49-4DC6-BAFB-C05BC19220FB}" type="presOf" srcId="{14C2217A-304B-497F-9627-8A0360BB56A7}" destId="{66CB35A2-F319-40BF-B4F2-080AB57E8BFE}" srcOrd="1" destOrd="0" presId="urn:microsoft.com/office/officeart/2005/8/layout/cycle2"/>
    <dgm:cxn modelId="{B1669321-9111-4FB4-999A-8A81731D1E92}" type="presOf" srcId="{14C2217A-304B-497F-9627-8A0360BB56A7}" destId="{5EE52834-3DDF-40BF-8EF4-7BF6B03DBB4A}" srcOrd="0" destOrd="0" presId="urn:microsoft.com/office/officeart/2005/8/layout/cycle2"/>
    <dgm:cxn modelId="{D3241A99-1E3F-4147-8F03-2AC647F5A155}" srcId="{C5182B31-87F9-4C22-AD4C-73FE5818C5AE}" destId="{96E47286-51E0-4B63-A285-E567E0DE8919}" srcOrd="8" destOrd="0" parTransId="{E2EF2886-D6CA-4A81-B67E-D4B62D62E5C9}" sibTransId="{AA370C7A-B371-44C4-B26F-B30283BD8333}"/>
    <dgm:cxn modelId="{0F481D6E-8EBA-4D17-BD33-413B84D8F76A}" type="presOf" srcId="{DC48A832-48CA-4D7A-A2D4-068415DB32B3}" destId="{414863CA-5411-44B6-ADCD-226FBFF08FE2}" srcOrd="0" destOrd="0" presId="urn:microsoft.com/office/officeart/2005/8/layout/cycle2"/>
    <dgm:cxn modelId="{900D0A42-BF73-4A45-B72A-219BC9DC7073}" srcId="{C5182B31-87F9-4C22-AD4C-73FE5818C5AE}" destId="{AE3F8EF9-C2A8-428E-9715-576040DB73A0}" srcOrd="23" destOrd="0" parTransId="{8B58CD15-AE1D-4BD5-99DA-37D4171EA9AD}" sibTransId="{94BE6D79-6ED7-42CA-8847-EF0069B31AB5}"/>
    <dgm:cxn modelId="{38C7238A-CD43-4DAD-90DF-A4A8D1ACB424}" type="presOf" srcId="{8A2B2A02-25AC-4E53-88C6-5E7257AC1EB5}" destId="{0D02519D-1B43-4177-AF7C-B121EFC6C24A}" srcOrd="0" destOrd="0" presId="urn:microsoft.com/office/officeart/2005/8/layout/cycle2"/>
    <dgm:cxn modelId="{7857665F-38BD-49D5-A207-A8F6DFF9F5D7}" type="presOf" srcId="{B249D4C4-0E7E-43D9-BB4B-6210839B2D2A}" destId="{2EF6FC5E-E60B-49D7-8CA9-C097F3ABF1C1}" srcOrd="0" destOrd="0" presId="urn:microsoft.com/office/officeart/2005/8/layout/cycle2"/>
    <dgm:cxn modelId="{29EC5AC5-A2B2-4478-85FA-824E2371DEC3}" type="presOf" srcId="{C80A1E84-84FB-4A24-9B3A-BA9322AD0AD2}" destId="{C4D4EE56-9822-497C-AE5A-A409D3AA7563}" srcOrd="0" destOrd="0" presId="urn:microsoft.com/office/officeart/2005/8/layout/cycle2"/>
    <dgm:cxn modelId="{BE1F0E84-9597-4A75-A371-37982A2B8632}" type="presOf" srcId="{1EFB3B97-A21E-4BB7-A794-1511BA1FBDDA}" destId="{5E892497-215D-4609-8F9E-FBA65A9E7553}" srcOrd="0" destOrd="0" presId="urn:microsoft.com/office/officeart/2005/8/layout/cycle2"/>
    <dgm:cxn modelId="{FC34E874-2810-4DF1-89D5-678B8C66F1F1}" type="presOf" srcId="{1836AB2C-174E-46EE-9808-3AB57149EFEA}" destId="{769AD99B-024C-464D-8041-22B14A1E22F1}" srcOrd="1" destOrd="0" presId="urn:microsoft.com/office/officeart/2005/8/layout/cycle2"/>
    <dgm:cxn modelId="{A6555A1C-5E3F-4466-A087-E8A8CB54C9DF}" srcId="{C5182B31-87F9-4C22-AD4C-73FE5818C5AE}" destId="{46FC937E-AE25-428C-B60E-19ADA2EF82FA}" srcOrd="18" destOrd="0" parTransId="{4859314B-3CD5-4D5D-B95B-70B644E3BC72}" sibTransId="{E605A2D2-69EC-4A79-B436-792867A3A93E}"/>
    <dgm:cxn modelId="{BBF874C8-09E7-4784-BDE3-8107D0FBADD0}" type="presOf" srcId="{326A5D28-007F-49C6-BEE0-7CDF344C3586}" destId="{DB5B7A9E-3421-4023-9749-1C35FB9E03F5}" srcOrd="1" destOrd="0" presId="urn:microsoft.com/office/officeart/2005/8/layout/cycle2"/>
    <dgm:cxn modelId="{B2B4E04E-96BD-4265-A3A7-AB8829F3BD74}" srcId="{C5182B31-87F9-4C22-AD4C-73FE5818C5AE}" destId="{7A75F8FC-5A50-4749-9376-16EEA5CC4F54}" srcOrd="7" destOrd="0" parTransId="{9379D4F1-0762-4603-9674-BD4D000EB0A5}" sibTransId="{D00EE493-0F9F-4C0F-8BAE-0083BDACDF06}"/>
    <dgm:cxn modelId="{4BE3F805-63A7-46F2-A7D3-511979671F0C}" type="presOf" srcId="{A4A20F23-4AE4-4B6E-9093-B9AF2652AE31}" destId="{803F42CD-A31D-4198-B5D7-D3257B375B50}" srcOrd="1" destOrd="0" presId="urn:microsoft.com/office/officeart/2005/8/layout/cycle2"/>
    <dgm:cxn modelId="{A2BB05B9-45BA-40DF-8695-6FE306DED2F1}" type="presOf" srcId="{0FC2BBED-EA1E-4BF9-B7BC-6698FF9F168F}" destId="{0E8732CA-96BD-417A-8655-C9E78E87FFED}" srcOrd="1" destOrd="0" presId="urn:microsoft.com/office/officeart/2005/8/layout/cycle2"/>
    <dgm:cxn modelId="{69F872C4-9DE5-400D-8ED4-1C24CFEF0DC1}" srcId="{C5182B31-87F9-4C22-AD4C-73FE5818C5AE}" destId="{96F09FC2-9809-44E6-867E-4166AFEE2011}" srcOrd="2" destOrd="0" parTransId="{DC8C9B8A-788F-487B-810C-73337D986965}" sibTransId="{AB172A50-A6B9-451F-82D6-7A5FB2508AE8}"/>
    <dgm:cxn modelId="{20C2752A-CA85-42CB-A4EA-FEB85FC9B7AE}" type="presOf" srcId="{A4A20F23-4AE4-4B6E-9093-B9AF2652AE31}" destId="{2591AB7B-5B77-4F6A-BA1C-C06204192C6B}" srcOrd="0" destOrd="0" presId="urn:microsoft.com/office/officeart/2005/8/layout/cycle2"/>
    <dgm:cxn modelId="{7CF056EB-178D-4594-8555-0F06FDD02E06}" type="presOf" srcId="{7A75F8FC-5A50-4749-9376-16EEA5CC4F54}" destId="{ADABB150-0EBC-4F74-9163-C7E1BEEFD733}" srcOrd="0" destOrd="0" presId="urn:microsoft.com/office/officeart/2005/8/layout/cycle2"/>
    <dgm:cxn modelId="{AC7018C4-2F5F-4858-A6DF-CDABB3752FF5}" type="presOf" srcId="{061409EA-546E-487F-9DB5-3ECBF6B73F0E}" destId="{ABF105AC-B51A-4865-8F67-B0DD966D8841}" srcOrd="0" destOrd="0" presId="urn:microsoft.com/office/officeart/2005/8/layout/cycle2"/>
    <dgm:cxn modelId="{FC8A0667-7278-4043-BD44-EC8FB72946E5}" type="presOf" srcId="{AE3F8EF9-C2A8-428E-9715-576040DB73A0}" destId="{B8BEC0E6-0B8C-46B0-9653-42EA206A4F14}" srcOrd="0" destOrd="0" presId="urn:microsoft.com/office/officeart/2005/8/layout/cycle2"/>
    <dgm:cxn modelId="{ECD4BAB7-4332-4BFC-92D2-7036971FEB42}" type="presOf" srcId="{7AB8778D-0F89-4AD8-AE8F-6C7D0CF36C7F}" destId="{75DF4A58-E794-4ADB-B9E1-22FAFC548DDD}" srcOrd="1" destOrd="0" presId="urn:microsoft.com/office/officeart/2005/8/layout/cycle2"/>
    <dgm:cxn modelId="{A82A6A9D-639D-4A7E-9C81-1889F3ABF710}" srcId="{C5182B31-87F9-4C22-AD4C-73FE5818C5AE}" destId="{E6C7F786-C1FC-4247-9E59-10088322EDD9}" srcOrd="25" destOrd="0" parTransId="{2A2E2B37-B721-4903-AF34-EB217327038B}" sibTransId="{326A5D28-007F-49C6-BEE0-7CDF344C3586}"/>
    <dgm:cxn modelId="{A54B3D36-71FD-4CA4-93AC-D6194993DB1F}" srcId="{C5182B31-87F9-4C22-AD4C-73FE5818C5AE}" destId="{7AFEE95D-FB2B-441C-BF29-6EDBC4A912DB}" srcOrd="16" destOrd="0" parTransId="{F7476614-A7F7-4740-9D23-0055B7ECDCC5}" sibTransId="{E3E1C83E-DFC3-450D-AE1F-DDB0BDA56280}"/>
    <dgm:cxn modelId="{6AE78E3B-3011-4AD2-9EDA-716FAB5B0B9D}" type="presOf" srcId="{E7BFAD4D-4AC7-4101-A2AA-868EDFB870A4}" destId="{5F741D68-EA65-48DA-88A3-44A0DD1A228C}" srcOrd="0" destOrd="0" presId="urn:microsoft.com/office/officeart/2005/8/layout/cycle2"/>
    <dgm:cxn modelId="{B191EFDB-CCFA-467B-BE2D-658D93EAE34A}" srcId="{C5182B31-87F9-4C22-AD4C-73FE5818C5AE}" destId="{061409EA-546E-487F-9DB5-3ECBF6B73F0E}" srcOrd="3" destOrd="0" parTransId="{BD5962BE-470C-4593-8251-918414CDEF02}" sibTransId="{35AC9290-EC06-452A-ACF4-31933A0C8555}"/>
    <dgm:cxn modelId="{D2EF5283-E090-4C65-9753-F4362D3A49A7}" type="presOf" srcId="{0B6ADC8B-C8BA-41D3-8850-70796E99814E}" destId="{1D0A77B5-B635-44EB-894B-FD6BBE31C6AD}" srcOrd="1" destOrd="0" presId="urn:microsoft.com/office/officeart/2005/8/layout/cycle2"/>
    <dgm:cxn modelId="{F53FB513-1580-4F0B-B60B-B3AB95CB612B}" type="presOf" srcId="{4A1F978A-9D50-492C-9E68-68FDC8629E0A}" destId="{860C0C12-6AAE-4C96-8117-7C06272CDC44}" srcOrd="1" destOrd="0" presId="urn:microsoft.com/office/officeart/2005/8/layout/cycle2"/>
    <dgm:cxn modelId="{69ADDA7F-72F7-4643-9C34-186E6C94C26D}" type="presOf" srcId="{E6BBBDD9-E88B-4BA3-9D6F-B2847CCD5A7E}" destId="{E8DFFA43-683B-491F-998D-7018DFA979DF}" srcOrd="0" destOrd="0" presId="urn:microsoft.com/office/officeart/2005/8/layout/cycle2"/>
    <dgm:cxn modelId="{357E03B9-4C3C-47A0-9DAB-B393733B9047}" type="presOf" srcId="{62EEEEF8-7709-4D61-BF75-41286CA43562}" destId="{227595E9-1747-4C8F-8872-AE4ADB1711E5}" srcOrd="0" destOrd="0" presId="urn:microsoft.com/office/officeart/2005/8/layout/cycle2"/>
    <dgm:cxn modelId="{9C8BCB8B-4A5D-4A1B-862F-43A5AE25BCCA}" type="presOf" srcId="{90B64FE3-C50E-4B64-A423-6B3E550CC638}" destId="{49E8E0D7-CAE3-4280-AAE7-D21DC0261733}" srcOrd="0" destOrd="0" presId="urn:microsoft.com/office/officeart/2005/8/layout/cycle2"/>
    <dgm:cxn modelId="{FEC10225-B3D2-4067-B869-5473FC353399}" type="presParOf" srcId="{DED6F95F-2830-4A89-B127-C25CE83007A8}" destId="{C4D4EE56-9822-497C-AE5A-A409D3AA7563}" srcOrd="0" destOrd="0" presId="urn:microsoft.com/office/officeart/2005/8/layout/cycle2"/>
    <dgm:cxn modelId="{4E2577E5-F922-47FC-BC35-56AFA0404E07}" type="presParOf" srcId="{DED6F95F-2830-4A89-B127-C25CE83007A8}" destId="{BAA8E5F3-0D84-40D2-8887-FE35D72C5130}" srcOrd="1" destOrd="0" presId="urn:microsoft.com/office/officeart/2005/8/layout/cycle2"/>
    <dgm:cxn modelId="{A07E2593-7738-4A2D-8EA4-4E90397F2CA1}" type="presParOf" srcId="{BAA8E5F3-0D84-40D2-8887-FE35D72C5130}" destId="{769AD99B-024C-464D-8041-22B14A1E22F1}" srcOrd="0" destOrd="0" presId="urn:microsoft.com/office/officeart/2005/8/layout/cycle2"/>
    <dgm:cxn modelId="{9C077BA7-EEC3-4021-9B52-9D8CA3B748FC}" type="presParOf" srcId="{DED6F95F-2830-4A89-B127-C25CE83007A8}" destId="{0C5F1E00-E766-432A-B80A-7A16DE01CAB4}" srcOrd="2" destOrd="0" presId="urn:microsoft.com/office/officeart/2005/8/layout/cycle2"/>
    <dgm:cxn modelId="{334B28DF-C11C-4988-86E5-2B9F7603F9C1}" type="presParOf" srcId="{DED6F95F-2830-4A89-B127-C25CE83007A8}" destId="{5E892497-215D-4609-8F9E-FBA65A9E7553}" srcOrd="3" destOrd="0" presId="urn:microsoft.com/office/officeart/2005/8/layout/cycle2"/>
    <dgm:cxn modelId="{02ED8EF9-1397-43F4-BB19-EB385B4C509B}" type="presParOf" srcId="{5E892497-215D-4609-8F9E-FBA65A9E7553}" destId="{BCEF0B51-4D28-4157-A0D0-E8D242FAE3FB}" srcOrd="0" destOrd="0" presId="urn:microsoft.com/office/officeart/2005/8/layout/cycle2"/>
    <dgm:cxn modelId="{40778654-42F0-4BD7-8D70-FA9638779B25}" type="presParOf" srcId="{DED6F95F-2830-4A89-B127-C25CE83007A8}" destId="{4667FADE-D9F9-4E6A-AF83-948D57DFCBE6}" srcOrd="4" destOrd="0" presId="urn:microsoft.com/office/officeart/2005/8/layout/cycle2"/>
    <dgm:cxn modelId="{EB39D59D-075E-4271-B2AF-ADE912152D25}" type="presParOf" srcId="{DED6F95F-2830-4A89-B127-C25CE83007A8}" destId="{E4757376-0967-41E6-84BE-FB75494FCCE6}" srcOrd="5" destOrd="0" presId="urn:microsoft.com/office/officeart/2005/8/layout/cycle2"/>
    <dgm:cxn modelId="{076EA276-3FB1-40F4-8401-B29225E04FEE}" type="presParOf" srcId="{E4757376-0967-41E6-84BE-FB75494FCCE6}" destId="{26A2F144-0BFE-4FC7-813D-6045FA265E4F}" srcOrd="0" destOrd="0" presId="urn:microsoft.com/office/officeart/2005/8/layout/cycle2"/>
    <dgm:cxn modelId="{B4C1639C-6C7E-411D-8CF8-818F95304557}" type="presParOf" srcId="{DED6F95F-2830-4A89-B127-C25CE83007A8}" destId="{ABF105AC-B51A-4865-8F67-B0DD966D8841}" srcOrd="6" destOrd="0" presId="urn:microsoft.com/office/officeart/2005/8/layout/cycle2"/>
    <dgm:cxn modelId="{4C40AA48-DC2E-40B1-A69E-CC770D677AC3}" type="presParOf" srcId="{DED6F95F-2830-4A89-B127-C25CE83007A8}" destId="{939A2C54-8AA4-4E1A-8EF4-69CA5FF8629E}" srcOrd="7" destOrd="0" presId="urn:microsoft.com/office/officeart/2005/8/layout/cycle2"/>
    <dgm:cxn modelId="{3DA6E80F-B9DD-49EC-BFC6-E17734DE4A87}" type="presParOf" srcId="{939A2C54-8AA4-4E1A-8EF4-69CA5FF8629E}" destId="{A616C1CF-C6BB-4045-8FEE-F9E6427AE8C9}" srcOrd="0" destOrd="0" presId="urn:microsoft.com/office/officeart/2005/8/layout/cycle2"/>
    <dgm:cxn modelId="{1C34408E-C71C-430B-8989-7A46559F2AC0}" type="presParOf" srcId="{DED6F95F-2830-4A89-B127-C25CE83007A8}" destId="{ED85D44D-40EE-4D18-9CE0-5587F4BCBBE0}" srcOrd="8" destOrd="0" presId="urn:microsoft.com/office/officeart/2005/8/layout/cycle2"/>
    <dgm:cxn modelId="{BFA46366-BF6B-4A3B-A285-B47F0954CC0C}" type="presParOf" srcId="{DED6F95F-2830-4A89-B127-C25CE83007A8}" destId="{49E8E0D7-CAE3-4280-AAE7-D21DC0261733}" srcOrd="9" destOrd="0" presId="urn:microsoft.com/office/officeart/2005/8/layout/cycle2"/>
    <dgm:cxn modelId="{81568F12-A320-4855-9D44-AA3F69B23B44}" type="presParOf" srcId="{49E8E0D7-CAE3-4280-AAE7-D21DC0261733}" destId="{E0C2B291-C029-4FE8-A7CB-AD9BF4560E17}" srcOrd="0" destOrd="0" presId="urn:microsoft.com/office/officeart/2005/8/layout/cycle2"/>
    <dgm:cxn modelId="{E87A06D1-62A6-41BC-ABA2-AD1D2B7D6D93}" type="presParOf" srcId="{DED6F95F-2830-4A89-B127-C25CE83007A8}" destId="{0D02519D-1B43-4177-AF7C-B121EFC6C24A}" srcOrd="10" destOrd="0" presId="urn:microsoft.com/office/officeart/2005/8/layout/cycle2"/>
    <dgm:cxn modelId="{021063B6-E592-450A-A3FE-27D4389D5363}" type="presParOf" srcId="{DED6F95F-2830-4A89-B127-C25CE83007A8}" destId="{5F741D68-EA65-48DA-88A3-44A0DD1A228C}" srcOrd="11" destOrd="0" presId="urn:microsoft.com/office/officeart/2005/8/layout/cycle2"/>
    <dgm:cxn modelId="{63C711FA-09E2-492D-A8E4-351008D792AD}" type="presParOf" srcId="{5F741D68-EA65-48DA-88A3-44A0DD1A228C}" destId="{8963BC52-1B8F-447E-A132-C94377DB2D79}" srcOrd="0" destOrd="0" presId="urn:microsoft.com/office/officeart/2005/8/layout/cycle2"/>
    <dgm:cxn modelId="{60BB80CE-3E72-40E9-BA6C-F9EC14EF8340}" type="presParOf" srcId="{DED6F95F-2830-4A89-B127-C25CE83007A8}" destId="{F42BDBCF-DAA3-4C01-A691-7FE518C2EEAA}" srcOrd="12" destOrd="0" presId="urn:microsoft.com/office/officeart/2005/8/layout/cycle2"/>
    <dgm:cxn modelId="{76FFAB4C-3A14-4D4B-B6D8-BFDF98CFD546}" type="presParOf" srcId="{DED6F95F-2830-4A89-B127-C25CE83007A8}" destId="{57F88C6D-938D-4420-81E4-524A1A53A348}" srcOrd="13" destOrd="0" presId="urn:microsoft.com/office/officeart/2005/8/layout/cycle2"/>
    <dgm:cxn modelId="{CD9D01AD-D4E8-4B8C-BEB5-372D9C5FA790}" type="presParOf" srcId="{57F88C6D-938D-4420-81E4-524A1A53A348}" destId="{0E8732CA-96BD-417A-8655-C9E78E87FFED}" srcOrd="0" destOrd="0" presId="urn:microsoft.com/office/officeart/2005/8/layout/cycle2"/>
    <dgm:cxn modelId="{CA381D60-FA44-46AF-8C0A-B12568E97A15}" type="presParOf" srcId="{DED6F95F-2830-4A89-B127-C25CE83007A8}" destId="{ADABB150-0EBC-4F74-9163-C7E1BEEFD733}" srcOrd="14" destOrd="0" presId="urn:microsoft.com/office/officeart/2005/8/layout/cycle2"/>
    <dgm:cxn modelId="{9E7CB7CE-6C04-453B-9B07-813FF5FD4741}" type="presParOf" srcId="{DED6F95F-2830-4A89-B127-C25CE83007A8}" destId="{F12385A2-035E-44F2-9F75-A64D02C0290C}" srcOrd="15" destOrd="0" presId="urn:microsoft.com/office/officeart/2005/8/layout/cycle2"/>
    <dgm:cxn modelId="{6239E8FA-B89A-4310-9AFD-FFDFB6527F48}" type="presParOf" srcId="{F12385A2-035E-44F2-9F75-A64D02C0290C}" destId="{C94C5499-239B-4F4C-B0A1-AF6B03E72A48}" srcOrd="0" destOrd="0" presId="urn:microsoft.com/office/officeart/2005/8/layout/cycle2"/>
    <dgm:cxn modelId="{4871789C-5FA0-4961-9423-2C2DAE3C9C82}" type="presParOf" srcId="{DED6F95F-2830-4A89-B127-C25CE83007A8}" destId="{7EF8EE51-5F0B-431F-8960-2BDA6B9F4023}" srcOrd="16" destOrd="0" presId="urn:microsoft.com/office/officeart/2005/8/layout/cycle2"/>
    <dgm:cxn modelId="{3A4E56FB-6904-4F09-9657-64306B6250CD}" type="presParOf" srcId="{DED6F95F-2830-4A89-B127-C25CE83007A8}" destId="{43E68A51-6325-41E4-9663-B4FE70A63928}" srcOrd="17" destOrd="0" presId="urn:microsoft.com/office/officeart/2005/8/layout/cycle2"/>
    <dgm:cxn modelId="{FA572E7D-A4C5-4F0B-8C02-AE9C8F67029B}" type="presParOf" srcId="{43E68A51-6325-41E4-9663-B4FE70A63928}" destId="{91854745-4E17-4CD7-B3CF-2E8EFC4ABA2B}" srcOrd="0" destOrd="0" presId="urn:microsoft.com/office/officeart/2005/8/layout/cycle2"/>
    <dgm:cxn modelId="{F17627C8-7397-4F63-BF1B-5EE15C626C68}" type="presParOf" srcId="{DED6F95F-2830-4A89-B127-C25CE83007A8}" destId="{C76CAF8F-3C00-41E8-8F05-E899DE9A5777}" srcOrd="18" destOrd="0" presId="urn:microsoft.com/office/officeart/2005/8/layout/cycle2"/>
    <dgm:cxn modelId="{10EA9446-2917-4385-ACCC-F4BC5A3C7703}" type="presParOf" srcId="{DED6F95F-2830-4A89-B127-C25CE83007A8}" destId="{5E9BB544-A9CC-45A8-A8E6-B040590C282F}" srcOrd="19" destOrd="0" presId="urn:microsoft.com/office/officeart/2005/8/layout/cycle2"/>
    <dgm:cxn modelId="{9F70ADD9-7AD5-49C4-A18B-15DF0DBDCEDA}" type="presParOf" srcId="{5E9BB544-A9CC-45A8-A8E6-B040590C282F}" destId="{E5007608-617B-4156-8C69-84F0DA4172E9}" srcOrd="0" destOrd="0" presId="urn:microsoft.com/office/officeart/2005/8/layout/cycle2"/>
    <dgm:cxn modelId="{91FEA4A4-2DE0-407E-9F8C-050622DDF1C1}" type="presParOf" srcId="{DED6F95F-2830-4A89-B127-C25CE83007A8}" destId="{52D82444-CBBE-44EB-968E-5C09CD36BAFF}" srcOrd="20" destOrd="0" presId="urn:microsoft.com/office/officeart/2005/8/layout/cycle2"/>
    <dgm:cxn modelId="{388CA87B-192C-4DC6-AA1F-0599FB552BA0}" type="presParOf" srcId="{DED6F95F-2830-4A89-B127-C25CE83007A8}" destId="{73D2B534-3ADC-42A4-AE99-3A918B3EA84C}" srcOrd="21" destOrd="0" presId="urn:microsoft.com/office/officeart/2005/8/layout/cycle2"/>
    <dgm:cxn modelId="{55E049FB-56FE-466F-A607-92275E7340A9}" type="presParOf" srcId="{73D2B534-3ADC-42A4-AE99-3A918B3EA84C}" destId="{E876C3E8-717C-43BB-AC3F-36CEC844A357}" srcOrd="0" destOrd="0" presId="urn:microsoft.com/office/officeart/2005/8/layout/cycle2"/>
    <dgm:cxn modelId="{77670826-E99A-40ED-BFCF-D1EE08955F4A}" type="presParOf" srcId="{DED6F95F-2830-4A89-B127-C25CE83007A8}" destId="{2947C963-7EE5-41BD-A1A3-A0FDC42AF34C}" srcOrd="22" destOrd="0" presId="urn:microsoft.com/office/officeart/2005/8/layout/cycle2"/>
    <dgm:cxn modelId="{BF1B5BA3-4302-49BE-A10C-DB8B6C3BCF33}" type="presParOf" srcId="{DED6F95F-2830-4A89-B127-C25CE83007A8}" destId="{B9CBE96C-CD67-4B4F-B46A-4DB2A6CEFB5B}" srcOrd="23" destOrd="0" presId="urn:microsoft.com/office/officeart/2005/8/layout/cycle2"/>
    <dgm:cxn modelId="{7AE39E3C-1791-4954-9BC1-548B6FB963C3}" type="presParOf" srcId="{B9CBE96C-CD67-4B4F-B46A-4DB2A6CEFB5B}" destId="{75DF4A58-E794-4ADB-B9E1-22FAFC548DDD}" srcOrd="0" destOrd="0" presId="urn:microsoft.com/office/officeart/2005/8/layout/cycle2"/>
    <dgm:cxn modelId="{8C68F27B-C4A9-4464-9A4D-5547B201112F}" type="presParOf" srcId="{DED6F95F-2830-4A89-B127-C25CE83007A8}" destId="{6A8AE05F-E6AD-45B8-8F2D-6090A867634D}" srcOrd="24" destOrd="0" presId="urn:microsoft.com/office/officeart/2005/8/layout/cycle2"/>
    <dgm:cxn modelId="{3DCBBCF7-086D-48F6-A7D0-61D7FF130C1B}" type="presParOf" srcId="{DED6F95F-2830-4A89-B127-C25CE83007A8}" destId="{5EE52834-3DDF-40BF-8EF4-7BF6B03DBB4A}" srcOrd="25" destOrd="0" presId="urn:microsoft.com/office/officeart/2005/8/layout/cycle2"/>
    <dgm:cxn modelId="{909DA2A1-C811-4608-8F54-C9D4F126A0CF}" type="presParOf" srcId="{5EE52834-3DDF-40BF-8EF4-7BF6B03DBB4A}" destId="{66CB35A2-F319-40BF-B4F2-080AB57E8BFE}" srcOrd="0" destOrd="0" presId="urn:microsoft.com/office/officeart/2005/8/layout/cycle2"/>
    <dgm:cxn modelId="{FA891EDB-3FE4-4D40-869B-AAE9DA48610A}" type="presParOf" srcId="{DED6F95F-2830-4A89-B127-C25CE83007A8}" destId="{2CB1AA33-248E-4246-B959-25C075C2B036}" srcOrd="26" destOrd="0" presId="urn:microsoft.com/office/officeart/2005/8/layout/cycle2"/>
    <dgm:cxn modelId="{63B644CF-E5EB-49AA-B1B6-6D573893A966}" type="presParOf" srcId="{DED6F95F-2830-4A89-B127-C25CE83007A8}" destId="{1BD64CCA-E3BB-448E-A8F1-F0078402B6DB}" srcOrd="27" destOrd="0" presId="urn:microsoft.com/office/officeart/2005/8/layout/cycle2"/>
    <dgm:cxn modelId="{4B097914-E4C7-4E5B-8B9A-222668DA6403}" type="presParOf" srcId="{1BD64CCA-E3BB-448E-A8F1-F0078402B6DB}" destId="{9B6E3AF6-D80E-4356-A6FC-6D45559265B1}" srcOrd="0" destOrd="0" presId="urn:microsoft.com/office/officeart/2005/8/layout/cycle2"/>
    <dgm:cxn modelId="{9E85E9EF-3F27-4443-973F-49162A2E7C17}" type="presParOf" srcId="{DED6F95F-2830-4A89-B127-C25CE83007A8}" destId="{8BF40929-2496-4A8D-934D-16D01511BE83}" srcOrd="28" destOrd="0" presId="urn:microsoft.com/office/officeart/2005/8/layout/cycle2"/>
    <dgm:cxn modelId="{B728F36E-667C-41EB-B32C-82B0882671FB}" type="presParOf" srcId="{DED6F95F-2830-4A89-B127-C25CE83007A8}" destId="{4290B086-29B4-406F-967B-E5C20C72AB06}" srcOrd="29" destOrd="0" presId="urn:microsoft.com/office/officeart/2005/8/layout/cycle2"/>
    <dgm:cxn modelId="{14E72818-C162-4040-B531-518065C6C4F0}" type="presParOf" srcId="{4290B086-29B4-406F-967B-E5C20C72AB06}" destId="{ABBC16DC-A86C-49B0-A1AC-F32CFB245587}" srcOrd="0" destOrd="0" presId="urn:microsoft.com/office/officeart/2005/8/layout/cycle2"/>
    <dgm:cxn modelId="{8D7B6E48-8761-47A2-B350-2D17E132BFDD}" type="presParOf" srcId="{DED6F95F-2830-4A89-B127-C25CE83007A8}" destId="{414863CA-5411-44B6-ADCD-226FBFF08FE2}" srcOrd="30" destOrd="0" presId="urn:microsoft.com/office/officeart/2005/8/layout/cycle2"/>
    <dgm:cxn modelId="{9F33DBAA-ACF0-45B7-B972-7FF929BBCD23}" type="presParOf" srcId="{DED6F95F-2830-4A89-B127-C25CE83007A8}" destId="{453F13C3-8BD0-4FF5-905B-5FA189AF43D7}" srcOrd="31" destOrd="0" presId="urn:microsoft.com/office/officeart/2005/8/layout/cycle2"/>
    <dgm:cxn modelId="{BA9F806B-8A34-4775-9AC8-F459E53AD6CF}" type="presParOf" srcId="{453F13C3-8BD0-4FF5-905B-5FA189AF43D7}" destId="{1D0A77B5-B635-44EB-894B-FD6BBE31C6AD}" srcOrd="0" destOrd="0" presId="urn:microsoft.com/office/officeart/2005/8/layout/cycle2"/>
    <dgm:cxn modelId="{AB91C7D1-C02D-42D0-BC1A-3556C8D9F75B}" type="presParOf" srcId="{DED6F95F-2830-4A89-B127-C25CE83007A8}" destId="{4665D874-DB9E-4CCA-B6BD-5C7327D57568}" srcOrd="32" destOrd="0" presId="urn:microsoft.com/office/officeart/2005/8/layout/cycle2"/>
    <dgm:cxn modelId="{1806A78F-A28E-4DA5-81C1-859EF2848203}" type="presParOf" srcId="{DED6F95F-2830-4A89-B127-C25CE83007A8}" destId="{8C507C34-3D4D-44C8-8F15-D7CBA739277A}" srcOrd="33" destOrd="0" presId="urn:microsoft.com/office/officeart/2005/8/layout/cycle2"/>
    <dgm:cxn modelId="{A28F63FF-0151-42FF-A3D0-1D3A6CE95393}" type="presParOf" srcId="{8C507C34-3D4D-44C8-8F15-D7CBA739277A}" destId="{483DDAD6-A012-4168-BAFF-0C8FB3494108}" srcOrd="0" destOrd="0" presId="urn:microsoft.com/office/officeart/2005/8/layout/cycle2"/>
    <dgm:cxn modelId="{85EFB14A-D31D-4B3B-AA27-C97F1786BA80}" type="presParOf" srcId="{DED6F95F-2830-4A89-B127-C25CE83007A8}" destId="{2EF6FC5E-E60B-49D7-8CA9-C097F3ABF1C1}" srcOrd="34" destOrd="0" presId="urn:microsoft.com/office/officeart/2005/8/layout/cycle2"/>
    <dgm:cxn modelId="{88EFDEC3-F864-4E27-B88B-CD66E07BE332}" type="presParOf" srcId="{DED6F95F-2830-4A89-B127-C25CE83007A8}" destId="{227595E9-1747-4C8F-8872-AE4ADB1711E5}" srcOrd="35" destOrd="0" presId="urn:microsoft.com/office/officeart/2005/8/layout/cycle2"/>
    <dgm:cxn modelId="{076BEA5F-D4E0-4951-942E-8EE4A0F2BF72}" type="presParOf" srcId="{227595E9-1747-4C8F-8872-AE4ADB1711E5}" destId="{622879EF-DD6E-44D7-91CC-21E2D24037AE}" srcOrd="0" destOrd="0" presId="urn:microsoft.com/office/officeart/2005/8/layout/cycle2"/>
    <dgm:cxn modelId="{ECEBDAAF-0F4A-4578-9486-83A2A0244415}" type="presParOf" srcId="{DED6F95F-2830-4A89-B127-C25CE83007A8}" destId="{3EE53A04-D512-4EDC-A5E4-A144E3E5CFE8}" srcOrd="36" destOrd="0" presId="urn:microsoft.com/office/officeart/2005/8/layout/cycle2"/>
    <dgm:cxn modelId="{9762C1CA-6DC2-4314-84E7-1A34B772D7A8}" type="presParOf" srcId="{DED6F95F-2830-4A89-B127-C25CE83007A8}" destId="{5D1C84D6-2236-478F-A699-2E31D2D65EC4}" srcOrd="37" destOrd="0" presId="urn:microsoft.com/office/officeart/2005/8/layout/cycle2"/>
    <dgm:cxn modelId="{64F2CAE1-085F-417B-AC0C-1EF0D22B6D5A}" type="presParOf" srcId="{5D1C84D6-2236-478F-A699-2E31D2D65EC4}" destId="{3230C16B-B6E8-435B-9F01-331A63BE6494}" srcOrd="0" destOrd="0" presId="urn:microsoft.com/office/officeart/2005/8/layout/cycle2"/>
    <dgm:cxn modelId="{AFC14B0F-B113-4E74-B9BF-6A593A727CB5}" type="presParOf" srcId="{DED6F95F-2830-4A89-B127-C25CE83007A8}" destId="{6B2127CD-EEA1-42C7-B958-FBA9D7E0A386}" srcOrd="38" destOrd="0" presId="urn:microsoft.com/office/officeart/2005/8/layout/cycle2"/>
    <dgm:cxn modelId="{72248CC6-4898-41D9-923A-4DE7699917E6}" type="presParOf" srcId="{DED6F95F-2830-4A89-B127-C25CE83007A8}" destId="{0FD63512-66BA-48A9-92A0-542F16A44B23}" srcOrd="39" destOrd="0" presId="urn:microsoft.com/office/officeart/2005/8/layout/cycle2"/>
    <dgm:cxn modelId="{7054D572-266E-4B4A-8802-13299DC2DEF8}" type="presParOf" srcId="{0FD63512-66BA-48A9-92A0-542F16A44B23}" destId="{E9BCA273-45FE-49D9-81CC-9EAEF46D50B0}" srcOrd="0" destOrd="0" presId="urn:microsoft.com/office/officeart/2005/8/layout/cycle2"/>
    <dgm:cxn modelId="{60EE476D-0D61-4503-A087-1251D103EC40}" type="presParOf" srcId="{DED6F95F-2830-4A89-B127-C25CE83007A8}" destId="{EB91F584-5577-4814-A2E1-9EBFD4F7AA18}" srcOrd="40" destOrd="0" presId="urn:microsoft.com/office/officeart/2005/8/layout/cycle2"/>
    <dgm:cxn modelId="{181B4750-3531-4904-8080-4EB678A6FACF}" type="presParOf" srcId="{DED6F95F-2830-4A89-B127-C25CE83007A8}" destId="{21A73F6A-A2EF-4B66-80AD-B885F0FCD683}" srcOrd="41" destOrd="0" presId="urn:microsoft.com/office/officeart/2005/8/layout/cycle2"/>
    <dgm:cxn modelId="{D4DEAE9D-97AF-4DA6-B70C-5578DEDE649F}" type="presParOf" srcId="{21A73F6A-A2EF-4B66-80AD-B885F0FCD683}" destId="{6762073E-CF3F-4F08-88F2-39A869DB8360}" srcOrd="0" destOrd="0" presId="urn:microsoft.com/office/officeart/2005/8/layout/cycle2"/>
    <dgm:cxn modelId="{E09B4E09-A082-447C-BCC6-9B4D740B547E}" type="presParOf" srcId="{DED6F95F-2830-4A89-B127-C25CE83007A8}" destId="{8E5E6EE5-DF3D-49D5-88DD-07D87CD6FBFE}" srcOrd="42" destOrd="0" presId="urn:microsoft.com/office/officeart/2005/8/layout/cycle2"/>
    <dgm:cxn modelId="{6191A4C6-28B1-4249-8479-0DAB1C6F3064}" type="presParOf" srcId="{DED6F95F-2830-4A89-B127-C25CE83007A8}" destId="{A7C9C1E5-E0E8-4D25-B409-5D7A638541F0}" srcOrd="43" destOrd="0" presId="urn:microsoft.com/office/officeart/2005/8/layout/cycle2"/>
    <dgm:cxn modelId="{D3D26E8D-A0F6-461C-A2D6-C805F2BEDB34}" type="presParOf" srcId="{A7C9C1E5-E0E8-4D25-B409-5D7A638541F0}" destId="{860C0C12-6AAE-4C96-8117-7C06272CDC44}" srcOrd="0" destOrd="0" presId="urn:microsoft.com/office/officeart/2005/8/layout/cycle2"/>
    <dgm:cxn modelId="{EF237B51-6A53-497D-AD7E-24A0F483417A}" type="presParOf" srcId="{DED6F95F-2830-4A89-B127-C25CE83007A8}" destId="{3008CCA4-487F-4AC2-83B7-ED25E48AB1A9}" srcOrd="44" destOrd="0" presId="urn:microsoft.com/office/officeart/2005/8/layout/cycle2"/>
    <dgm:cxn modelId="{06D7E4D0-D1C8-4C19-8E2C-0BEEB360992C}" type="presParOf" srcId="{DED6F95F-2830-4A89-B127-C25CE83007A8}" destId="{DB1D3D75-1407-427B-BB1B-4A4FBA6CA21F}" srcOrd="45" destOrd="0" presId="urn:microsoft.com/office/officeart/2005/8/layout/cycle2"/>
    <dgm:cxn modelId="{2624CF09-ECBB-44D0-80FE-A74DC26C8F2B}" type="presParOf" srcId="{DB1D3D75-1407-427B-BB1B-4A4FBA6CA21F}" destId="{8DEB6853-1B40-4CB8-8D33-B5F630FB861C}" srcOrd="0" destOrd="0" presId="urn:microsoft.com/office/officeart/2005/8/layout/cycle2"/>
    <dgm:cxn modelId="{14527937-06E0-48D8-9929-FA52426B3A83}" type="presParOf" srcId="{DED6F95F-2830-4A89-B127-C25CE83007A8}" destId="{B8BEC0E6-0B8C-46B0-9653-42EA206A4F14}" srcOrd="46" destOrd="0" presId="urn:microsoft.com/office/officeart/2005/8/layout/cycle2"/>
    <dgm:cxn modelId="{BB8DB63F-B05B-42F9-B19B-F96163A99B62}" type="presParOf" srcId="{DED6F95F-2830-4A89-B127-C25CE83007A8}" destId="{0296E736-898D-4E00-86B0-1510986A53BD}" srcOrd="47" destOrd="0" presId="urn:microsoft.com/office/officeart/2005/8/layout/cycle2"/>
    <dgm:cxn modelId="{A819F573-6AF5-4551-8E41-2D4FAD5E9D45}" type="presParOf" srcId="{0296E736-898D-4E00-86B0-1510986A53BD}" destId="{693B2E82-3B01-4AF3-B9E6-5FBB0279E3E8}" srcOrd="0" destOrd="0" presId="urn:microsoft.com/office/officeart/2005/8/layout/cycle2"/>
    <dgm:cxn modelId="{B6781BCA-7302-454C-9E5F-09258B904037}" type="presParOf" srcId="{DED6F95F-2830-4A89-B127-C25CE83007A8}" destId="{BD62503B-5374-40F7-8D64-DDB8DB7305DC}" srcOrd="48" destOrd="0" presId="urn:microsoft.com/office/officeart/2005/8/layout/cycle2"/>
    <dgm:cxn modelId="{28C22DA8-C178-4807-99C7-74335843C01B}" type="presParOf" srcId="{DED6F95F-2830-4A89-B127-C25CE83007A8}" destId="{2591AB7B-5B77-4F6A-BA1C-C06204192C6B}" srcOrd="49" destOrd="0" presId="urn:microsoft.com/office/officeart/2005/8/layout/cycle2"/>
    <dgm:cxn modelId="{B822FAA7-024E-4C8E-9DF3-A0E30D58593C}" type="presParOf" srcId="{2591AB7B-5B77-4F6A-BA1C-C06204192C6B}" destId="{803F42CD-A31D-4198-B5D7-D3257B375B50}" srcOrd="0" destOrd="0" presId="urn:microsoft.com/office/officeart/2005/8/layout/cycle2"/>
    <dgm:cxn modelId="{332B63D8-C639-4329-BBD1-71982E8D422B}" type="presParOf" srcId="{DED6F95F-2830-4A89-B127-C25CE83007A8}" destId="{C337032D-65AB-40C0-9C17-65D613B44291}" srcOrd="50" destOrd="0" presId="urn:microsoft.com/office/officeart/2005/8/layout/cycle2"/>
    <dgm:cxn modelId="{0A262EBA-37C2-4B4C-990A-43EFDB868A69}" type="presParOf" srcId="{DED6F95F-2830-4A89-B127-C25CE83007A8}" destId="{FDB8536C-92D9-4195-B2E0-FCF403FC8D09}" srcOrd="51" destOrd="0" presId="urn:microsoft.com/office/officeart/2005/8/layout/cycle2"/>
    <dgm:cxn modelId="{73C272E1-AFDD-413D-A882-3CEDA6B1C4F0}" type="presParOf" srcId="{FDB8536C-92D9-4195-B2E0-FCF403FC8D09}" destId="{DB5B7A9E-3421-4023-9749-1C35FB9E03F5}" srcOrd="0" destOrd="0" presId="urn:microsoft.com/office/officeart/2005/8/layout/cycle2"/>
    <dgm:cxn modelId="{4AEA9F61-CA69-40F8-8B08-43704C7048CD}" type="presParOf" srcId="{DED6F95F-2830-4A89-B127-C25CE83007A8}" destId="{799BEB3B-3DDC-4E14-AF3F-1FB7FDD27ADB}" srcOrd="52" destOrd="0" presId="urn:microsoft.com/office/officeart/2005/8/layout/cycle2"/>
    <dgm:cxn modelId="{495499C7-7179-4D9C-9542-A6DF9A0FB1C5}" type="presParOf" srcId="{DED6F95F-2830-4A89-B127-C25CE83007A8}" destId="{E8DFFA43-683B-491F-998D-7018DFA979DF}" srcOrd="53" destOrd="0" presId="urn:microsoft.com/office/officeart/2005/8/layout/cycle2"/>
    <dgm:cxn modelId="{7F68148C-A6FB-42BB-A54A-4559CD29111D}" type="presParOf" srcId="{E8DFFA43-683B-491F-998D-7018DFA979DF}" destId="{211AAEB9-6602-4FA5-9ADA-DD949BA207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B36E6-0DDD-4EA0-8E7A-44277F66833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7C7295-B5D6-441D-9711-11908A450093}">
      <dgm:prSet phldrT="[Text]"/>
      <dgm:spPr/>
      <dgm:t>
        <a:bodyPr/>
        <a:lstStyle/>
        <a:p>
          <a:pPr algn="ctr"/>
          <a:r>
            <a:rPr lang="en-US" dirty="0" smtClean="0"/>
            <a:t>Window Size</a:t>
          </a:r>
          <a:endParaRPr lang="en-US" dirty="0"/>
        </a:p>
      </dgm:t>
    </dgm:pt>
    <dgm:pt modelId="{FC3D84BE-5FD2-421F-82DD-EC52BA9FA1CA}" type="parTrans" cxnId="{F2E7A463-5C8F-4A5D-9225-CCAE6C2D536D}">
      <dgm:prSet/>
      <dgm:spPr/>
      <dgm:t>
        <a:bodyPr/>
        <a:lstStyle/>
        <a:p>
          <a:endParaRPr lang="en-US"/>
        </a:p>
      </dgm:t>
    </dgm:pt>
    <dgm:pt modelId="{797055B5-BCAE-435F-9A7A-B8251FB3E567}" type="sibTrans" cxnId="{F2E7A463-5C8F-4A5D-9225-CCAE6C2D536D}">
      <dgm:prSet/>
      <dgm:spPr/>
      <dgm:t>
        <a:bodyPr/>
        <a:lstStyle/>
        <a:p>
          <a:endParaRPr lang="en-US"/>
        </a:p>
      </dgm:t>
    </dgm:pt>
    <dgm:pt modelId="{40FE2126-AE85-4B3F-8A77-72A2547A0FD7}" type="pres">
      <dgm:prSet presAssocID="{16BB36E6-0DDD-4EA0-8E7A-44277F6683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9293B0-9827-4952-A24D-44D929F18153}" type="pres">
      <dgm:prSet presAssocID="{FC7C7295-B5D6-441D-9711-11908A450093}" presName="parentText" presStyleLbl="node1" presStyleIdx="0" presStyleCnt="1" custScaleX="55102" custLinFactNeighborX="-8163" custLinFactNeighborY="-10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C8EAF2-DA64-4EE1-BBEB-D8B41B8B4AF2}" type="presOf" srcId="{FC7C7295-B5D6-441D-9711-11908A450093}" destId="{F69293B0-9827-4952-A24D-44D929F18153}" srcOrd="0" destOrd="0" presId="urn:microsoft.com/office/officeart/2005/8/layout/vList2"/>
    <dgm:cxn modelId="{59E747A8-6212-4A7B-8E20-F5BB1D14B011}" type="presOf" srcId="{16BB36E6-0DDD-4EA0-8E7A-44277F668338}" destId="{40FE2126-AE85-4B3F-8A77-72A2547A0FD7}" srcOrd="0" destOrd="0" presId="urn:microsoft.com/office/officeart/2005/8/layout/vList2"/>
    <dgm:cxn modelId="{F2E7A463-5C8F-4A5D-9225-CCAE6C2D536D}" srcId="{16BB36E6-0DDD-4EA0-8E7A-44277F668338}" destId="{FC7C7295-B5D6-441D-9711-11908A450093}" srcOrd="0" destOrd="0" parTransId="{FC3D84BE-5FD2-421F-82DD-EC52BA9FA1CA}" sibTransId="{797055B5-BCAE-435F-9A7A-B8251FB3E567}"/>
    <dgm:cxn modelId="{7169B750-D7A0-44B2-95FF-DD228316FDF0}" type="presParOf" srcId="{40FE2126-AE85-4B3F-8A77-72A2547A0FD7}" destId="{F69293B0-9827-4952-A24D-44D929F181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D4EE56-9822-497C-AE5A-A409D3AA7563}">
      <dsp:nvSpPr>
        <dsp:cNvPr id="0" name=""/>
        <dsp:cNvSpPr/>
      </dsp:nvSpPr>
      <dsp:spPr>
        <a:xfrm>
          <a:off x="2287785" y="455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287785" y="455"/>
        <a:ext cx="225028" cy="225028"/>
      </dsp:txXfrm>
    </dsp:sp>
    <dsp:sp modelId="{BAA8E5F3-0D84-40D2-8887-FE35D72C5130}">
      <dsp:nvSpPr>
        <dsp:cNvPr id="0" name=""/>
        <dsp:cNvSpPr/>
      </dsp:nvSpPr>
      <dsp:spPr>
        <a:xfrm rot="400000">
          <a:off x="2536451" y="94396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00000">
        <a:off x="2536451" y="94396"/>
        <a:ext cx="59667" cy="75946"/>
      </dsp:txXfrm>
    </dsp:sp>
    <dsp:sp modelId="{0C5F1E00-E766-432A-B80A-7A16DE01CAB4}">
      <dsp:nvSpPr>
        <dsp:cNvPr id="0" name=""/>
        <dsp:cNvSpPr/>
      </dsp:nvSpPr>
      <dsp:spPr>
        <a:xfrm>
          <a:off x="2623112" y="39649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623112" y="39649"/>
        <a:ext cx="225028" cy="225028"/>
      </dsp:txXfrm>
    </dsp:sp>
    <dsp:sp modelId="{5E892497-215D-4609-8F9E-FBA65A9E7553}">
      <dsp:nvSpPr>
        <dsp:cNvPr id="0" name=""/>
        <dsp:cNvSpPr/>
      </dsp:nvSpPr>
      <dsp:spPr>
        <a:xfrm rot="1200000">
          <a:off x="2862829" y="171346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00000">
        <a:off x="2862829" y="171346"/>
        <a:ext cx="59667" cy="75946"/>
      </dsp:txXfrm>
    </dsp:sp>
    <dsp:sp modelId="{4667FADE-D9F9-4E6A-AF83-948D57DFCBE6}">
      <dsp:nvSpPr>
        <dsp:cNvPr id="0" name=""/>
        <dsp:cNvSpPr/>
      </dsp:nvSpPr>
      <dsp:spPr>
        <a:xfrm>
          <a:off x="2940360" y="155118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2940360" y="155118"/>
        <a:ext cx="225028" cy="225028"/>
      </dsp:txXfrm>
    </dsp:sp>
    <dsp:sp modelId="{E4757376-0967-41E6-84BE-FB75494FCCE6}">
      <dsp:nvSpPr>
        <dsp:cNvPr id="0" name=""/>
        <dsp:cNvSpPr/>
      </dsp:nvSpPr>
      <dsp:spPr>
        <a:xfrm rot="2000000">
          <a:off x="3162664" y="321490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00000">
        <a:off x="3162664" y="321490"/>
        <a:ext cx="59667" cy="75946"/>
      </dsp:txXfrm>
    </dsp:sp>
    <dsp:sp modelId="{ABF105AC-B51A-4865-8F67-B0DD966D8841}">
      <dsp:nvSpPr>
        <dsp:cNvPr id="0" name=""/>
        <dsp:cNvSpPr/>
      </dsp:nvSpPr>
      <dsp:spPr>
        <a:xfrm>
          <a:off x="3222429" y="340637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222429" y="340637"/>
        <a:ext cx="225028" cy="225028"/>
      </dsp:txXfrm>
    </dsp:sp>
    <dsp:sp modelId="{939A2C54-8AA4-4E1A-8EF4-69CA5FF8629E}">
      <dsp:nvSpPr>
        <dsp:cNvPr id="0" name=""/>
        <dsp:cNvSpPr/>
      </dsp:nvSpPr>
      <dsp:spPr>
        <a:xfrm rot="2800000">
          <a:off x="3419790" y="536733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800000">
        <a:off x="3419790" y="536733"/>
        <a:ext cx="59667" cy="75946"/>
      </dsp:txXfrm>
    </dsp:sp>
    <dsp:sp modelId="{ED85D44D-40EE-4D18-9CE0-5587F4BCBBE0}">
      <dsp:nvSpPr>
        <dsp:cNvPr id="0" name=""/>
        <dsp:cNvSpPr/>
      </dsp:nvSpPr>
      <dsp:spPr>
        <a:xfrm>
          <a:off x="3454110" y="586205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454110" y="586205"/>
        <a:ext cx="225028" cy="225028"/>
      </dsp:txXfrm>
    </dsp:sp>
    <dsp:sp modelId="{49E8E0D7-CAE3-4280-AAE7-D21DC0261733}">
      <dsp:nvSpPr>
        <dsp:cNvPr id="0" name=""/>
        <dsp:cNvSpPr/>
      </dsp:nvSpPr>
      <dsp:spPr>
        <a:xfrm rot="3600000">
          <a:off x="3620348" y="805472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600000">
        <a:off x="3620348" y="805472"/>
        <a:ext cx="59667" cy="75946"/>
      </dsp:txXfrm>
    </dsp:sp>
    <dsp:sp modelId="{0D02519D-1B43-4177-AF7C-B121EFC6C24A}">
      <dsp:nvSpPr>
        <dsp:cNvPr id="0" name=""/>
        <dsp:cNvSpPr/>
      </dsp:nvSpPr>
      <dsp:spPr>
        <a:xfrm>
          <a:off x="3622914" y="878583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622914" y="878583"/>
        <a:ext cx="225028" cy="225028"/>
      </dsp:txXfrm>
    </dsp:sp>
    <dsp:sp modelId="{5F741D68-EA65-48DA-88A3-44A0DD1A228C}">
      <dsp:nvSpPr>
        <dsp:cNvPr id="0" name=""/>
        <dsp:cNvSpPr/>
      </dsp:nvSpPr>
      <dsp:spPr>
        <a:xfrm rot="4400000">
          <a:off x="3753524" y="1113219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400000">
        <a:off x="3753524" y="1113219"/>
        <a:ext cx="59667" cy="75946"/>
      </dsp:txXfrm>
    </dsp:sp>
    <dsp:sp modelId="{F42BDBCF-DAA3-4C01-A691-7FE518C2EEAA}">
      <dsp:nvSpPr>
        <dsp:cNvPr id="0" name=""/>
        <dsp:cNvSpPr/>
      </dsp:nvSpPr>
      <dsp:spPr>
        <a:xfrm>
          <a:off x="3719742" y="1202009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719742" y="1202009"/>
        <a:ext cx="225028" cy="225028"/>
      </dsp:txXfrm>
    </dsp:sp>
    <dsp:sp modelId="{57F88C6D-938D-4420-81E4-524A1A53A348}">
      <dsp:nvSpPr>
        <dsp:cNvPr id="0" name=""/>
        <dsp:cNvSpPr/>
      </dsp:nvSpPr>
      <dsp:spPr>
        <a:xfrm rot="5200000">
          <a:off x="3812139" y="1443382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200000">
        <a:off x="3812139" y="1443382"/>
        <a:ext cx="59667" cy="75946"/>
      </dsp:txXfrm>
    </dsp:sp>
    <dsp:sp modelId="{ADABB150-0EBC-4F74-9163-C7E1BEEFD733}">
      <dsp:nvSpPr>
        <dsp:cNvPr id="0" name=""/>
        <dsp:cNvSpPr/>
      </dsp:nvSpPr>
      <dsp:spPr>
        <a:xfrm>
          <a:off x="3739372" y="1539047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739372" y="1539047"/>
        <a:ext cx="225028" cy="225028"/>
      </dsp:txXfrm>
    </dsp:sp>
    <dsp:sp modelId="{F12385A2-035E-44F2-9F75-A64D02C0290C}">
      <dsp:nvSpPr>
        <dsp:cNvPr id="0" name=""/>
        <dsp:cNvSpPr/>
      </dsp:nvSpPr>
      <dsp:spPr>
        <a:xfrm rot="6000000">
          <a:off x="3793033" y="1778164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6000000">
        <a:off x="3793033" y="1778164"/>
        <a:ext cx="59667" cy="75946"/>
      </dsp:txXfrm>
    </dsp:sp>
    <dsp:sp modelId="{7EF8EE51-5F0B-431F-8960-2BDA6B9F4023}">
      <dsp:nvSpPr>
        <dsp:cNvPr id="0" name=""/>
        <dsp:cNvSpPr/>
      </dsp:nvSpPr>
      <dsp:spPr>
        <a:xfrm>
          <a:off x="3680747" y="1871527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680747" y="1871527"/>
        <a:ext cx="225028" cy="225028"/>
      </dsp:txXfrm>
    </dsp:sp>
    <dsp:sp modelId="{43E68A51-6325-41E4-9663-B4FE70A63928}">
      <dsp:nvSpPr>
        <dsp:cNvPr id="0" name=""/>
        <dsp:cNvSpPr/>
      </dsp:nvSpPr>
      <dsp:spPr>
        <a:xfrm rot="6800000">
          <a:off x="3697236" y="2099516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6800000">
        <a:off x="3697236" y="2099516"/>
        <a:ext cx="59667" cy="75946"/>
      </dsp:txXfrm>
    </dsp:sp>
    <dsp:sp modelId="{C76CAF8F-3C00-41E8-8F05-E899DE9A5777}">
      <dsp:nvSpPr>
        <dsp:cNvPr id="0" name=""/>
        <dsp:cNvSpPr/>
      </dsp:nvSpPr>
      <dsp:spPr>
        <a:xfrm>
          <a:off x="3547027" y="2181525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547027" y="2181525"/>
        <a:ext cx="225028" cy="225028"/>
      </dsp:txXfrm>
    </dsp:sp>
    <dsp:sp modelId="{5E9BB544-A9CC-45A8-A8E6-B040590C282F}">
      <dsp:nvSpPr>
        <dsp:cNvPr id="0" name=""/>
        <dsp:cNvSpPr/>
      </dsp:nvSpPr>
      <dsp:spPr>
        <a:xfrm rot="7600000">
          <a:off x="3529912" y="2390113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600000">
        <a:off x="3529912" y="2390113"/>
        <a:ext cx="59667" cy="75946"/>
      </dsp:txXfrm>
    </dsp:sp>
    <dsp:sp modelId="{52D82444-CBBE-44EB-968E-5C09CD36BAFF}">
      <dsp:nvSpPr>
        <dsp:cNvPr id="0" name=""/>
        <dsp:cNvSpPr/>
      </dsp:nvSpPr>
      <dsp:spPr>
        <a:xfrm>
          <a:off x="3345421" y="2452329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345421" y="2452329"/>
        <a:ext cx="225028" cy="225028"/>
      </dsp:txXfrm>
    </dsp:sp>
    <dsp:sp modelId="{73D2B534-3ADC-42A4-AE99-3A918B3EA84C}">
      <dsp:nvSpPr>
        <dsp:cNvPr id="0" name=""/>
        <dsp:cNvSpPr/>
      </dsp:nvSpPr>
      <dsp:spPr>
        <a:xfrm rot="8400000">
          <a:off x="3300083" y="2634289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400000">
        <a:off x="3300083" y="2634289"/>
        <a:ext cx="59667" cy="75946"/>
      </dsp:txXfrm>
    </dsp:sp>
    <dsp:sp modelId="{2947C963-7EE5-41BD-A1A3-A0FDC42AF34C}">
      <dsp:nvSpPr>
        <dsp:cNvPr id="0" name=""/>
        <dsp:cNvSpPr/>
      </dsp:nvSpPr>
      <dsp:spPr>
        <a:xfrm>
          <a:off x="3086797" y="2669339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086797" y="2669339"/>
        <a:ext cx="225028" cy="225028"/>
      </dsp:txXfrm>
    </dsp:sp>
    <dsp:sp modelId="{B9CBE96C-CD67-4B4F-B46A-4DB2A6CEFB5B}">
      <dsp:nvSpPr>
        <dsp:cNvPr id="0" name=""/>
        <dsp:cNvSpPr/>
      </dsp:nvSpPr>
      <dsp:spPr>
        <a:xfrm rot="9200000">
          <a:off x="3020137" y="2818881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200000">
        <a:off x="3020137" y="2818881"/>
        <a:ext cx="59667" cy="75946"/>
      </dsp:txXfrm>
    </dsp:sp>
    <dsp:sp modelId="{6A8AE05F-E6AD-45B8-8F2D-6090A867634D}">
      <dsp:nvSpPr>
        <dsp:cNvPr id="0" name=""/>
        <dsp:cNvSpPr/>
      </dsp:nvSpPr>
      <dsp:spPr>
        <a:xfrm>
          <a:off x="2785099" y="2820858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785099" y="2820858"/>
        <a:ext cx="225028" cy="225028"/>
      </dsp:txXfrm>
    </dsp:sp>
    <dsp:sp modelId="{5EE52834-3DDF-40BF-8EF4-7BF6B03DBB4A}">
      <dsp:nvSpPr>
        <dsp:cNvPr id="0" name=""/>
        <dsp:cNvSpPr/>
      </dsp:nvSpPr>
      <dsp:spPr>
        <a:xfrm rot="10000000">
          <a:off x="2705168" y="2933938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000000">
        <a:off x="2705168" y="2933938"/>
        <a:ext cx="59667" cy="75946"/>
      </dsp:txXfrm>
    </dsp:sp>
    <dsp:sp modelId="{2CB1AA33-248E-4246-B959-25C075C2B036}">
      <dsp:nvSpPr>
        <dsp:cNvPr id="0" name=""/>
        <dsp:cNvSpPr/>
      </dsp:nvSpPr>
      <dsp:spPr>
        <a:xfrm>
          <a:off x="2456590" y="2898716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456590" y="2898716"/>
        <a:ext cx="225028" cy="225028"/>
      </dsp:txXfrm>
    </dsp:sp>
    <dsp:sp modelId="{1BD64CCA-E3BB-448E-A8F1-F0078402B6DB}">
      <dsp:nvSpPr>
        <dsp:cNvPr id="0" name=""/>
        <dsp:cNvSpPr/>
      </dsp:nvSpPr>
      <dsp:spPr>
        <a:xfrm rot="10800000">
          <a:off x="2372154" y="2973257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72154" y="2973257"/>
        <a:ext cx="59667" cy="75946"/>
      </dsp:txXfrm>
    </dsp:sp>
    <dsp:sp modelId="{8BF40929-2496-4A8D-934D-16D01511BE83}">
      <dsp:nvSpPr>
        <dsp:cNvPr id="0" name=""/>
        <dsp:cNvSpPr/>
      </dsp:nvSpPr>
      <dsp:spPr>
        <a:xfrm>
          <a:off x="2118981" y="2898716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118981" y="2898716"/>
        <a:ext cx="225028" cy="225028"/>
      </dsp:txXfrm>
    </dsp:sp>
    <dsp:sp modelId="{4290B086-29B4-406F-967B-E5C20C72AB06}">
      <dsp:nvSpPr>
        <dsp:cNvPr id="0" name=""/>
        <dsp:cNvSpPr/>
      </dsp:nvSpPr>
      <dsp:spPr>
        <a:xfrm rot="11600000">
          <a:off x="2039050" y="2934717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600000">
        <a:off x="2039050" y="2934717"/>
        <a:ext cx="59667" cy="75946"/>
      </dsp:txXfrm>
    </dsp:sp>
    <dsp:sp modelId="{414863CA-5411-44B6-ADCD-226FBFF08FE2}">
      <dsp:nvSpPr>
        <dsp:cNvPr id="0" name=""/>
        <dsp:cNvSpPr/>
      </dsp:nvSpPr>
      <dsp:spPr>
        <a:xfrm>
          <a:off x="1790472" y="2820858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790472" y="2820858"/>
        <a:ext cx="225028" cy="225028"/>
      </dsp:txXfrm>
    </dsp:sp>
    <dsp:sp modelId="{453F13C3-8BD0-4FF5-905B-5FA189AF43D7}">
      <dsp:nvSpPr>
        <dsp:cNvPr id="0" name=""/>
        <dsp:cNvSpPr/>
      </dsp:nvSpPr>
      <dsp:spPr>
        <a:xfrm rot="12400000">
          <a:off x="1723812" y="2820397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400000">
        <a:off x="1723812" y="2820397"/>
        <a:ext cx="59667" cy="75946"/>
      </dsp:txXfrm>
    </dsp:sp>
    <dsp:sp modelId="{4665D874-DB9E-4CCA-B6BD-5C7327D57568}">
      <dsp:nvSpPr>
        <dsp:cNvPr id="0" name=""/>
        <dsp:cNvSpPr/>
      </dsp:nvSpPr>
      <dsp:spPr>
        <a:xfrm>
          <a:off x="1488774" y="2669339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488774" y="2669339"/>
        <a:ext cx="225028" cy="225028"/>
      </dsp:txXfrm>
    </dsp:sp>
    <dsp:sp modelId="{8C507C34-3D4D-44C8-8F15-D7CBA739277A}">
      <dsp:nvSpPr>
        <dsp:cNvPr id="0" name=""/>
        <dsp:cNvSpPr/>
      </dsp:nvSpPr>
      <dsp:spPr>
        <a:xfrm rot="13200000">
          <a:off x="1443436" y="2636460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200000">
        <a:off x="1443436" y="2636460"/>
        <a:ext cx="59667" cy="75946"/>
      </dsp:txXfrm>
    </dsp:sp>
    <dsp:sp modelId="{2EF6FC5E-E60B-49D7-8CA9-C097F3ABF1C1}">
      <dsp:nvSpPr>
        <dsp:cNvPr id="0" name=""/>
        <dsp:cNvSpPr/>
      </dsp:nvSpPr>
      <dsp:spPr>
        <a:xfrm>
          <a:off x="1230150" y="2452329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230150" y="2452329"/>
        <a:ext cx="225028" cy="225028"/>
      </dsp:txXfrm>
    </dsp:sp>
    <dsp:sp modelId="{227595E9-1747-4C8F-8872-AE4ADB1711E5}">
      <dsp:nvSpPr>
        <dsp:cNvPr id="0" name=""/>
        <dsp:cNvSpPr/>
      </dsp:nvSpPr>
      <dsp:spPr>
        <a:xfrm rot="14000000">
          <a:off x="1213036" y="2392822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000000">
        <a:off x="1213036" y="2392822"/>
        <a:ext cx="59667" cy="75946"/>
      </dsp:txXfrm>
    </dsp:sp>
    <dsp:sp modelId="{3EE53A04-D512-4EDC-A5E4-A144E3E5CFE8}">
      <dsp:nvSpPr>
        <dsp:cNvPr id="0" name=""/>
        <dsp:cNvSpPr/>
      </dsp:nvSpPr>
      <dsp:spPr>
        <a:xfrm>
          <a:off x="1028544" y="2181525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028544" y="2181525"/>
        <a:ext cx="225028" cy="225028"/>
      </dsp:txXfrm>
    </dsp:sp>
    <dsp:sp modelId="{5D1C84D6-2236-478F-A699-2E31D2D65EC4}">
      <dsp:nvSpPr>
        <dsp:cNvPr id="0" name=""/>
        <dsp:cNvSpPr/>
      </dsp:nvSpPr>
      <dsp:spPr>
        <a:xfrm rot="14800000">
          <a:off x="1045033" y="2102617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800000">
        <a:off x="1045033" y="2102617"/>
        <a:ext cx="59667" cy="75946"/>
      </dsp:txXfrm>
    </dsp:sp>
    <dsp:sp modelId="{6B2127CD-EEA1-42C7-B958-FBA9D7E0A386}">
      <dsp:nvSpPr>
        <dsp:cNvPr id="0" name=""/>
        <dsp:cNvSpPr/>
      </dsp:nvSpPr>
      <dsp:spPr>
        <a:xfrm>
          <a:off x="894824" y="1871527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894824" y="1871527"/>
        <a:ext cx="225028" cy="225028"/>
      </dsp:txXfrm>
    </dsp:sp>
    <dsp:sp modelId="{0FD63512-66BA-48A9-92A0-542F16A44B23}">
      <dsp:nvSpPr>
        <dsp:cNvPr id="0" name=""/>
        <dsp:cNvSpPr/>
      </dsp:nvSpPr>
      <dsp:spPr>
        <a:xfrm rot="15600000">
          <a:off x="948485" y="1781490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5600000">
        <a:off x="948485" y="1781490"/>
        <a:ext cx="59667" cy="75946"/>
      </dsp:txXfrm>
    </dsp:sp>
    <dsp:sp modelId="{EB91F584-5577-4814-A2E1-9EBFD4F7AA18}">
      <dsp:nvSpPr>
        <dsp:cNvPr id="0" name=""/>
        <dsp:cNvSpPr/>
      </dsp:nvSpPr>
      <dsp:spPr>
        <a:xfrm>
          <a:off x="836199" y="1539047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836199" y="1539047"/>
        <a:ext cx="225028" cy="225028"/>
      </dsp:txXfrm>
    </dsp:sp>
    <dsp:sp modelId="{21A73F6A-A2EF-4B66-80AD-B885F0FCD683}">
      <dsp:nvSpPr>
        <dsp:cNvPr id="0" name=""/>
        <dsp:cNvSpPr/>
      </dsp:nvSpPr>
      <dsp:spPr>
        <a:xfrm rot="16400000">
          <a:off x="928596" y="1446754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400000">
        <a:off x="928596" y="1446754"/>
        <a:ext cx="59667" cy="75946"/>
      </dsp:txXfrm>
    </dsp:sp>
    <dsp:sp modelId="{8E5E6EE5-DF3D-49D5-88DD-07D87CD6FBFE}">
      <dsp:nvSpPr>
        <dsp:cNvPr id="0" name=""/>
        <dsp:cNvSpPr/>
      </dsp:nvSpPr>
      <dsp:spPr>
        <a:xfrm>
          <a:off x="855829" y="1202009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855829" y="1202009"/>
        <a:ext cx="225028" cy="225028"/>
      </dsp:txXfrm>
    </dsp:sp>
    <dsp:sp modelId="{A7C9C1E5-E0E8-4D25-B409-5D7A638541F0}">
      <dsp:nvSpPr>
        <dsp:cNvPr id="0" name=""/>
        <dsp:cNvSpPr/>
      </dsp:nvSpPr>
      <dsp:spPr>
        <a:xfrm rot="17200000">
          <a:off x="986439" y="1116454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200000">
        <a:off x="986439" y="1116454"/>
        <a:ext cx="59667" cy="75946"/>
      </dsp:txXfrm>
    </dsp:sp>
    <dsp:sp modelId="{3008CCA4-487F-4AC2-83B7-ED25E48AB1A9}">
      <dsp:nvSpPr>
        <dsp:cNvPr id="0" name=""/>
        <dsp:cNvSpPr/>
      </dsp:nvSpPr>
      <dsp:spPr>
        <a:xfrm>
          <a:off x="952656" y="878583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952656" y="878583"/>
        <a:ext cx="225028" cy="225028"/>
      </dsp:txXfrm>
    </dsp:sp>
    <dsp:sp modelId="{DB1D3D75-1407-427B-BB1B-4A4FBA6CA21F}">
      <dsp:nvSpPr>
        <dsp:cNvPr id="0" name=""/>
        <dsp:cNvSpPr/>
      </dsp:nvSpPr>
      <dsp:spPr>
        <a:xfrm rot="18000000">
          <a:off x="1118894" y="808397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0">
        <a:off x="1118894" y="808397"/>
        <a:ext cx="59667" cy="75946"/>
      </dsp:txXfrm>
    </dsp:sp>
    <dsp:sp modelId="{B8BEC0E6-0B8C-46B0-9653-42EA206A4F14}">
      <dsp:nvSpPr>
        <dsp:cNvPr id="0" name=""/>
        <dsp:cNvSpPr/>
      </dsp:nvSpPr>
      <dsp:spPr>
        <a:xfrm>
          <a:off x="1121461" y="586205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121461" y="586205"/>
        <a:ext cx="225028" cy="225028"/>
      </dsp:txXfrm>
    </dsp:sp>
    <dsp:sp modelId="{0296E736-898D-4E00-86B0-1510986A53BD}">
      <dsp:nvSpPr>
        <dsp:cNvPr id="0" name=""/>
        <dsp:cNvSpPr/>
      </dsp:nvSpPr>
      <dsp:spPr>
        <a:xfrm rot="18800000">
          <a:off x="1318823" y="539190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800000">
        <a:off x="1318823" y="539190"/>
        <a:ext cx="59667" cy="75946"/>
      </dsp:txXfrm>
    </dsp:sp>
    <dsp:sp modelId="{BD62503B-5374-40F7-8D64-DDB8DB7305DC}">
      <dsp:nvSpPr>
        <dsp:cNvPr id="0" name=""/>
        <dsp:cNvSpPr/>
      </dsp:nvSpPr>
      <dsp:spPr>
        <a:xfrm>
          <a:off x="1353142" y="340637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353142" y="340637"/>
        <a:ext cx="225028" cy="225028"/>
      </dsp:txXfrm>
    </dsp:sp>
    <dsp:sp modelId="{2591AB7B-5B77-4F6A-BA1C-C06204192C6B}">
      <dsp:nvSpPr>
        <dsp:cNvPr id="0" name=""/>
        <dsp:cNvSpPr/>
      </dsp:nvSpPr>
      <dsp:spPr>
        <a:xfrm rot="19600000">
          <a:off x="1575446" y="323346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600000">
        <a:off x="1575446" y="323346"/>
        <a:ext cx="59667" cy="75946"/>
      </dsp:txXfrm>
    </dsp:sp>
    <dsp:sp modelId="{C337032D-65AB-40C0-9C17-65D613B44291}">
      <dsp:nvSpPr>
        <dsp:cNvPr id="0" name=""/>
        <dsp:cNvSpPr/>
      </dsp:nvSpPr>
      <dsp:spPr>
        <a:xfrm>
          <a:off x="1635211" y="155118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635211" y="155118"/>
        <a:ext cx="225028" cy="225028"/>
      </dsp:txXfrm>
    </dsp:sp>
    <dsp:sp modelId="{FDB8536C-92D9-4195-B2E0-FCF403FC8D09}">
      <dsp:nvSpPr>
        <dsp:cNvPr id="0" name=""/>
        <dsp:cNvSpPr/>
      </dsp:nvSpPr>
      <dsp:spPr>
        <a:xfrm rot="20400000">
          <a:off x="1874928" y="172501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400000">
        <a:off x="1874928" y="172501"/>
        <a:ext cx="59667" cy="75946"/>
      </dsp:txXfrm>
    </dsp:sp>
    <dsp:sp modelId="{799BEB3B-3DDC-4E14-AF3F-1FB7FDD27ADB}">
      <dsp:nvSpPr>
        <dsp:cNvPr id="0" name=""/>
        <dsp:cNvSpPr/>
      </dsp:nvSpPr>
      <dsp:spPr>
        <a:xfrm>
          <a:off x="1952459" y="39649"/>
          <a:ext cx="225028" cy="22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952459" y="39649"/>
        <a:ext cx="225028" cy="225028"/>
      </dsp:txXfrm>
    </dsp:sp>
    <dsp:sp modelId="{E8DFFA43-683B-491F-998D-7018DFA979DF}">
      <dsp:nvSpPr>
        <dsp:cNvPr id="0" name=""/>
        <dsp:cNvSpPr/>
      </dsp:nvSpPr>
      <dsp:spPr>
        <a:xfrm rot="21200000">
          <a:off x="2201125" y="94788"/>
          <a:ext cx="59667" cy="7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200000">
        <a:off x="2201125" y="94788"/>
        <a:ext cx="59667" cy="759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293B0-9827-4952-A24D-44D929F18153}">
      <dsp:nvSpPr>
        <dsp:cNvPr id="0" name=""/>
        <dsp:cNvSpPr/>
      </dsp:nvSpPr>
      <dsp:spPr>
        <a:xfrm>
          <a:off x="533410" y="0"/>
          <a:ext cx="2057398" cy="397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Window Size</a:t>
          </a:r>
          <a:endParaRPr lang="en-US" sz="1700" kern="1200" dirty="0"/>
        </a:p>
      </dsp:txBody>
      <dsp:txXfrm>
        <a:off x="533410" y="0"/>
        <a:ext cx="2057398" cy="39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0A9A-B53C-4CAA-BBA0-DFABBF40DD1C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DA03B-F527-4F90-AC07-D46CFF47A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A03B-F527-4F90-AC07-D46CFF47AC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A03B-F527-4F90-AC07-D46CFF47AC9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A03B-F527-4F90-AC07-D46CFF47AC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9F31C4-7228-42B9-94B8-7AE95F65749A}" type="datetimeFigureOut">
              <a:rPr lang="en-US" smtClean="0"/>
              <a:pPr/>
              <a:t>5/13/2011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0A02B4A-FE03-4F7A-B016-1E5D28461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Cheng-Han Lee (cl2804)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TCP-over-UDP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Sending 100MB, loss rate </a:t>
            </a:r>
            <a:r>
              <a:rPr lang="en-US" b="1" dirty="0" smtClean="0">
                <a:solidFill>
                  <a:srgbClr val="FF0000"/>
                </a:solidFill>
              </a:rPr>
              <a:t>0%</a:t>
            </a:r>
            <a:r>
              <a:rPr lang="en-US" dirty="0" smtClean="0"/>
              <a:t>, delay 0ms 100ms 300ms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343025"/>
            <a:ext cx="4572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86225"/>
            <a:ext cx="4572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3425" y="4086225"/>
            <a:ext cx="4600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3425" y="1343025"/>
            <a:ext cx="4600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39893" y="1199346"/>
            <a:ext cx="3004107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</a:pPr>
            <a:r>
              <a:rPr lang="en-US" sz="1600" dirty="0" smtClean="0"/>
              <a:t>16.47 real seconds , 6261.39 KB/sec</a:t>
            </a:r>
          </a:p>
          <a:p>
            <a:pPr>
              <a:lnSpc>
                <a:spcPts val="1450"/>
              </a:lnSpc>
            </a:pPr>
            <a:r>
              <a:rPr lang="en-US" sz="1600" dirty="0" smtClean="0"/>
              <a:t>8.47 real seconds , 11895.53 KB/sec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567893" y="3942546"/>
            <a:ext cx="3004107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</a:pPr>
            <a:r>
              <a:rPr lang="en-US" sz="1600" dirty="0" smtClean="0"/>
              <a:t>17.46 real seconds , 5906.35KB/sec</a:t>
            </a:r>
          </a:p>
          <a:p>
            <a:pPr>
              <a:lnSpc>
                <a:spcPts val="1450"/>
              </a:lnSpc>
            </a:pPr>
            <a:r>
              <a:rPr lang="en-US" sz="1600" dirty="0" smtClean="0"/>
              <a:t>9.70 real seconds , 10386.96 KB/sec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139893" y="3942546"/>
            <a:ext cx="3004107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</a:pPr>
            <a:r>
              <a:rPr lang="en-US" sz="1600" dirty="0" smtClean="0"/>
              <a:t>21.07 real seconds , 4894.40 KB/sec</a:t>
            </a:r>
          </a:p>
          <a:p>
            <a:pPr>
              <a:lnSpc>
                <a:spcPts val="1450"/>
              </a:lnSpc>
            </a:pPr>
            <a:r>
              <a:rPr lang="en-US" sz="1600" dirty="0" smtClean="0"/>
              <a:t>16.62 real seconds , 6058.87 KB/sec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3425" y="3962401"/>
            <a:ext cx="4600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624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668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Sending 30MB, loss rate </a:t>
            </a:r>
            <a:r>
              <a:rPr lang="en-US" b="1" dirty="0" smtClean="0">
                <a:solidFill>
                  <a:srgbClr val="FF0000"/>
                </a:solidFill>
              </a:rPr>
              <a:t>1%</a:t>
            </a:r>
            <a:r>
              <a:rPr lang="en-US" dirty="0" smtClean="0"/>
              <a:t>, delay 0ms 100ms 300ms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33600" y="1905000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464820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3962400"/>
            <a:ext cx="3124200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</a:pPr>
            <a:r>
              <a:rPr lang="en-US" sz="1600" dirty="0" smtClean="0"/>
              <a:t>302.22 real seconds , 104.087 KB/sec</a:t>
            </a:r>
          </a:p>
          <a:p>
            <a:pPr>
              <a:lnSpc>
                <a:spcPts val="1450"/>
              </a:lnSpc>
            </a:pPr>
            <a:r>
              <a:rPr lang="en-US" sz="1600" dirty="0" smtClean="0"/>
              <a:t>239.15 real seconds ,  128.46 KB/sec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600200" y="1046946"/>
            <a:ext cx="3124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</a:pPr>
            <a:r>
              <a:rPr lang="en-US" sz="1600" dirty="0" smtClean="0"/>
              <a:t>12.99 real seconds , 2421.65 KB/sec</a:t>
            </a:r>
          </a:p>
          <a:p>
            <a:pPr>
              <a:lnSpc>
                <a:spcPts val="1450"/>
              </a:lnSpc>
            </a:pPr>
            <a:r>
              <a:rPr lang="en-US" sz="1600" dirty="0" smtClean="0"/>
              <a:t>8.69 real seconds , 3533.34 KB/sec 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6019800" y="3942546"/>
            <a:ext cx="3124200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</a:pPr>
            <a:r>
              <a:rPr lang="en-US" sz="1600" dirty="0" smtClean="0"/>
              <a:t>728.58 real seconds , 43.176 KB/sec</a:t>
            </a:r>
          </a:p>
          <a:p>
            <a:pPr>
              <a:lnSpc>
                <a:spcPts val="1450"/>
              </a:lnSpc>
            </a:pPr>
            <a:r>
              <a:rPr lang="en-US" sz="1600" dirty="0" smtClean="0"/>
              <a:t>674.59 real seconds , 45.54 KB/sec 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879092" y="459740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300ms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0" y="1371600"/>
            <a:ext cx="4419600" cy="2286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Avg. </a:t>
            </a:r>
            <a:r>
              <a:rPr lang="en-US" sz="2800" dirty="0" err="1" smtClean="0"/>
              <a:t>cwnd</a:t>
            </a:r>
            <a:r>
              <a:rPr lang="en-US" sz="2800" dirty="0" smtClean="0"/>
              <a:t>: </a:t>
            </a:r>
            <a:r>
              <a:rPr lang="en-US" sz="2800" dirty="0" err="1" smtClean="0"/>
              <a:t>tou</a:t>
            </a:r>
            <a:r>
              <a:rPr lang="en-US" sz="2800" dirty="0" smtClean="0"/>
              <a:t>(7.99077)/ </a:t>
            </a:r>
            <a:r>
              <a:rPr lang="en-US" sz="2800" dirty="0" err="1" smtClean="0"/>
              <a:t>ttcp</a:t>
            </a:r>
            <a:r>
              <a:rPr lang="en-US" sz="2800" dirty="0" smtClean="0"/>
              <a:t>(8.934413)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Avg. </a:t>
            </a:r>
            <a:r>
              <a:rPr lang="en-US" sz="2800" dirty="0" err="1" smtClean="0"/>
              <a:t>cwnd</a:t>
            </a:r>
            <a:r>
              <a:rPr lang="en-US" sz="2800" dirty="0" smtClean="0"/>
              <a:t>: </a:t>
            </a:r>
            <a:r>
              <a:rPr lang="en-US" sz="2800" dirty="0" err="1" smtClean="0"/>
              <a:t>tou</a:t>
            </a:r>
            <a:r>
              <a:rPr lang="en-US" sz="2800" dirty="0" smtClean="0"/>
              <a:t>(9.539957)/ </a:t>
            </a:r>
            <a:r>
              <a:rPr lang="en-US" sz="2800" dirty="0" err="1" smtClean="0"/>
              <a:t>ttcp</a:t>
            </a:r>
            <a:r>
              <a:rPr lang="en-US" sz="2800" dirty="0" smtClean="0"/>
              <a:t>(9.615262)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Avg. </a:t>
            </a:r>
            <a:r>
              <a:rPr lang="en-US" sz="2800" dirty="0" err="1" smtClean="0"/>
              <a:t>cwnd</a:t>
            </a:r>
            <a:r>
              <a:rPr lang="en-US" sz="2800" dirty="0" smtClean="0"/>
              <a:t>: </a:t>
            </a:r>
            <a:r>
              <a:rPr lang="en-US" sz="2800" dirty="0" err="1" smtClean="0"/>
              <a:t>tou</a:t>
            </a:r>
            <a:r>
              <a:rPr lang="en-US" sz="2800" dirty="0" smtClean="0"/>
              <a:t>(9.79832714)/ </a:t>
            </a:r>
            <a:r>
              <a:rPr lang="en-US" sz="2800" dirty="0" err="1" smtClean="0"/>
              <a:t>ttcp</a:t>
            </a:r>
            <a:r>
              <a:rPr lang="en-US" sz="2800" dirty="0" smtClean="0"/>
              <a:t>(11.6885906)</a:t>
            </a:r>
            <a:endParaRPr lang="en-US" sz="2400" dirty="0" smtClean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Sending 100MB, loss rate </a:t>
            </a:r>
            <a:r>
              <a:rPr lang="en-US" b="1" dirty="0" smtClean="0">
                <a:solidFill>
                  <a:srgbClr val="FF0000"/>
                </a:solidFill>
              </a:rPr>
              <a:t>0.01%</a:t>
            </a:r>
            <a:r>
              <a:rPr lang="en-US" dirty="0" smtClean="0"/>
              <a:t>, delay 0ms 100ms 300ms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66801"/>
            <a:ext cx="4571999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90600" y="1185881"/>
            <a:ext cx="3124200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</a:pPr>
            <a:r>
              <a:rPr lang="en-US" sz="1600" dirty="0" smtClean="0"/>
              <a:t>16.61 real seconds , 6205.39 KB/sec</a:t>
            </a:r>
          </a:p>
          <a:p>
            <a:pPr>
              <a:lnSpc>
                <a:spcPts val="1450"/>
              </a:lnSpc>
            </a:pPr>
            <a:r>
              <a:rPr lang="en-US" sz="1600" dirty="0" smtClean="0"/>
              <a:t>8.98 real seconds , 11216.41 KB/sec 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133600" y="1905000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54190"/>
            <a:ext cx="4572000" cy="29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990600" y="4094946"/>
            <a:ext cx="3124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</a:pPr>
            <a:r>
              <a:rPr lang="en-US" sz="1600" dirty="0" smtClean="0"/>
              <a:t>38.08 real seconds , 2707.78 KB/sec</a:t>
            </a:r>
          </a:p>
          <a:p>
            <a:pPr>
              <a:lnSpc>
                <a:spcPts val="1450"/>
              </a:lnSpc>
            </a:pPr>
            <a:r>
              <a:rPr lang="en-US" sz="1600" dirty="0" smtClean="0"/>
              <a:t>23.75 real seconds , 4239.86 KB/sec 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2057400" y="4964668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951271"/>
            <a:ext cx="4572000" cy="290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486400" y="4094946"/>
            <a:ext cx="3124200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</a:pPr>
            <a:r>
              <a:rPr lang="en-US" sz="1600" dirty="0" smtClean="0"/>
              <a:t>71.02 real seconds , 1451.85 KB/sec</a:t>
            </a:r>
          </a:p>
          <a:p>
            <a:pPr>
              <a:lnSpc>
                <a:spcPts val="1450"/>
              </a:lnSpc>
            </a:pPr>
            <a:r>
              <a:rPr lang="en-US" sz="1600" dirty="0" smtClean="0"/>
              <a:t>61.39 real seconds , 1640.38 KB/sec 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879092" y="497840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300ms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0" y="1371600"/>
            <a:ext cx="4419600" cy="2286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100MB is about 103124992 bytes. A </a:t>
            </a:r>
            <a:r>
              <a:rPr lang="en-US" sz="2800" dirty="0" err="1" smtClean="0"/>
              <a:t>pkt</a:t>
            </a:r>
            <a:r>
              <a:rPr lang="en-US" sz="2800" dirty="0" smtClean="0"/>
              <a:t> is about 1460 bytes. There’re about 70000 transmits in total. Since the loss rate is 0.01%, there’re about 7 losses.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38200"/>
          </a:xfrm>
        </p:spPr>
        <p:txBody>
          <a:bodyPr/>
          <a:lstStyle/>
          <a:p>
            <a:r>
              <a:rPr lang="en-US" dirty="0" smtClean="0"/>
              <a:t>Test Results: Summary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8600" y="1286041"/>
          <a:ext cx="8686800" cy="5306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685800"/>
                <a:gridCol w="2133600"/>
                <a:gridCol w="2133600"/>
                <a:gridCol w="2133600"/>
              </a:tblGrid>
              <a:tr h="63072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Delay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Loss Rate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0ms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100ms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300ms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7767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0%(100mb)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ToU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16.47 real seconds  6261.39 KB/sec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17.46 real seconds  5906.35KB/sec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21.07 real seconds 4894.40 KB/sec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8.47 real seconds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11895.53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9.70 real seconds  10386.96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16.62 real seconds 6058.87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767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1%(30mb)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ToU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12.99 real seconds 2421.65 KB/sec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302.22 real seconds 104.087 KB/sec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728.58 real seconds 43.176 KB/sec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8.69 real seconds 3533.34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239.15 real seconds  128.46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674.59 real seconds 45.54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767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0.01%(100mb)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ToU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16.61 real seconds 6205.39 KB/sec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38.08 real seconds 2707.78 KB/sec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71.02 real seconds 1451.85 KB/sec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8.98 real seconds 11216.41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23.75 real seconds 4239.86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61.39 real seconds 1640.38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ToU</a:t>
            </a:r>
            <a:r>
              <a:rPr lang="en-US" b="1" dirty="0" smtClean="0"/>
              <a:t> APIs</a:t>
            </a:r>
          </a:p>
          <a:p>
            <a:pPr lvl="1"/>
            <a:r>
              <a:rPr lang="en-US" dirty="0" smtClean="0"/>
              <a:t>Using of </a:t>
            </a:r>
            <a:r>
              <a:rPr lang="en-US" dirty="0" err="1" smtClean="0"/>
              <a:t>ToU</a:t>
            </a:r>
            <a:r>
              <a:rPr lang="en-US" dirty="0" smtClean="0"/>
              <a:t>: Sample code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b="1" dirty="0" smtClean="0"/>
              <a:t>Simulation</a:t>
            </a:r>
          </a:p>
          <a:p>
            <a:pPr lvl="1"/>
            <a:r>
              <a:rPr lang="en-US" dirty="0" smtClean="0"/>
              <a:t>Environmental Setup </a:t>
            </a:r>
          </a:p>
          <a:p>
            <a:pPr lvl="1"/>
            <a:r>
              <a:rPr lang="en-US" dirty="0" smtClean="0"/>
              <a:t>Test Results</a:t>
            </a:r>
          </a:p>
          <a:p>
            <a:r>
              <a:rPr lang="en-US" b="1" dirty="0" smtClean="0"/>
              <a:t>Architecture</a:t>
            </a:r>
          </a:p>
          <a:p>
            <a:pPr lvl="1"/>
            <a:r>
              <a:rPr lang="en-US" dirty="0" err="1" smtClean="0"/>
              <a:t>ToU</a:t>
            </a:r>
            <a:r>
              <a:rPr lang="en-US" dirty="0" smtClean="0"/>
              <a:t> Modules</a:t>
            </a:r>
          </a:p>
          <a:p>
            <a:pPr lvl="1"/>
            <a:r>
              <a:rPr lang="en-US" dirty="0" err="1" smtClean="0"/>
              <a:t>Processtou</a:t>
            </a:r>
            <a:r>
              <a:rPr lang="en-US" dirty="0" smtClean="0"/>
              <a:t>  Thread/ Timer thread (fired </a:t>
            </a:r>
            <a:r>
              <a:rPr lang="en-US" dirty="0" err="1" smtClean="0"/>
              <a:t>pkt</a:t>
            </a:r>
            <a:r>
              <a:rPr lang="en-US" dirty="0" smtClean="0"/>
              <a:t> &amp; dup ACKs </a:t>
            </a:r>
            <a:r>
              <a:rPr lang="en-US" dirty="0" err="1" smtClean="0"/>
              <a:t>rexmit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Congestion FSM(TCP Reno)/ </a:t>
            </a:r>
            <a:r>
              <a:rPr lang="en-US" dirty="0" err="1" smtClean="0"/>
              <a:t>Processtou</a:t>
            </a:r>
            <a:r>
              <a:rPr lang="en-US" dirty="0" smtClean="0"/>
              <a:t> FSM/ Delayed ACK FSM</a:t>
            </a:r>
          </a:p>
          <a:p>
            <a:pPr lvl="1"/>
            <a:r>
              <a:rPr lang="en-US" dirty="0" smtClean="0"/>
              <a:t>Logging mechanisms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Closure (close </a:t>
            </a:r>
            <a:r>
              <a:rPr lang="en-US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</a:t>
            </a:r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and Connection control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b="1" dirty="0" smtClean="0"/>
              <a:t>Demo (</a:t>
            </a:r>
            <a:r>
              <a:rPr lang="en-US" b="1" dirty="0" err="1" smtClean="0"/>
              <a:t>Vmware</a:t>
            </a:r>
            <a:r>
              <a:rPr lang="en-US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dirty="0" err="1" smtClean="0"/>
              <a:t>ToU</a:t>
            </a:r>
            <a:r>
              <a:rPr lang="en-US" dirty="0" smtClean="0"/>
              <a:t>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7724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Threading model</a:t>
            </a:r>
          </a:p>
          <a:p>
            <a:pPr lvl="1"/>
            <a:r>
              <a:rPr lang="en-US" b="1" dirty="0" smtClean="0"/>
              <a:t>Timer thread/ Main thread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Adopt TCP Reno as congestion control algorithm</a:t>
            </a:r>
          </a:p>
          <a:p>
            <a:pPr lvl="1"/>
            <a:r>
              <a:rPr lang="en-US" b="1" dirty="0" smtClean="0"/>
              <a:t>Slow Start/ Congestion Avoidance/ Fast Retransmit</a:t>
            </a:r>
          </a:p>
          <a:p>
            <a:pPr lvl="1"/>
            <a:r>
              <a:rPr lang="en-US" b="1" dirty="0" smtClean="0"/>
              <a:t>Fast Recovery</a:t>
            </a:r>
          </a:p>
          <a:p>
            <a:pPr lvl="1"/>
            <a:endParaRPr lang="en-US" b="1" dirty="0" smtClean="0"/>
          </a:p>
          <a:p>
            <a:r>
              <a:rPr lang="en-US" sz="2800" b="1" dirty="0" err="1" smtClean="0"/>
              <a:t>Karn</a:t>
            </a:r>
            <a:r>
              <a:rPr lang="en-US" sz="2800" b="1" dirty="0" smtClean="0"/>
              <a:t> &amp; Partridge Algorithm</a:t>
            </a:r>
          </a:p>
          <a:p>
            <a:pPr marL="54864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b="1" dirty="0" smtClean="0"/>
              <a:t>Round-Trip Time Estimates for calculating Retransmission Timeout </a:t>
            </a:r>
          </a:p>
          <a:p>
            <a:endParaRPr lang="en-US" sz="2800" b="1" dirty="0" smtClean="0"/>
          </a:p>
          <a:p>
            <a:pPr lvl="2"/>
            <a:endParaRPr lang="en-US" sz="2600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dirty="0" smtClean="0"/>
              <a:t>ToU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715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6356 2011-03-27 23:21 circ_buf.cpp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2000 2011-03-03 16:28 </a:t>
            </a:r>
            <a:r>
              <a:rPr lang="en-US" dirty="0" err="1" smtClean="0"/>
              <a:t>circ_buf.h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16709 2011-02-04 13:39 processtou.cpp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3139 2011-03-31 20:16 </a:t>
            </a:r>
            <a:r>
              <a:rPr lang="en-US" dirty="0" err="1" smtClean="0"/>
              <a:t>processtou.h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17573 2011-03-31 15:56 timer.cpp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8099 2011-03-31 12:34 </a:t>
            </a:r>
            <a:r>
              <a:rPr lang="en-US" dirty="0" err="1" smtClean="0"/>
              <a:t>timer.h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4833 2011-03-20 23:29 timer_mng.cpp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4263 2011-03-28 09:06 timer_node.cpp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1377 2011-03-10 22:29 timestamp.cpp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 240 2011-03-03 18:07 </a:t>
            </a:r>
            <a:r>
              <a:rPr lang="en-US" dirty="0" err="1" smtClean="0"/>
              <a:t>timestamp.h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 284 2010-05-16 15:04 </a:t>
            </a:r>
            <a:r>
              <a:rPr lang="en-US" dirty="0" err="1" smtClean="0"/>
              <a:t>tou_boost.h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2535 2011-03-28 11:27 </a:t>
            </a:r>
            <a:r>
              <a:rPr lang="en-US" dirty="0" err="1" smtClean="0"/>
              <a:t>tou_comm.h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2152 2011-03-28 09:01 </a:t>
            </a:r>
            <a:r>
              <a:rPr lang="en-US" dirty="0" err="1" smtClean="0"/>
              <a:t>tou_congestion.h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1515 2011-03-26 23:23 </a:t>
            </a:r>
            <a:r>
              <a:rPr lang="en-US" dirty="0" err="1" smtClean="0"/>
              <a:t>tou_control_block.h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6810 2011-03-27 23:08 tou_sock_table.cpp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4614 2011-03-27 22:43 </a:t>
            </a:r>
            <a:r>
              <a:rPr lang="en-US" dirty="0" err="1" smtClean="0"/>
              <a:t>tou_sock_table.h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3983 2011-03-26 23:19 tou_ss_ca.cpp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13915 2011-03-26 11:05 tou.cpp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2445 2011-03-16 08:37 </a:t>
            </a:r>
            <a:r>
              <a:rPr lang="en-US" dirty="0" err="1" smtClean="0"/>
              <a:t>tou.h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4900 2010-05-04 23:09 tou_header.cpp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2231 2011-03-20 14:24 </a:t>
            </a:r>
            <a:r>
              <a:rPr lang="en-US" dirty="0" err="1" smtClean="0"/>
              <a:t>tou_header.h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4415 2011-03-24 09:10 tou_logger.cpp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rwxrw-rw</a:t>
            </a:r>
            <a:r>
              <a:rPr lang="en-US" dirty="0" smtClean="0"/>
              <a:t>- 1 w4180 </a:t>
            </a:r>
            <a:r>
              <a:rPr lang="en-US" dirty="0" err="1" smtClean="0"/>
              <a:t>w4180</a:t>
            </a:r>
            <a:r>
              <a:rPr lang="en-US" dirty="0" smtClean="0"/>
              <a:t>    2285 2011-03-12 20:54 </a:t>
            </a:r>
            <a:r>
              <a:rPr lang="en-US" dirty="0" err="1" smtClean="0"/>
              <a:t>tou_logger.h</a:t>
            </a:r>
            <a:endParaRPr lang="en-US" dirty="0" smtClean="0"/>
          </a:p>
        </p:txBody>
      </p:sp>
      <p:sp>
        <p:nvSpPr>
          <p:cNvPr id="10" name="Right Arrow Callout 9"/>
          <p:cNvSpPr/>
          <p:nvPr/>
        </p:nvSpPr>
        <p:spPr>
          <a:xfrm>
            <a:off x="1219200" y="876300"/>
            <a:ext cx="5486400" cy="533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874"/>
            </a:avLst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1219200" y="1397000"/>
            <a:ext cx="5486400" cy="533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874"/>
            </a:avLst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1219200" y="1917700"/>
            <a:ext cx="5486400" cy="14351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874"/>
            </a:avLst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1219200" y="3886200"/>
            <a:ext cx="5486400" cy="1219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874"/>
            </a:avLst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1219200" y="5105400"/>
            <a:ext cx="5486400" cy="533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874"/>
            </a:avLst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1219200" y="5638800"/>
            <a:ext cx="5486400" cy="457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874"/>
            </a:avLst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1219200" y="6096000"/>
            <a:ext cx="5486400" cy="533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874"/>
            </a:avLst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96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Circular Buffer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44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ToU</a:t>
            </a:r>
            <a:r>
              <a:rPr lang="en-US" dirty="0" smtClean="0"/>
              <a:t> Process Thread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2450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Timer Thread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419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Congestion FSM/ 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5193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ToU</a:t>
            </a:r>
            <a:r>
              <a:rPr lang="en-US" dirty="0" smtClean="0"/>
              <a:t> APIs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0" y="568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ToU</a:t>
            </a:r>
            <a:r>
              <a:rPr lang="en-US" dirty="0" smtClean="0"/>
              <a:t> Packets/ 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056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ToU</a:t>
            </a:r>
            <a:r>
              <a:rPr lang="en-US" dirty="0" smtClean="0"/>
              <a:t> Logger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6200" y="3569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wc</a:t>
            </a:r>
            <a:r>
              <a:rPr lang="en-US" dirty="0" smtClean="0"/>
              <a:t>: 6064 lines  18641 words 155678 total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dirty="0" smtClean="0"/>
              <a:t>ToU </a:t>
            </a:r>
            <a:r>
              <a:rPr lang="en-US" dirty="0" smtClean="0"/>
              <a:t>Transmission Models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581400" y="106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Transmit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153400" y="106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25"/>
          <a:stretch>
            <a:fillRect/>
          </a:stretch>
        </p:blipFill>
        <p:spPr bwMode="auto">
          <a:xfrm>
            <a:off x="4572000" y="1066800"/>
            <a:ext cx="457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66800"/>
            <a:ext cx="46481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dirty="0" err="1" smtClean="0"/>
              <a:t>ToU</a:t>
            </a:r>
            <a:r>
              <a:rPr lang="en-US" dirty="0" smtClean="0"/>
              <a:t> Process Thread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28800" y="5867400"/>
            <a:ext cx="5334000" cy="397800"/>
            <a:chOff x="0" y="2720"/>
            <a:chExt cx="3733800" cy="397800"/>
          </a:xfrm>
        </p:grpSpPr>
        <p:sp>
          <p:nvSpPr>
            <p:cNvPr id="10" name="Rounded Rectangle 9"/>
            <p:cNvSpPr/>
            <p:nvPr/>
          </p:nvSpPr>
          <p:spPr>
            <a:xfrm>
              <a:off x="0" y="2720"/>
              <a:ext cx="3733800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9419" y="22139"/>
              <a:ext cx="3694962" cy="35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window</a:t>
              </a:r>
              <a:endParaRPr lang="en-US" sz="1700" kern="1200" dirty="0"/>
            </a:p>
          </p:txBody>
        </p:sp>
      </p:grp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762000" y="1676400"/>
          <a:ext cx="4800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09800" y="2895600"/>
            <a:ext cx="205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Circular Buffer</a:t>
            </a:r>
          </a:p>
          <a:p>
            <a:pPr algn="ctr"/>
            <a:r>
              <a:rPr lang="en-US" dirty="0" smtClean="0"/>
              <a:t>2097152 (2M)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0" y="1676400"/>
            <a:ext cx="225028" cy="225028"/>
            <a:chOff x="2287785" y="455"/>
            <a:chExt cx="225028" cy="225028"/>
          </a:xfrm>
        </p:grpSpPr>
        <p:sp>
          <p:nvSpPr>
            <p:cNvPr id="15" name="Oval 14"/>
            <p:cNvSpPr/>
            <p:nvPr/>
          </p:nvSpPr>
          <p:spPr>
            <a:xfrm>
              <a:off x="2287785" y="455"/>
              <a:ext cx="225028" cy="22502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2320740" y="33410"/>
              <a:ext cx="159118" cy="15911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2800" y="1676400"/>
            <a:ext cx="225028" cy="225028"/>
            <a:chOff x="2287785" y="455"/>
            <a:chExt cx="225028" cy="225028"/>
          </a:xfrm>
        </p:grpSpPr>
        <p:sp>
          <p:nvSpPr>
            <p:cNvPr id="18" name="Oval 17"/>
            <p:cNvSpPr/>
            <p:nvPr/>
          </p:nvSpPr>
          <p:spPr>
            <a:xfrm>
              <a:off x="2287785" y="455"/>
              <a:ext cx="225028" cy="22502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2320740" y="33410"/>
              <a:ext cx="159118" cy="15911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37372" y="1828800"/>
            <a:ext cx="225028" cy="225028"/>
            <a:chOff x="2287785" y="455"/>
            <a:chExt cx="225028" cy="225028"/>
          </a:xfrm>
        </p:grpSpPr>
        <p:sp>
          <p:nvSpPr>
            <p:cNvPr id="21" name="Oval 20"/>
            <p:cNvSpPr/>
            <p:nvPr/>
          </p:nvSpPr>
          <p:spPr>
            <a:xfrm>
              <a:off x="2287785" y="455"/>
              <a:ext cx="225028" cy="22502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2320740" y="33410"/>
              <a:ext cx="159118" cy="15911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8927" y="1447800"/>
            <a:ext cx="725473" cy="801673"/>
            <a:chOff x="2689029" y="373592"/>
            <a:chExt cx="725473" cy="801673"/>
          </a:xfrm>
        </p:grpSpPr>
        <p:sp>
          <p:nvSpPr>
            <p:cNvPr id="24" name="Oval 23"/>
            <p:cNvSpPr/>
            <p:nvPr/>
          </p:nvSpPr>
          <p:spPr>
            <a:xfrm>
              <a:off x="2689029" y="950237"/>
              <a:ext cx="225028" cy="22502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255384" y="373592"/>
              <a:ext cx="159118" cy="159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 dirty="0"/>
            </a:p>
          </p:txBody>
        </p:sp>
      </p:grpSp>
      <p:graphicFrame>
        <p:nvGraphicFramePr>
          <p:cNvPr id="26" name="Diagram 25"/>
          <p:cNvGraphicFramePr/>
          <p:nvPr/>
        </p:nvGraphicFramePr>
        <p:xfrm>
          <a:off x="2286000" y="5867400"/>
          <a:ext cx="3733800" cy="40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5400000">
            <a:off x="2553494" y="5599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610894" y="5588238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38400" y="495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snd_una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95800" y="495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snd_nxt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81600" y="5562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Sequence number</a:t>
            </a:r>
            <a:endParaRPr lang="en-US" dirty="0" smtClean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2934494" y="1408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4191000" y="1600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314807" y="1297079"/>
            <a:ext cx="569714" cy="188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48200" y="1295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838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895600" y="838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44" t="26290" r="6780" b="10319"/>
          <a:stretch>
            <a:fillRect/>
          </a:stretch>
        </p:blipFill>
        <p:spPr bwMode="auto">
          <a:xfrm>
            <a:off x="5791200" y="1600200"/>
            <a:ext cx="335280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53" name="Straight Connector 52"/>
          <p:cNvCxnSpPr/>
          <p:nvPr/>
        </p:nvCxnSpPr>
        <p:spPr>
          <a:xfrm>
            <a:off x="7924800" y="2590800"/>
            <a:ext cx="1066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6200" y="3657600"/>
            <a:ext cx="1066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>
            <a:off x="381000" y="3429000"/>
            <a:ext cx="914400" cy="2819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4800" y="6013450"/>
            <a:ext cx="228600" cy="234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9600" y="6013450"/>
            <a:ext cx="228600" cy="234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914400" y="6013450"/>
            <a:ext cx="228600" cy="234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57200" y="5708650"/>
            <a:ext cx="228600" cy="234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2000" y="5708650"/>
            <a:ext cx="228600" cy="234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219200" y="6013450"/>
            <a:ext cx="228600" cy="234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6800" y="5708650"/>
            <a:ext cx="228600" cy="234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09600" y="5403850"/>
            <a:ext cx="228600" cy="234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914400" y="5403850"/>
            <a:ext cx="228600" cy="234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62000" y="5099050"/>
            <a:ext cx="228600" cy="234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914400" y="3492352"/>
            <a:ext cx="34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1000" y="4506912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Timer Heap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7696200" y="3886200"/>
            <a:ext cx="1066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-0.11129 0.25787 -0.22257 0.51574 -0.26979 0.62037 C -0.31771 0.72662 -0.2816 0.62755 -0.28403 0.62963 " pathEditMode="relative" rAng="2106837" ptsTypes="a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P spid="35" grpId="0"/>
      <p:bldP spid="37" grpId="0"/>
      <p:bldP spid="3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7010400" cy="51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sosceles Triangle 3"/>
          <p:cNvSpPr/>
          <p:nvPr/>
        </p:nvSpPr>
        <p:spPr>
          <a:xfrm>
            <a:off x="381000" y="2819400"/>
            <a:ext cx="1219200" cy="3657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27432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61722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61722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61722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" y="58674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" y="58674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43000" y="61722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61722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0600" y="58674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3400" y="55626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0" y="55626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5800" y="52578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8200" y="3276600"/>
            <a:ext cx="45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node_t</a:t>
            </a:r>
            <a:endParaRPr lang="en-US" dirty="0"/>
          </a:p>
        </p:txBody>
      </p:sp>
      <p:sp>
        <p:nvSpPr>
          <p:cNvPr id="19" name="Curved Left Arrow 18"/>
          <p:cNvSpPr/>
          <p:nvPr/>
        </p:nvSpPr>
        <p:spPr>
          <a:xfrm>
            <a:off x="1219200" y="1828800"/>
            <a:ext cx="731520" cy="1216152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2895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cmp</a:t>
            </a:r>
            <a:r>
              <a:rPr lang="en-US" dirty="0" smtClean="0"/>
              <a:t> current time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4648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Timer Heap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220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100ms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dirty="0" smtClean="0"/>
              <a:t>Timer Thread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ToU</a:t>
            </a:r>
            <a:r>
              <a:rPr lang="en-US" b="1" dirty="0" smtClean="0"/>
              <a:t> APIs</a:t>
            </a:r>
          </a:p>
          <a:p>
            <a:pPr lvl="1"/>
            <a:r>
              <a:rPr lang="en-US" dirty="0" smtClean="0"/>
              <a:t>Using of </a:t>
            </a:r>
            <a:r>
              <a:rPr lang="en-US" dirty="0" err="1" smtClean="0"/>
              <a:t>ToU</a:t>
            </a:r>
            <a:r>
              <a:rPr lang="en-US" dirty="0" smtClean="0"/>
              <a:t>: Sample code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b="1" dirty="0" smtClean="0"/>
              <a:t>Simulation</a:t>
            </a:r>
          </a:p>
          <a:p>
            <a:pPr lvl="1"/>
            <a:r>
              <a:rPr lang="en-US" dirty="0" smtClean="0"/>
              <a:t>Environmental Setup </a:t>
            </a:r>
          </a:p>
          <a:p>
            <a:pPr lvl="1"/>
            <a:r>
              <a:rPr lang="en-US" dirty="0" smtClean="0"/>
              <a:t>Test Results</a:t>
            </a:r>
          </a:p>
          <a:p>
            <a:r>
              <a:rPr lang="en-US" b="1" dirty="0" smtClean="0"/>
              <a:t>Architecture</a:t>
            </a:r>
          </a:p>
          <a:p>
            <a:pPr lvl="1"/>
            <a:r>
              <a:rPr lang="en-US" dirty="0" err="1" smtClean="0"/>
              <a:t>ToU</a:t>
            </a:r>
            <a:r>
              <a:rPr lang="en-US" dirty="0" smtClean="0"/>
              <a:t> Modules</a:t>
            </a:r>
          </a:p>
          <a:p>
            <a:pPr lvl="1"/>
            <a:r>
              <a:rPr lang="en-US" dirty="0" err="1" smtClean="0"/>
              <a:t>Processtou</a:t>
            </a:r>
            <a:r>
              <a:rPr lang="en-US" dirty="0" smtClean="0"/>
              <a:t>  Thread/ Timer thread (fired </a:t>
            </a:r>
            <a:r>
              <a:rPr lang="en-US" dirty="0" err="1" smtClean="0"/>
              <a:t>pkt</a:t>
            </a:r>
            <a:r>
              <a:rPr lang="en-US" dirty="0" smtClean="0"/>
              <a:t> &amp; dup ACKs </a:t>
            </a:r>
            <a:r>
              <a:rPr lang="en-US" dirty="0" err="1" smtClean="0"/>
              <a:t>rexmit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Congestion FSM(TCP Reno)/ </a:t>
            </a:r>
            <a:r>
              <a:rPr lang="en-US" dirty="0" err="1" smtClean="0"/>
              <a:t>Processtou</a:t>
            </a:r>
            <a:r>
              <a:rPr lang="en-US" dirty="0" smtClean="0"/>
              <a:t> FSM/ Delayed ACK FSM</a:t>
            </a:r>
          </a:p>
          <a:p>
            <a:pPr lvl="1"/>
            <a:r>
              <a:rPr lang="en-US" dirty="0" smtClean="0"/>
              <a:t>Logging mechanisms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Closure (close </a:t>
            </a:r>
            <a:r>
              <a:rPr lang="en-US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</a:t>
            </a:r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and Connection control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b="1" dirty="0" smtClean="0"/>
              <a:t>Demo (</a:t>
            </a:r>
            <a:r>
              <a:rPr lang="en-US" b="1" dirty="0" err="1" smtClean="0"/>
              <a:t>Vmware</a:t>
            </a:r>
            <a:r>
              <a:rPr lang="en-US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U_DataStructur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399"/>
            <a:ext cx="7924800" cy="11033565"/>
          </a:xfrm>
        </p:spPr>
      </p:pic>
      <p:sp>
        <p:nvSpPr>
          <p:cNvPr id="5" name="TextBox 4"/>
          <p:cNvSpPr txBox="1"/>
          <p:nvPr/>
        </p:nvSpPr>
        <p:spPr>
          <a:xfrm>
            <a:off x="3733800" y="152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ToU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Control Block</a:t>
            </a:r>
          </a:p>
        </p:txBody>
      </p:sp>
      <p:pic>
        <p:nvPicPr>
          <p:cNvPr id="6" name="Picture 5" descr="ToU_Congestion_F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124200"/>
            <a:ext cx="2971800" cy="2288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41316"/>
          <a:stretch>
            <a:fillRect/>
          </a:stretch>
        </p:blipFill>
        <p:spPr bwMode="auto">
          <a:xfrm>
            <a:off x="5181600" y="3124199"/>
            <a:ext cx="3124200" cy="3733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1082E-6 L 0 -0.637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3" r="16837"/>
          <a:stretch>
            <a:fillRect/>
          </a:stretch>
        </p:blipFill>
        <p:spPr bwMode="auto">
          <a:xfrm>
            <a:off x="457200" y="-228600"/>
            <a:ext cx="8153400" cy="680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838200"/>
          </a:xfrm>
        </p:spPr>
        <p:txBody>
          <a:bodyPr>
            <a:normAutofit/>
          </a:bodyPr>
          <a:lstStyle/>
          <a:p>
            <a:pPr lvl="1"/>
            <a:r>
              <a:rPr lang="en-US" sz="4000" dirty="0">
                <a:solidFill>
                  <a:schemeClr val="tx2"/>
                </a:solidFill>
              </a:rPr>
              <a:t>Congestion FSM(TCP Reno</a:t>
            </a:r>
            <a:r>
              <a:rPr lang="en-US" sz="4000" dirty="0" smtClean="0">
                <a:solidFill>
                  <a:schemeClr val="tx2"/>
                </a:solidFill>
              </a:rPr>
              <a:t>)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447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838200"/>
          </a:xfrm>
        </p:spPr>
        <p:txBody>
          <a:bodyPr>
            <a:normAutofit fontScale="90000"/>
          </a:bodyPr>
          <a:lstStyle/>
          <a:p>
            <a:pPr lvl="1"/>
            <a:r>
              <a:rPr lang="en-US" sz="4000" dirty="0" smtClean="0">
                <a:solidFill>
                  <a:schemeClr val="tx2"/>
                </a:solidFill>
              </a:rPr>
              <a:t>Processtou FSM/ Delayed </a:t>
            </a:r>
            <a:r>
              <a:rPr lang="en-US" sz="4000" dirty="0" smtClean="0">
                <a:solidFill>
                  <a:schemeClr val="tx2"/>
                </a:solidFill>
              </a:rPr>
              <a:t>ACK FSM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1058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43000"/>
            <a:ext cx="73342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84" r="12738"/>
          <a:stretch>
            <a:fillRect/>
          </a:stretch>
        </p:blipFill>
        <p:spPr bwMode="auto">
          <a:xfrm>
            <a:off x="0" y="0"/>
            <a:ext cx="9144000" cy="67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30mb file with 1% packet loss &amp; 100ms delay</a:t>
            </a:r>
          </a:p>
          <a:p>
            <a:endParaRPr lang="en-US" dirty="0" smtClean="0"/>
          </a:p>
          <a:p>
            <a:r>
              <a:rPr lang="en-US" dirty="0" smtClean="0"/>
              <a:t>Log file</a:t>
            </a:r>
          </a:p>
          <a:p>
            <a:pPr lvl="1"/>
            <a:r>
              <a:rPr lang="en-US" dirty="0" smtClean="0"/>
              <a:t>Congestion window, sequence number.</a:t>
            </a:r>
          </a:p>
          <a:p>
            <a:pPr lvl="1"/>
            <a:r>
              <a:rPr lang="en-US" dirty="0" smtClean="0"/>
              <a:t>Socket tables.</a:t>
            </a:r>
          </a:p>
          <a:p>
            <a:pPr lvl="1"/>
            <a:r>
              <a:rPr lang="en-US" dirty="0" smtClean="0"/>
              <a:t>Packet Send/</a:t>
            </a:r>
            <a:r>
              <a:rPr lang="en-US" dirty="0" err="1" smtClean="0"/>
              <a:t>Recv</a:t>
            </a:r>
            <a:r>
              <a:rPr lang="en-US" dirty="0" smtClean="0"/>
              <a:t>. Logs.</a:t>
            </a:r>
          </a:p>
          <a:p>
            <a:pPr lvl="1"/>
            <a:r>
              <a:rPr lang="en-US" dirty="0" smtClean="0"/>
              <a:t>Timer Logs.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33401" y="381000"/>
            <a:ext cx="5181600" cy="60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1" y="762000"/>
            <a:ext cx="16764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1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touSend</a:t>
            </a:r>
            <a:r>
              <a:rPr lang="en-US" dirty="0" smtClean="0"/>
              <a:t>()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1" y="1447800"/>
            <a:ext cx="16764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ToU</a:t>
            </a:r>
            <a:r>
              <a:rPr lang="en-US" dirty="0" smtClean="0"/>
              <a:t> Process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  <a:endCxn id="6" idx="0"/>
          </p:cNvCxnSpPr>
          <p:nvPr/>
        </p:nvCxnSpPr>
        <p:spPr>
          <a:xfrm rot="16200000" flipH="1">
            <a:off x="3505201" y="685800"/>
            <a:ext cx="304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37"/>
          <p:cNvGrpSpPr/>
          <p:nvPr/>
        </p:nvGrpSpPr>
        <p:grpSpPr>
          <a:xfrm>
            <a:off x="2362201" y="3048000"/>
            <a:ext cx="1371600" cy="1295400"/>
            <a:chOff x="3962400" y="2590800"/>
            <a:chExt cx="1371600" cy="1295400"/>
          </a:xfrm>
        </p:grpSpPr>
        <p:grpSp>
          <p:nvGrpSpPr>
            <p:cNvPr id="3" name="Group 35"/>
            <p:cNvGrpSpPr/>
            <p:nvPr/>
          </p:nvGrpSpPr>
          <p:grpSpPr>
            <a:xfrm>
              <a:off x="3962400" y="2590800"/>
              <a:ext cx="1371600" cy="1295400"/>
              <a:chOff x="3886200" y="2819400"/>
              <a:chExt cx="1371600" cy="12954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886200" y="2819400"/>
                <a:ext cx="1371600" cy="1295400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39064" y="3124200"/>
                <a:ext cx="685800" cy="685800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7" idx="0"/>
                <a:endCxn id="16" idx="0"/>
              </p:cNvCxnSpPr>
              <p:nvPr/>
            </p:nvCxnSpPr>
            <p:spPr>
              <a:xfrm rot="16200000" flipH="1">
                <a:off x="4424582" y="2966818"/>
                <a:ext cx="304800" cy="9964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" name="Straight Connector 20"/>
              <p:cNvCxnSpPr>
                <a:stCxn id="16" idx="7"/>
                <a:endCxn id="17" idx="7"/>
              </p:cNvCxnSpPr>
              <p:nvPr/>
            </p:nvCxnSpPr>
            <p:spPr>
              <a:xfrm rot="5400000" flipH="1" flipV="1">
                <a:off x="4832919" y="3000619"/>
                <a:ext cx="215526" cy="232503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3" name="Straight Connector 22"/>
              <p:cNvCxnSpPr>
                <a:stCxn id="16" idx="6"/>
                <a:endCxn id="17" idx="6"/>
              </p:cNvCxnSpPr>
              <p:nvPr/>
            </p:nvCxnSpPr>
            <p:spPr>
              <a:xfrm>
                <a:off x="4924864" y="3467100"/>
                <a:ext cx="332936" cy="0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24"/>
              <p:cNvCxnSpPr>
                <a:stCxn id="16" idx="5"/>
                <a:endCxn id="17" idx="5"/>
              </p:cNvCxnSpPr>
              <p:nvPr/>
            </p:nvCxnSpPr>
            <p:spPr>
              <a:xfrm rot="16200000" flipH="1">
                <a:off x="4832919" y="3701078"/>
                <a:ext cx="215526" cy="232503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Straight Connector 26"/>
              <p:cNvCxnSpPr>
                <a:stCxn id="16" idx="4"/>
                <a:endCxn id="17" idx="4"/>
              </p:cNvCxnSpPr>
              <p:nvPr/>
            </p:nvCxnSpPr>
            <p:spPr>
              <a:xfrm rot="5400000">
                <a:off x="4424582" y="3957418"/>
                <a:ext cx="304800" cy="9964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1" name="Straight Connector 30"/>
              <p:cNvCxnSpPr>
                <a:stCxn id="17" idx="3"/>
                <a:endCxn id="16" idx="3"/>
              </p:cNvCxnSpPr>
              <p:nvPr/>
            </p:nvCxnSpPr>
            <p:spPr>
              <a:xfrm rot="5400000" flipH="1" flipV="1">
                <a:off x="4105518" y="3691114"/>
                <a:ext cx="215526" cy="252431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3" name="Straight Connector 32"/>
              <p:cNvCxnSpPr>
                <a:stCxn id="17" idx="2"/>
                <a:endCxn id="16" idx="2"/>
              </p:cNvCxnSpPr>
              <p:nvPr/>
            </p:nvCxnSpPr>
            <p:spPr>
              <a:xfrm rot="10800000" flipH="1">
                <a:off x="3886200" y="3467100"/>
                <a:ext cx="352864" cy="0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>
                <a:stCxn id="17" idx="1"/>
                <a:endCxn id="16" idx="1"/>
              </p:cNvCxnSpPr>
              <p:nvPr/>
            </p:nvCxnSpPr>
            <p:spPr>
              <a:xfrm rot="16200000" flipH="1">
                <a:off x="4105518" y="2990655"/>
                <a:ext cx="215526" cy="252431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4343400" y="30480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Circular Buffer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914401" y="1447800"/>
            <a:ext cx="16764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Timer Thread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1" y="381000"/>
            <a:ext cx="1143000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User Space</a:t>
            </a:r>
          </a:p>
        </p:txBody>
      </p:sp>
      <p:cxnSp>
        <p:nvCxnSpPr>
          <p:cNvPr id="45" name="Straight Arrow Connector 44"/>
          <p:cNvCxnSpPr>
            <a:stCxn id="6" idx="2"/>
          </p:cNvCxnSpPr>
          <p:nvPr/>
        </p:nvCxnSpPr>
        <p:spPr>
          <a:xfrm rot="5400000">
            <a:off x="3690915" y="2661420"/>
            <a:ext cx="418307" cy="734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886200" y="2819400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push_snd_q</a:t>
            </a:r>
            <a:r>
              <a:rPr lang="en-US" dirty="0" smtClean="0"/>
              <a:t>()</a:t>
            </a:r>
          </a:p>
        </p:txBody>
      </p:sp>
      <p:cxnSp>
        <p:nvCxnSpPr>
          <p:cNvPr id="56" name="Straight Arrow Connector 55"/>
          <p:cNvCxnSpPr>
            <a:endCxn id="41" idx="2"/>
          </p:cNvCxnSpPr>
          <p:nvPr/>
        </p:nvCxnSpPr>
        <p:spPr>
          <a:xfrm rot="5400000" flipH="1">
            <a:off x="1638301" y="2933700"/>
            <a:ext cx="15240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93"/>
          <p:cNvGrpSpPr/>
          <p:nvPr/>
        </p:nvGrpSpPr>
        <p:grpSpPr>
          <a:xfrm>
            <a:off x="1371601" y="3810000"/>
            <a:ext cx="691658" cy="1295400"/>
            <a:chOff x="2971800" y="4419600"/>
            <a:chExt cx="691658" cy="1295400"/>
          </a:xfrm>
        </p:grpSpPr>
        <p:grpSp>
          <p:nvGrpSpPr>
            <p:cNvPr id="9" name="Group 88"/>
            <p:cNvGrpSpPr/>
            <p:nvPr/>
          </p:nvGrpSpPr>
          <p:grpSpPr>
            <a:xfrm>
              <a:off x="2971800" y="4419600"/>
              <a:ext cx="691658" cy="1219200"/>
              <a:chOff x="2667000" y="4648200"/>
              <a:chExt cx="691658" cy="12192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5400000">
                <a:off x="2057400" y="5257800"/>
                <a:ext cx="1219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667000" y="5867400"/>
                <a:ext cx="685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2746129" y="5254870"/>
                <a:ext cx="1219200" cy="585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667000" y="5486400"/>
                <a:ext cx="685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667000" y="5105400"/>
                <a:ext cx="685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2971800" y="525333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Min</a:t>
              </a:r>
            </a:p>
            <a:p>
              <a:pPr algn="ctr"/>
              <a:r>
                <a:rPr lang="en-US" sz="1200" dirty="0" smtClean="0"/>
                <a:t>Heap</a:t>
              </a:r>
            </a:p>
          </p:txBody>
        </p:sp>
      </p:grpSp>
      <p:cxnSp>
        <p:nvCxnSpPr>
          <p:cNvPr id="92" name="Straight Arrow Connector 91"/>
          <p:cNvCxnSpPr>
            <a:stCxn id="41" idx="2"/>
          </p:cNvCxnSpPr>
          <p:nvPr/>
        </p:nvCxnSpPr>
        <p:spPr>
          <a:xfrm rot="5400000">
            <a:off x="1181101" y="33909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>
            <a:off x="533401" y="5257800"/>
            <a:ext cx="518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33401" y="5257800"/>
            <a:ext cx="1295400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Kernel Space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209801" y="5562600"/>
            <a:ext cx="16764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UDP Process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85801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add() timer</a:t>
            </a:r>
          </a:p>
        </p:txBody>
      </p:sp>
      <p:cxnSp>
        <p:nvCxnSpPr>
          <p:cNvPr id="101" name="Straight Arrow Connector 100"/>
          <p:cNvCxnSpPr>
            <a:endCxn id="98" idx="0"/>
          </p:cNvCxnSpPr>
          <p:nvPr/>
        </p:nvCxnSpPr>
        <p:spPr>
          <a:xfrm rot="5400000">
            <a:off x="2586015" y="4615679"/>
            <a:ext cx="1408907" cy="484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8" idx="0"/>
          </p:cNvCxnSpPr>
          <p:nvPr/>
        </p:nvCxnSpPr>
        <p:spPr>
          <a:xfrm>
            <a:off x="2057401" y="4874568"/>
            <a:ext cx="990600" cy="6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657600" y="3843996"/>
            <a:ext cx="152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</a:t>
            </a:r>
            <a:r>
              <a:rPr lang="en-US" dirty="0" err="1" smtClean="0"/>
              <a:t>udp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get_snd_sz</a:t>
            </a:r>
            <a:r>
              <a:rPr lang="en-US" dirty="0" smtClean="0"/>
              <a:t>()</a:t>
            </a:r>
            <a:br>
              <a:rPr lang="en-US" dirty="0" smtClean="0"/>
            </a:br>
            <a:r>
              <a:rPr lang="en-US" dirty="0" err="1" smtClean="0"/>
              <a:t>pop_snd_q</a:t>
            </a:r>
            <a:r>
              <a:rPr lang="en-US" dirty="0" smtClean="0"/>
              <a:t>()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1" y="4419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timeout:</a:t>
            </a:r>
            <a:br>
              <a:rPr lang="en-US" dirty="0" smtClean="0"/>
            </a:br>
            <a:r>
              <a:rPr lang="en-US" dirty="0" err="1" smtClean="0"/>
              <a:t>proc_sndpkt</a:t>
            </a:r>
            <a:r>
              <a:rPr lang="en-US" dirty="0" smtClean="0"/>
              <a:t>()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276600" y="4876800"/>
            <a:ext cx="126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pkt</a:t>
            </a:r>
            <a:r>
              <a:rPr lang="en-US" dirty="0" smtClean="0"/>
              <a:t>: </a:t>
            </a:r>
            <a:r>
              <a:rPr lang="en-US" dirty="0" err="1" smtClean="0"/>
              <a:t>sendto</a:t>
            </a:r>
            <a:r>
              <a:rPr lang="en-US" dirty="0" smtClean="0"/>
              <a:t>()</a:t>
            </a: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33600"/>
            <a:ext cx="2676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90800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6172200" y="167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RTT/RTO: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717800" y="3380601"/>
            <a:ext cx="73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cb_send</a:t>
            </a:r>
            <a:r>
              <a:rPr lang="en-US" sz="1200" dirty="0" smtClean="0"/>
              <a:t>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08100" y="4953000"/>
            <a:ext cx="843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timerheap</a:t>
            </a:r>
            <a:r>
              <a:rPr lang="en-US" sz="12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33401" y="381000"/>
            <a:ext cx="5181600" cy="60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1" y="762000"/>
            <a:ext cx="16764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touRecv</a:t>
            </a:r>
            <a:r>
              <a:rPr lang="en-US" dirty="0" smtClean="0"/>
              <a:t>()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3505200"/>
            <a:ext cx="16764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ToU</a:t>
            </a:r>
            <a:r>
              <a:rPr lang="en-US" dirty="0" smtClean="0"/>
              <a:t> Process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066800" y="31242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37"/>
          <p:cNvGrpSpPr/>
          <p:nvPr/>
        </p:nvGrpSpPr>
        <p:grpSpPr>
          <a:xfrm>
            <a:off x="2362200" y="1676400"/>
            <a:ext cx="1371600" cy="1295400"/>
            <a:chOff x="3962400" y="2590800"/>
            <a:chExt cx="1371600" cy="1295400"/>
          </a:xfrm>
        </p:grpSpPr>
        <p:grpSp>
          <p:nvGrpSpPr>
            <p:cNvPr id="3" name="Group 35"/>
            <p:cNvGrpSpPr/>
            <p:nvPr/>
          </p:nvGrpSpPr>
          <p:grpSpPr>
            <a:xfrm>
              <a:off x="3962400" y="2590800"/>
              <a:ext cx="1371600" cy="1295400"/>
              <a:chOff x="3886200" y="2819400"/>
              <a:chExt cx="1371600" cy="12954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886200" y="2819400"/>
                <a:ext cx="1371600" cy="1295400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39064" y="3124200"/>
                <a:ext cx="685800" cy="685800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7" idx="0"/>
                <a:endCxn id="16" idx="0"/>
              </p:cNvCxnSpPr>
              <p:nvPr/>
            </p:nvCxnSpPr>
            <p:spPr>
              <a:xfrm rot="16200000" flipH="1">
                <a:off x="4424582" y="2966818"/>
                <a:ext cx="304800" cy="9964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" name="Straight Connector 20"/>
              <p:cNvCxnSpPr>
                <a:stCxn id="16" idx="7"/>
                <a:endCxn id="17" idx="7"/>
              </p:cNvCxnSpPr>
              <p:nvPr/>
            </p:nvCxnSpPr>
            <p:spPr>
              <a:xfrm rot="5400000" flipH="1" flipV="1">
                <a:off x="4832919" y="3000619"/>
                <a:ext cx="215526" cy="232503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3" name="Straight Connector 22"/>
              <p:cNvCxnSpPr>
                <a:stCxn id="16" idx="6"/>
                <a:endCxn id="17" idx="6"/>
              </p:cNvCxnSpPr>
              <p:nvPr/>
            </p:nvCxnSpPr>
            <p:spPr>
              <a:xfrm>
                <a:off x="4924864" y="3467100"/>
                <a:ext cx="332936" cy="0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24"/>
              <p:cNvCxnSpPr>
                <a:stCxn id="16" idx="5"/>
                <a:endCxn id="17" idx="5"/>
              </p:cNvCxnSpPr>
              <p:nvPr/>
            </p:nvCxnSpPr>
            <p:spPr>
              <a:xfrm rot="16200000" flipH="1">
                <a:off x="4832919" y="3701078"/>
                <a:ext cx="215526" cy="232503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Straight Connector 26"/>
              <p:cNvCxnSpPr>
                <a:stCxn id="16" idx="4"/>
                <a:endCxn id="17" idx="4"/>
              </p:cNvCxnSpPr>
              <p:nvPr/>
            </p:nvCxnSpPr>
            <p:spPr>
              <a:xfrm rot="5400000">
                <a:off x="4424582" y="3957418"/>
                <a:ext cx="304800" cy="9964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1" name="Straight Connector 30"/>
              <p:cNvCxnSpPr>
                <a:stCxn id="17" idx="3"/>
                <a:endCxn id="16" idx="3"/>
              </p:cNvCxnSpPr>
              <p:nvPr/>
            </p:nvCxnSpPr>
            <p:spPr>
              <a:xfrm rot="5400000" flipH="1" flipV="1">
                <a:off x="4105518" y="3691114"/>
                <a:ext cx="215526" cy="252431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3" name="Straight Connector 32"/>
              <p:cNvCxnSpPr>
                <a:stCxn id="17" idx="2"/>
                <a:endCxn id="16" idx="2"/>
              </p:cNvCxnSpPr>
              <p:nvPr/>
            </p:nvCxnSpPr>
            <p:spPr>
              <a:xfrm rot="10800000" flipH="1">
                <a:off x="3886200" y="3467100"/>
                <a:ext cx="352864" cy="0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>
                <a:stCxn id="17" idx="1"/>
                <a:endCxn id="16" idx="1"/>
              </p:cNvCxnSpPr>
              <p:nvPr/>
            </p:nvCxnSpPr>
            <p:spPr>
              <a:xfrm rot="16200000" flipH="1">
                <a:off x="4105518" y="2990655"/>
                <a:ext cx="215526" cy="252431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4343400" y="30480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Circular Buffer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990600" y="3505200"/>
            <a:ext cx="16764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Timer Thread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1" y="381000"/>
            <a:ext cx="1143000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User Space</a:t>
            </a:r>
          </a:p>
        </p:txBody>
      </p:sp>
      <p:cxnSp>
        <p:nvCxnSpPr>
          <p:cNvPr id="45" name="Straight Arrow Connector 44"/>
          <p:cNvCxnSpPr>
            <a:stCxn id="98" idx="0"/>
            <a:endCxn id="6" idx="2"/>
          </p:cNvCxnSpPr>
          <p:nvPr/>
        </p:nvCxnSpPr>
        <p:spPr>
          <a:xfrm rot="5400000" flipH="1" flipV="1">
            <a:off x="3390900" y="4533901"/>
            <a:ext cx="685800" cy="1371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112"/>
          <p:cNvGrpSpPr/>
          <p:nvPr/>
        </p:nvGrpSpPr>
        <p:grpSpPr>
          <a:xfrm>
            <a:off x="4185142" y="1676400"/>
            <a:ext cx="691658" cy="1219200"/>
            <a:chOff x="6400800" y="4114800"/>
            <a:chExt cx="691658" cy="1219200"/>
          </a:xfrm>
        </p:grpSpPr>
        <p:grpSp>
          <p:nvGrpSpPr>
            <p:cNvPr id="9" name="Group 88"/>
            <p:cNvGrpSpPr/>
            <p:nvPr/>
          </p:nvGrpSpPr>
          <p:grpSpPr>
            <a:xfrm rot="10800000">
              <a:off x="6400800" y="4114800"/>
              <a:ext cx="691658" cy="1219200"/>
              <a:chOff x="2667000" y="4648200"/>
              <a:chExt cx="691658" cy="12192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5400000">
                <a:off x="2057400" y="5257800"/>
                <a:ext cx="1219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667000" y="5867400"/>
                <a:ext cx="685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2746129" y="5254870"/>
                <a:ext cx="1219200" cy="585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667000" y="5486400"/>
                <a:ext cx="685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667000" y="5105400"/>
                <a:ext cx="685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6400800" y="4114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Min</a:t>
              </a:r>
            </a:p>
            <a:p>
              <a:pPr algn="ctr"/>
              <a:r>
                <a:rPr lang="en-US" sz="1200" dirty="0" smtClean="0"/>
                <a:t>Heap</a:t>
              </a:r>
            </a:p>
          </p:txBody>
        </p:sp>
      </p:grpSp>
      <p:cxnSp>
        <p:nvCxnSpPr>
          <p:cNvPr id="92" name="Straight Arrow Connector 91"/>
          <p:cNvCxnSpPr>
            <a:stCxn id="17" idx="0"/>
            <a:endCxn id="4" idx="2"/>
          </p:cNvCxnSpPr>
          <p:nvPr/>
        </p:nvCxnSpPr>
        <p:spPr>
          <a:xfrm rot="5400000" flipH="1" flipV="1">
            <a:off x="2781300" y="1409700"/>
            <a:ext cx="533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>
            <a:off x="533401" y="5257800"/>
            <a:ext cx="518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33401" y="5257800"/>
            <a:ext cx="1295400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Kernel Space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209801" y="5562600"/>
            <a:ext cx="16764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UDP Process</a:t>
            </a:r>
          </a:p>
        </p:txBody>
      </p:sp>
      <p:cxnSp>
        <p:nvCxnSpPr>
          <p:cNvPr id="101" name="Straight Arrow Connector 100"/>
          <p:cNvCxnSpPr>
            <a:stCxn id="90" idx="1"/>
            <a:endCxn id="17" idx="6"/>
          </p:cNvCxnSpPr>
          <p:nvPr/>
        </p:nvCxnSpPr>
        <p:spPr>
          <a:xfrm rot="10800000" flipV="1">
            <a:off x="3733800" y="1907232"/>
            <a:ext cx="451342" cy="416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17" idx="6"/>
          </p:cNvCxnSpPr>
          <p:nvPr/>
        </p:nvCxnSpPr>
        <p:spPr>
          <a:xfrm rot="16200000" flipV="1">
            <a:off x="3257550" y="2800350"/>
            <a:ext cx="11811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447800" y="289286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timeout:</a:t>
            </a:r>
            <a:br>
              <a:rPr lang="en-US" dirty="0" smtClean="0"/>
            </a:br>
            <a:r>
              <a:rPr lang="en-US" dirty="0" err="1" smtClean="0"/>
              <a:t>proc_delack</a:t>
            </a:r>
            <a:r>
              <a:rPr lang="en-US" dirty="0" smtClean="0"/>
              <a:t>()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011511" y="4876800"/>
            <a:ext cx="109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recvfrom</a:t>
            </a:r>
            <a:r>
              <a:rPr lang="en-US" dirty="0" smtClean="0"/>
              <a:t>()</a:t>
            </a:r>
          </a:p>
        </p:txBody>
      </p:sp>
      <p:grpSp>
        <p:nvGrpSpPr>
          <p:cNvPr id="10" name="Group 113"/>
          <p:cNvGrpSpPr/>
          <p:nvPr/>
        </p:nvGrpSpPr>
        <p:grpSpPr>
          <a:xfrm>
            <a:off x="1219200" y="1676400"/>
            <a:ext cx="691658" cy="1219200"/>
            <a:chOff x="6400800" y="4114800"/>
            <a:chExt cx="691658" cy="1219200"/>
          </a:xfrm>
        </p:grpSpPr>
        <p:grpSp>
          <p:nvGrpSpPr>
            <p:cNvPr id="11" name="Group 88"/>
            <p:cNvGrpSpPr/>
            <p:nvPr/>
          </p:nvGrpSpPr>
          <p:grpSpPr>
            <a:xfrm rot="10800000">
              <a:off x="6400800" y="4114800"/>
              <a:ext cx="691658" cy="1219200"/>
              <a:chOff x="2667000" y="4648200"/>
              <a:chExt cx="691658" cy="1219200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 rot="5400000">
                <a:off x="2057400" y="5257800"/>
                <a:ext cx="1219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667000" y="5867400"/>
                <a:ext cx="685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2746129" y="5254870"/>
                <a:ext cx="1219200" cy="585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2667000" y="5486400"/>
                <a:ext cx="685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2667000" y="5105400"/>
                <a:ext cx="685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/>
            <p:cNvSpPr txBox="1"/>
            <p:nvPr/>
          </p:nvSpPr>
          <p:spPr>
            <a:xfrm>
              <a:off x="6400800" y="41148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Deque</a:t>
              </a:r>
              <a:endParaRPr lang="en-US" sz="1200" dirty="0" smtClean="0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2819400" y="2895600"/>
            <a:ext cx="1298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in-order:</a:t>
            </a:r>
          </a:p>
          <a:p>
            <a:r>
              <a:rPr lang="en-US" dirty="0" err="1" smtClean="0"/>
              <a:t>put_circbuf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4191000" y="28956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out-of-order:</a:t>
            </a:r>
            <a:br>
              <a:rPr lang="en-US" dirty="0" smtClean="0"/>
            </a:br>
            <a:r>
              <a:rPr lang="en-US" dirty="0" err="1" smtClean="0"/>
              <a:t>push_hprecvbuf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142" name="Straight Arrow Connector 141"/>
          <p:cNvCxnSpPr/>
          <p:nvPr/>
        </p:nvCxnSpPr>
        <p:spPr>
          <a:xfrm rot="5400000">
            <a:off x="989806" y="31242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5400000" flipH="1" flipV="1">
            <a:off x="3885405" y="31242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41" idx="2"/>
            <a:endCxn id="98" idx="0"/>
          </p:cNvCxnSpPr>
          <p:nvPr/>
        </p:nvCxnSpPr>
        <p:spPr>
          <a:xfrm rot="16200000" flipH="1">
            <a:off x="2095500" y="4610099"/>
            <a:ext cx="685800" cy="1219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838201" y="48768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: </a:t>
            </a:r>
            <a:r>
              <a:rPr lang="en-US" dirty="0" err="1" smtClean="0"/>
              <a:t>sendto</a:t>
            </a:r>
            <a:r>
              <a:rPr lang="en-US" dirty="0" smtClean="0"/>
              <a:t>()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38600" y="1475601"/>
            <a:ext cx="949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minhp_recv</a:t>
            </a:r>
            <a:r>
              <a:rPr lang="en-US" sz="1200" dirty="0" smtClean="0"/>
              <a:t>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43000" y="1473200"/>
            <a:ext cx="801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ackdeque</a:t>
            </a:r>
            <a:r>
              <a:rPr lang="en-US" sz="1200" dirty="0" smtClean="0"/>
              <a:t>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705597" y="2006600"/>
            <a:ext cx="723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cb_recv</a:t>
            </a:r>
            <a:r>
              <a:rPr lang="en-US" sz="12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0" descr="Untitle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4800599"/>
          </a:xfrm>
          <a:prstGeom prst="rect">
            <a:avLst/>
          </a:prstGeom>
          <a:noFill/>
        </p:spPr>
      </p:pic>
      <p:pic>
        <p:nvPicPr>
          <p:cNvPr id="45057" name="Picture 13" descr="Untitle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8200"/>
            <a:ext cx="9144000" cy="2181225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Miriam" pitchFamily="34" charset="-79"/>
              </a:rPr>
              <a:t>Figure 19. cwnd(packets) vs. sequence number</a:t>
            </a:r>
            <a:endParaRPr kumimoji="0" lang="en-US" sz="11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38200"/>
          </a:xfrm>
        </p:spPr>
        <p:txBody>
          <a:bodyPr/>
          <a:lstStyle/>
          <a:p>
            <a:r>
              <a:rPr lang="en-US" dirty="0" smtClean="0"/>
              <a:t>Test Results: Summary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8600" y="1286041"/>
          <a:ext cx="8686800" cy="219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685800"/>
                <a:gridCol w="2133600"/>
                <a:gridCol w="2133600"/>
                <a:gridCol w="2133600"/>
              </a:tblGrid>
              <a:tr h="63072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Delay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Loss Rate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0ms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100ms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300ms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7767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0%(100mb)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ToU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9463.98 KB/ sec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8104.67 KB/sec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6422.19 KB/sec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11895.53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10386.96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US" sz="1800" dirty="0" smtClean="0"/>
                        <a:t>6058.87 KB/sec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4191000"/>
          <a:ext cx="8077200" cy="144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981200"/>
                <a:gridCol w="1981200"/>
                <a:gridCol w="1981200"/>
              </a:tblGrid>
              <a:tr h="3332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Delay</a:t>
                      </a:r>
                      <a:b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endPara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0ms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100ms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300ms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8097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cwnd size</a:t>
                      </a:r>
                    </a:p>
                    <a:p>
                      <a:pPr algn="ctr"/>
                      <a:r>
                        <a:rPr lang="en-US" dirty="0" smtClean="0"/>
                        <a:t>(ToU/TCP)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7.99077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8.934413</a:t>
                      </a:r>
                      <a:r>
                        <a:rPr lang="en-US" sz="1800" dirty="0" smtClean="0"/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9.539957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9.615262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9.798327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11.68859</a:t>
                      </a:r>
                      <a:r>
                        <a:rPr lang="en-US" sz="1800" dirty="0" smtClean="0"/>
                        <a:t>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457200" y="304800"/>
            <a:ext cx="5181600" cy="624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219200" y="304800"/>
            <a:ext cx="1143000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Server Mode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609600"/>
            <a:ext cx="1295399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</a:t>
            </a:r>
            <a:r>
              <a:rPr lang="en-US" dirty="0" err="1" smtClean="0"/>
              <a:t>ToU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200" y="1371600"/>
            <a:ext cx="1295399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touSocket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" y="2133600"/>
            <a:ext cx="1295399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touBind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0" y="3657600"/>
            <a:ext cx="1295399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touAccept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2895600"/>
            <a:ext cx="1295399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touListen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19200" y="5867400"/>
            <a:ext cx="1295399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touClose</a:t>
            </a:r>
            <a:r>
              <a:rPr lang="en-US" dirty="0" smtClean="0"/>
              <a:t>()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143000" y="4343400"/>
            <a:ext cx="1447800" cy="1219200"/>
            <a:chOff x="1676400" y="4343400"/>
            <a:chExt cx="1447800" cy="1219200"/>
          </a:xfrm>
        </p:grpSpPr>
        <p:sp>
          <p:nvSpPr>
            <p:cNvPr id="21" name="Rectangle 20"/>
            <p:cNvSpPr/>
            <p:nvPr/>
          </p:nvSpPr>
          <p:spPr>
            <a:xfrm>
              <a:off x="1676400" y="4343400"/>
              <a:ext cx="1447800" cy="1219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52600" y="5029200"/>
              <a:ext cx="1295399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touRecv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52600" y="4419600"/>
              <a:ext cx="1295399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run()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4" idx="2"/>
              <a:endCxn id="23" idx="0"/>
            </p:cNvCxnSpPr>
            <p:nvPr/>
          </p:nvCxnSpPr>
          <p:spPr>
            <a:xfrm rot="5400000">
              <a:off x="2324100" y="4953000"/>
              <a:ext cx="15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>
            <a:endCxn id="22" idx="0"/>
          </p:cNvCxnSpPr>
          <p:nvPr/>
        </p:nvCxnSpPr>
        <p:spPr>
          <a:xfrm rot="5400000">
            <a:off x="17145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9" idx="0"/>
          </p:cNvCxnSpPr>
          <p:nvPr/>
        </p:nvCxnSpPr>
        <p:spPr>
          <a:xfrm rot="5400000">
            <a:off x="1714500" y="1219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2"/>
            <a:endCxn id="10" idx="0"/>
          </p:cNvCxnSpPr>
          <p:nvPr/>
        </p:nvCxnSpPr>
        <p:spPr>
          <a:xfrm rot="5400000">
            <a:off x="17145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2"/>
            <a:endCxn id="12" idx="0"/>
          </p:cNvCxnSpPr>
          <p:nvPr/>
        </p:nvCxnSpPr>
        <p:spPr>
          <a:xfrm rot="5400000">
            <a:off x="1714500" y="2743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11" idx="0"/>
          </p:cNvCxnSpPr>
          <p:nvPr/>
        </p:nvCxnSpPr>
        <p:spPr>
          <a:xfrm rot="5400000">
            <a:off x="1714500" y="3505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2"/>
          </p:cNvCxnSpPr>
          <p:nvPr/>
        </p:nvCxnSpPr>
        <p:spPr>
          <a:xfrm rot="5400000">
            <a:off x="1752600" y="4229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657600" y="1295400"/>
            <a:ext cx="1295399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</a:t>
            </a:r>
            <a:r>
              <a:rPr lang="en-US" dirty="0" err="1" smtClean="0"/>
              <a:t>ToU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657600" y="2057400"/>
            <a:ext cx="1295399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touSocket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657600" y="2819400"/>
            <a:ext cx="1295399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touBind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581400" y="3581400"/>
            <a:ext cx="14478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touConnect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657600" y="5867400"/>
            <a:ext cx="1295399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touClose</a:t>
            </a:r>
            <a:r>
              <a:rPr lang="en-US" dirty="0" smtClean="0"/>
              <a:t>()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3581400" y="4343400"/>
            <a:ext cx="1447800" cy="1219200"/>
            <a:chOff x="1676400" y="4343400"/>
            <a:chExt cx="1447800" cy="1219200"/>
          </a:xfrm>
        </p:grpSpPr>
        <p:sp>
          <p:nvSpPr>
            <p:cNvPr id="61" name="Rectangle 60"/>
            <p:cNvSpPr/>
            <p:nvPr/>
          </p:nvSpPr>
          <p:spPr>
            <a:xfrm>
              <a:off x="1676400" y="4343400"/>
              <a:ext cx="1447800" cy="1219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752600" y="5029200"/>
              <a:ext cx="1295399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touSend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752600" y="4419600"/>
              <a:ext cx="1295399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run()</a:t>
              </a:r>
              <a:endParaRPr lang="en-US" dirty="0"/>
            </a:p>
          </p:txBody>
        </p:sp>
        <p:cxnSp>
          <p:nvCxnSpPr>
            <p:cNvPr id="64" name="Straight Arrow Connector 63"/>
            <p:cNvCxnSpPr>
              <a:stCxn id="63" idx="2"/>
              <a:endCxn id="62" idx="0"/>
            </p:cNvCxnSpPr>
            <p:nvPr/>
          </p:nvCxnSpPr>
          <p:spPr>
            <a:xfrm rot="5400000">
              <a:off x="2324100" y="4953000"/>
              <a:ext cx="15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>
            <a:endCxn id="59" idx="0"/>
          </p:cNvCxnSpPr>
          <p:nvPr/>
        </p:nvCxnSpPr>
        <p:spPr>
          <a:xfrm rot="5400000">
            <a:off x="41529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4" idx="2"/>
            <a:endCxn id="55" idx="0"/>
          </p:cNvCxnSpPr>
          <p:nvPr/>
        </p:nvCxnSpPr>
        <p:spPr>
          <a:xfrm rot="5400000">
            <a:off x="4152900" y="190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5" idx="2"/>
            <a:endCxn id="56" idx="0"/>
          </p:cNvCxnSpPr>
          <p:nvPr/>
        </p:nvCxnSpPr>
        <p:spPr>
          <a:xfrm rot="5400000">
            <a:off x="4152900" y="2667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6" idx="2"/>
            <a:endCxn id="58" idx="0"/>
          </p:cNvCxnSpPr>
          <p:nvPr/>
        </p:nvCxnSpPr>
        <p:spPr>
          <a:xfrm rot="5400000">
            <a:off x="4152900" y="3429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2"/>
            <a:endCxn id="61" idx="0"/>
          </p:cNvCxnSpPr>
          <p:nvPr/>
        </p:nvCxnSpPr>
        <p:spPr>
          <a:xfrm rot="5400000">
            <a:off x="4152900" y="4191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8" idx="1"/>
            <a:endCxn id="11" idx="3"/>
          </p:cNvCxnSpPr>
          <p:nvPr/>
        </p:nvCxnSpPr>
        <p:spPr>
          <a:xfrm rot="10800000" flipV="1">
            <a:off x="2514600" y="3810000"/>
            <a:ext cx="1066801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1" idx="1"/>
            <a:endCxn id="21" idx="3"/>
          </p:cNvCxnSpPr>
          <p:nvPr/>
        </p:nvCxnSpPr>
        <p:spPr>
          <a:xfrm rot="10800000">
            <a:off x="2590800" y="4953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657600" y="990600"/>
            <a:ext cx="1143000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Client Mode</a:t>
            </a:r>
          </a:p>
        </p:txBody>
      </p:sp>
      <p:sp>
        <p:nvSpPr>
          <p:cNvPr id="8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                                         </a:t>
            </a:r>
            <a:r>
              <a:rPr lang="en-US" dirty="0" err="1" smtClean="0"/>
              <a:t>ToU</a:t>
            </a:r>
            <a:r>
              <a:rPr lang="en-US" dirty="0" smtClean="0"/>
              <a:t> APIs</a:t>
            </a:r>
            <a:endParaRPr lang="en-US" dirty="0"/>
          </a:p>
        </p:txBody>
      </p:sp>
      <p:sp>
        <p:nvSpPr>
          <p:cNvPr id="89" name="Content Placeholder 2"/>
          <p:cNvSpPr>
            <a:spLocks noGrp="1"/>
          </p:cNvSpPr>
          <p:nvPr>
            <p:ph sz="quarter" idx="1"/>
          </p:nvPr>
        </p:nvSpPr>
        <p:spPr>
          <a:xfrm>
            <a:off x="5715000" y="1600200"/>
            <a:ext cx="3429000" cy="4525963"/>
          </a:xfrm>
        </p:spPr>
        <p:txBody>
          <a:bodyPr/>
          <a:lstStyle/>
          <a:p>
            <a:r>
              <a:rPr lang="en-US" dirty="0" smtClean="0"/>
              <a:t>Just like C/C++ Socket</a:t>
            </a:r>
          </a:p>
          <a:p>
            <a:r>
              <a:rPr lang="en-US" dirty="0" smtClean="0"/>
              <a:t>Sample Codes</a:t>
            </a:r>
          </a:p>
          <a:p>
            <a:pPr lvl="1"/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4267200" cy="6400800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 #include "</a:t>
            </a:r>
            <a:r>
              <a:rPr lang="en-US" sz="1200" dirty="0" err="1" smtClean="0">
                <a:solidFill>
                  <a:schemeClr val="bg1"/>
                </a:solidFill>
              </a:rPr>
              <a:t>tou.h</a:t>
            </a:r>
            <a:r>
              <a:rPr lang="en-US" sz="1200" dirty="0" smtClean="0">
                <a:solidFill>
                  <a:schemeClr val="bg1"/>
                </a:solidFill>
              </a:rPr>
              <a:t>"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#include &lt;sys/</a:t>
            </a:r>
            <a:r>
              <a:rPr lang="en-US" sz="1200" dirty="0" err="1" smtClean="0">
                <a:solidFill>
                  <a:schemeClr val="bg1"/>
                </a:solidFill>
              </a:rPr>
              <a:t>socket.h</a:t>
            </a:r>
            <a:r>
              <a:rPr lang="en-US" sz="1200" dirty="0" smtClean="0">
                <a:solidFill>
                  <a:schemeClr val="bg1"/>
                </a:solidFill>
              </a:rPr>
              <a:t>&gt; 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#include &lt;</a:t>
            </a:r>
            <a:r>
              <a:rPr lang="en-US" sz="1200" dirty="0" err="1" smtClean="0">
                <a:solidFill>
                  <a:schemeClr val="bg1"/>
                </a:solidFill>
              </a:rPr>
              <a:t>netdb.h</a:t>
            </a:r>
            <a:r>
              <a:rPr lang="en-US" sz="1200" dirty="0" smtClean="0">
                <a:solidFill>
                  <a:schemeClr val="bg1"/>
                </a:solidFill>
              </a:rPr>
              <a:t>&gt;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using namespace std;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/*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… main …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*/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touMain</a:t>
            </a:r>
            <a:r>
              <a:rPr lang="en-US" sz="1200" dirty="0" smtClean="0">
                <a:solidFill>
                  <a:schemeClr val="bg1"/>
                </a:solidFill>
              </a:rPr>
              <a:t>             tm;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/* fill in the socket </a:t>
            </a:r>
            <a:r>
              <a:rPr lang="en-US" sz="1200" dirty="0" err="1" smtClean="0">
                <a:solidFill>
                  <a:schemeClr val="bg1"/>
                </a:solidFill>
              </a:rPr>
              <a:t>struct</a:t>
            </a:r>
            <a:r>
              <a:rPr lang="en-US" sz="1200" dirty="0" smtClean="0">
                <a:solidFill>
                  <a:schemeClr val="bg1"/>
                </a:solidFill>
              </a:rPr>
              <a:t> with server's info */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memset</a:t>
            </a:r>
            <a:r>
              <a:rPr lang="en-US" sz="1200" dirty="0" smtClean="0">
                <a:solidFill>
                  <a:schemeClr val="bg1"/>
                </a:solidFill>
              </a:rPr>
              <a:t>(&amp;</a:t>
            </a:r>
            <a:r>
              <a:rPr lang="en-US" sz="1200" dirty="0" err="1" smtClean="0">
                <a:solidFill>
                  <a:schemeClr val="bg1"/>
                </a:solidFill>
              </a:rPr>
              <a:t>socket_svr</a:t>
            </a:r>
            <a:r>
              <a:rPr lang="en-US" sz="1200" dirty="0" smtClean="0">
                <a:solidFill>
                  <a:schemeClr val="bg1"/>
                </a:solidFill>
              </a:rPr>
              <a:t>, NULL, </a:t>
            </a:r>
            <a:r>
              <a:rPr lang="en-US" sz="1200" dirty="0" err="1" smtClean="0">
                <a:solidFill>
                  <a:schemeClr val="bg1"/>
                </a:solidFill>
              </a:rPr>
              <a:t>sizeof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socket_svr</a:t>
            </a:r>
            <a:r>
              <a:rPr lang="en-US" sz="1200" dirty="0" smtClean="0">
                <a:solidFill>
                  <a:schemeClr val="bg1"/>
                </a:solidFill>
              </a:rPr>
              <a:t>));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assign_addr</a:t>
            </a:r>
            <a:r>
              <a:rPr lang="en-US" sz="1200" dirty="0" smtClean="0">
                <a:solidFill>
                  <a:schemeClr val="bg1"/>
                </a:solidFill>
              </a:rPr>
              <a:t>(&amp;</a:t>
            </a:r>
            <a:r>
              <a:rPr lang="en-US" sz="1200" dirty="0" err="1" smtClean="0">
                <a:solidFill>
                  <a:schemeClr val="bg1"/>
                </a:solidFill>
              </a:rPr>
              <a:t>socket_svr</a:t>
            </a:r>
            <a:r>
              <a:rPr lang="en-US" sz="1200" dirty="0" smtClean="0">
                <a:solidFill>
                  <a:schemeClr val="bg1"/>
                </a:solidFill>
              </a:rPr>
              <a:t>, AF_INET, SVR_IP, SVR_PORT);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/* fill in  client socket info */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memset</a:t>
            </a:r>
            <a:r>
              <a:rPr lang="en-US" sz="1200" dirty="0" smtClean="0">
                <a:solidFill>
                  <a:schemeClr val="bg1"/>
                </a:solidFill>
              </a:rPr>
              <a:t>(&amp;</a:t>
            </a:r>
            <a:r>
              <a:rPr lang="en-US" sz="1200" dirty="0" err="1" smtClean="0">
                <a:solidFill>
                  <a:schemeClr val="bg1"/>
                </a:solidFill>
              </a:rPr>
              <a:t>socket_cli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NULL,sizeof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socket_cli</a:t>
            </a:r>
            <a:r>
              <a:rPr lang="en-US" sz="1200" dirty="0" smtClean="0">
                <a:solidFill>
                  <a:schemeClr val="bg1"/>
                </a:solidFill>
              </a:rPr>
              <a:t>));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socket_cli.sin_family</a:t>
            </a:r>
            <a:r>
              <a:rPr lang="en-US" sz="1200" dirty="0" smtClean="0">
                <a:solidFill>
                  <a:schemeClr val="bg1"/>
                </a:solidFill>
              </a:rPr>
              <a:t> = AF_INET;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socket_cli.sin_addr.s_addr</a:t>
            </a:r>
            <a:r>
              <a:rPr lang="en-US" sz="1200" dirty="0" smtClean="0">
                <a:solidFill>
                  <a:schemeClr val="bg1"/>
                </a:solidFill>
              </a:rPr>
              <a:t> = INADDR_ANY;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socket_cli.sin_port</a:t>
            </a:r>
            <a:r>
              <a:rPr lang="en-US" sz="1200" dirty="0" smtClean="0">
                <a:solidFill>
                  <a:schemeClr val="bg1"/>
                </a:solidFill>
              </a:rPr>
              <a:t> = </a:t>
            </a:r>
            <a:r>
              <a:rPr lang="en-US" sz="1200" dirty="0" err="1" smtClean="0">
                <a:solidFill>
                  <a:schemeClr val="bg1"/>
                </a:solidFill>
              </a:rPr>
              <a:t>htons</a:t>
            </a:r>
            <a:r>
              <a:rPr lang="en-US" sz="1200" dirty="0" smtClean="0">
                <a:solidFill>
                  <a:schemeClr val="bg1"/>
                </a:solidFill>
              </a:rPr>
              <a:t>(CLI_PORT);</a:t>
            </a:r>
          </a:p>
          <a:p>
            <a:pPr>
              <a:lnSpc>
                <a:spcPts val="1100"/>
              </a:lnSpc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/* grab client socket */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sockd</a:t>
            </a:r>
            <a:r>
              <a:rPr lang="en-US" sz="1200" dirty="0" smtClean="0">
                <a:solidFill>
                  <a:schemeClr val="bg1"/>
                </a:solidFill>
              </a:rPr>
              <a:t> = </a:t>
            </a:r>
            <a:r>
              <a:rPr lang="en-US" sz="1200" dirty="0" err="1" smtClean="0">
                <a:solidFill>
                  <a:schemeClr val="bg1"/>
                </a:solidFill>
              </a:rPr>
              <a:t>tm.touSocket</a:t>
            </a:r>
            <a:r>
              <a:rPr lang="en-US" sz="1200" dirty="0" smtClean="0">
                <a:solidFill>
                  <a:schemeClr val="bg1"/>
                </a:solidFill>
              </a:rPr>
              <a:t>(AF_INET,SOCK_TOU,0);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/* bind the socket </a:t>
            </a:r>
            <a:r>
              <a:rPr lang="en-US" sz="1200" dirty="0" err="1" smtClean="0">
                <a:solidFill>
                  <a:schemeClr val="bg1"/>
                </a:solidFill>
              </a:rPr>
              <a:t>wiht</a:t>
            </a:r>
            <a:r>
              <a:rPr lang="en-US" sz="1200" dirty="0" smtClean="0">
                <a:solidFill>
                  <a:schemeClr val="bg1"/>
                </a:solidFill>
              </a:rPr>
              <a:t> port number */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tm.touBind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sockd</a:t>
            </a:r>
            <a:r>
              <a:rPr lang="en-US" sz="1200" dirty="0" smtClean="0">
                <a:solidFill>
                  <a:schemeClr val="bg1"/>
                </a:solidFill>
              </a:rPr>
              <a:t>,(</a:t>
            </a:r>
            <a:r>
              <a:rPr lang="en-US" sz="1200" dirty="0" err="1" smtClean="0">
                <a:solidFill>
                  <a:schemeClr val="bg1"/>
                </a:solidFill>
              </a:rPr>
              <a:t>struct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sockaddr</a:t>
            </a:r>
            <a:r>
              <a:rPr lang="en-US" sz="1200" dirty="0" smtClean="0">
                <a:solidFill>
                  <a:schemeClr val="bg1"/>
                </a:solidFill>
              </a:rPr>
              <a:t>*) &amp;</a:t>
            </a:r>
            <a:r>
              <a:rPr lang="en-US" sz="1200" dirty="0" err="1" smtClean="0">
                <a:solidFill>
                  <a:schemeClr val="bg1"/>
                </a:solidFill>
              </a:rPr>
              <a:t>socket_cli,sizeof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socket_cli</a:t>
            </a:r>
            <a:r>
              <a:rPr lang="en-US" sz="1200" dirty="0" smtClean="0">
                <a:solidFill>
                  <a:schemeClr val="bg1"/>
                </a:solidFill>
              </a:rPr>
              <a:t>));</a:t>
            </a:r>
          </a:p>
          <a:p>
            <a:pPr>
              <a:lnSpc>
                <a:spcPts val="1100"/>
              </a:lnSpc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/* connect to port on server */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	</a:t>
            </a:r>
            <a:r>
              <a:rPr lang="en-US" sz="1200" dirty="0" err="1" smtClean="0">
                <a:solidFill>
                  <a:schemeClr val="bg1"/>
                </a:solidFill>
              </a:rPr>
              <a:t>tm.touConnect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sockd</a:t>
            </a:r>
            <a:r>
              <a:rPr lang="en-US" sz="1200" dirty="0" smtClean="0">
                <a:solidFill>
                  <a:schemeClr val="bg1"/>
                </a:solidFill>
              </a:rPr>
              <a:t>,(</a:t>
            </a:r>
            <a:r>
              <a:rPr lang="en-US" sz="1200" dirty="0" err="1" smtClean="0">
                <a:solidFill>
                  <a:schemeClr val="bg1"/>
                </a:solidFill>
              </a:rPr>
              <a:t>struct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sockaddr_in</a:t>
            </a:r>
            <a:r>
              <a:rPr lang="en-US" sz="1200" dirty="0" smtClean="0">
                <a:solidFill>
                  <a:schemeClr val="bg1"/>
                </a:solidFill>
              </a:rPr>
              <a:t>*)&amp;</a:t>
            </a:r>
            <a:r>
              <a:rPr lang="en-US" sz="1200" dirty="0" err="1" smtClean="0">
                <a:solidFill>
                  <a:schemeClr val="bg1"/>
                </a:solidFill>
              </a:rPr>
              <a:t>socket_svr,sizeof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socket_svr</a:t>
            </a:r>
            <a:r>
              <a:rPr lang="en-US" sz="1200" dirty="0" smtClean="0">
                <a:solidFill>
                  <a:schemeClr val="bg1"/>
                </a:solidFill>
              </a:rPr>
              <a:t>));</a:t>
            </a:r>
          </a:p>
          <a:p>
            <a:pPr>
              <a:lnSpc>
                <a:spcPts val="1100"/>
              </a:lnSpc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/*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 ... read data to </a:t>
            </a:r>
            <a:r>
              <a:rPr lang="en-US" sz="1200" dirty="0" err="1" smtClean="0">
                <a:solidFill>
                  <a:schemeClr val="bg1"/>
                </a:solidFill>
              </a:rPr>
              <a:t>send_data</a:t>
            </a:r>
            <a:r>
              <a:rPr lang="en-US" sz="1200" dirty="0" smtClean="0">
                <a:solidFill>
                  <a:schemeClr val="bg1"/>
                </a:solidFill>
              </a:rPr>
              <a:t> with size of </a:t>
            </a:r>
            <a:r>
              <a:rPr lang="en-US" sz="1200" dirty="0" err="1" smtClean="0">
                <a:solidFill>
                  <a:schemeClr val="bg1"/>
                </a:solidFill>
              </a:rPr>
              <a:t>read_sz</a:t>
            </a:r>
            <a:r>
              <a:rPr lang="en-US" sz="1200" dirty="0" smtClean="0">
                <a:solidFill>
                  <a:schemeClr val="bg1"/>
                </a:solidFill>
              </a:rPr>
              <a:t>  */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8200" y="228600"/>
            <a:ext cx="4267200" cy="6400800"/>
          </a:xfrm>
          <a:prstGeom prst="rect">
            <a:avLst/>
          </a:prstGeom>
          <a:solidFill>
            <a:schemeClr val="tx1"/>
          </a:solidFill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    /* send a message to the server PORT */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    while(true){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FD_ZERO(&amp;socks);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FD_SET(</a:t>
            </a:r>
            <a:r>
              <a:rPr lang="en-US" sz="1200" dirty="0" err="1" smtClean="0">
                <a:solidFill>
                  <a:schemeClr val="bg1"/>
                </a:solidFill>
              </a:rPr>
              <a:t>sockd</a:t>
            </a:r>
            <a:r>
              <a:rPr lang="en-US" sz="1200" dirty="0" smtClean="0">
                <a:solidFill>
                  <a:schemeClr val="bg1"/>
                </a:solidFill>
              </a:rPr>
              <a:t>, &amp;socks);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tim.tv_sec</a:t>
            </a:r>
            <a:r>
              <a:rPr lang="en-US" sz="1200" dirty="0" smtClean="0">
                <a:solidFill>
                  <a:schemeClr val="bg1"/>
                </a:solidFill>
              </a:rPr>
              <a:t> = TIMEOUTVAL;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tim.tv_usec</a:t>
            </a:r>
            <a:r>
              <a:rPr lang="en-US" sz="1200" dirty="0" smtClean="0">
                <a:solidFill>
                  <a:schemeClr val="bg1"/>
                </a:solidFill>
              </a:rPr>
              <a:t> = 0;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if(!indata.eof() &amp;&amp;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tm.getCirSndBuf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&gt; MORE_BUF)) {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indata.read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send_data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MORE_BUF);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readsize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indata.gcount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	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sendsize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tm.touSend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sockd,send_data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readsize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,0);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	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total_sendsize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sendsize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}		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selectval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select(sockd+1, &amp;socks, NULL, NULL, &amp;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if 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selectval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){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tm.run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sockd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}else {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break;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}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if 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totalsendsize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readsize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{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sendsize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tm.touSend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sockd,send_data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readsize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,0);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total_sendsize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+=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sendsize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}</a:t>
            </a: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ts val="11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}// while(true)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&lt;&lt; "Exit!" &lt;&lt;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tm.touClose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sockd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Side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4267200" cy="6400800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 #include "</a:t>
            </a:r>
            <a:r>
              <a:rPr lang="en-US" sz="1200" dirty="0" err="1" smtClean="0">
                <a:solidFill>
                  <a:schemeClr val="bg1"/>
                </a:solidFill>
              </a:rPr>
              <a:t>tou.h</a:t>
            </a:r>
            <a:r>
              <a:rPr lang="en-US" sz="1200" dirty="0" smtClean="0">
                <a:solidFill>
                  <a:schemeClr val="bg1"/>
                </a:solidFill>
              </a:rPr>
              <a:t>"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#include &lt;sys/</a:t>
            </a:r>
            <a:r>
              <a:rPr lang="en-US" sz="1200" dirty="0" err="1" smtClean="0">
                <a:solidFill>
                  <a:schemeClr val="bg1"/>
                </a:solidFill>
              </a:rPr>
              <a:t>socket.h</a:t>
            </a:r>
            <a:r>
              <a:rPr lang="en-US" sz="1200" dirty="0" smtClean="0">
                <a:solidFill>
                  <a:schemeClr val="bg1"/>
                </a:solidFill>
              </a:rPr>
              <a:t>&gt; 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#include &lt;</a:t>
            </a:r>
            <a:r>
              <a:rPr lang="en-US" sz="1200" dirty="0" err="1" smtClean="0">
                <a:solidFill>
                  <a:schemeClr val="bg1"/>
                </a:solidFill>
              </a:rPr>
              <a:t>netdb.h</a:t>
            </a:r>
            <a:r>
              <a:rPr lang="en-US" sz="1200" dirty="0" smtClean="0">
                <a:solidFill>
                  <a:schemeClr val="bg1"/>
                </a:solidFill>
              </a:rPr>
              <a:t>&gt;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using namespace std;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/*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… main …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*/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touMain</a:t>
            </a:r>
            <a:r>
              <a:rPr lang="en-US" sz="1200" dirty="0" smtClean="0">
                <a:solidFill>
                  <a:schemeClr val="bg1"/>
                </a:solidFill>
              </a:rPr>
              <a:t>             tm;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/* Set socket structures */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memset</a:t>
            </a:r>
            <a:r>
              <a:rPr lang="en-US" sz="1200" dirty="0" smtClean="0">
                <a:solidFill>
                  <a:schemeClr val="bg1"/>
                </a:solidFill>
              </a:rPr>
              <a:t>(&amp;</a:t>
            </a:r>
            <a:r>
              <a:rPr lang="en-US" sz="1200" dirty="0" err="1" smtClean="0">
                <a:solidFill>
                  <a:schemeClr val="bg1"/>
                </a:solidFill>
              </a:rPr>
              <a:t>socket_svr</a:t>
            </a:r>
            <a:r>
              <a:rPr lang="en-US" sz="1200" dirty="0" smtClean="0">
                <a:solidFill>
                  <a:schemeClr val="bg1"/>
                </a:solidFill>
              </a:rPr>
              <a:t>, 0, </a:t>
            </a:r>
            <a:r>
              <a:rPr lang="en-US" sz="1200" dirty="0" err="1" smtClean="0">
                <a:solidFill>
                  <a:schemeClr val="bg1"/>
                </a:solidFill>
              </a:rPr>
              <a:t>sizeof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socket_svr</a:t>
            </a:r>
            <a:r>
              <a:rPr lang="en-US" sz="1200" dirty="0" smtClean="0">
                <a:solidFill>
                  <a:schemeClr val="bg1"/>
                </a:solidFill>
              </a:rPr>
              <a:t>));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socket_svr.sin_family</a:t>
            </a:r>
            <a:r>
              <a:rPr lang="en-US" sz="1200" dirty="0" smtClean="0">
                <a:solidFill>
                  <a:schemeClr val="bg1"/>
                </a:solidFill>
              </a:rPr>
              <a:t> = AF_INET;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socket_svr.sin_addr.s_addr</a:t>
            </a:r>
            <a:r>
              <a:rPr lang="en-US" sz="1200" dirty="0" smtClean="0">
                <a:solidFill>
                  <a:schemeClr val="bg1"/>
                </a:solidFill>
              </a:rPr>
              <a:t> = INADDR_ANY;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socket_svr.sin_port</a:t>
            </a:r>
            <a:r>
              <a:rPr lang="en-US" sz="1200" dirty="0" smtClean="0">
                <a:solidFill>
                  <a:schemeClr val="bg1"/>
                </a:solidFill>
              </a:rPr>
              <a:t> = </a:t>
            </a:r>
            <a:r>
              <a:rPr lang="en-US" sz="1200" dirty="0" err="1" smtClean="0">
                <a:solidFill>
                  <a:schemeClr val="bg1"/>
                </a:solidFill>
              </a:rPr>
              <a:t>htons</a:t>
            </a:r>
            <a:r>
              <a:rPr lang="en-US" sz="1200" dirty="0" smtClean="0">
                <a:solidFill>
                  <a:schemeClr val="bg1"/>
                </a:solidFill>
              </a:rPr>
              <a:t>(SVR_PORT);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memset</a:t>
            </a:r>
            <a:r>
              <a:rPr lang="en-US" sz="1200" dirty="0" smtClean="0">
                <a:solidFill>
                  <a:schemeClr val="bg1"/>
                </a:solidFill>
              </a:rPr>
              <a:t>(&amp;</a:t>
            </a:r>
            <a:r>
              <a:rPr lang="en-US" sz="1200" dirty="0" err="1" smtClean="0">
                <a:solidFill>
                  <a:schemeClr val="bg1"/>
                </a:solidFill>
              </a:rPr>
              <a:t>socket_cli</a:t>
            </a:r>
            <a:r>
              <a:rPr lang="en-US" sz="1200" dirty="0" smtClean="0">
                <a:solidFill>
                  <a:schemeClr val="bg1"/>
                </a:solidFill>
              </a:rPr>
              <a:t>, 0, </a:t>
            </a:r>
            <a:r>
              <a:rPr lang="en-US" sz="1200" dirty="0" err="1" smtClean="0">
                <a:solidFill>
                  <a:schemeClr val="bg1"/>
                </a:solidFill>
              </a:rPr>
              <a:t>sizeof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socket_cli</a:t>
            </a:r>
            <a:r>
              <a:rPr lang="en-US" sz="1200" dirty="0" smtClean="0">
                <a:solidFill>
                  <a:schemeClr val="bg1"/>
                </a:solidFill>
              </a:rPr>
              <a:t>));</a:t>
            </a:r>
          </a:p>
          <a:p>
            <a:pPr>
              <a:lnSpc>
                <a:spcPts val="1100"/>
              </a:lnSpc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sockd</a:t>
            </a:r>
            <a:r>
              <a:rPr lang="en-US" sz="1200" dirty="0" smtClean="0">
                <a:solidFill>
                  <a:schemeClr val="bg1"/>
                </a:solidFill>
              </a:rPr>
              <a:t> = </a:t>
            </a:r>
            <a:r>
              <a:rPr lang="en-US" sz="1200" dirty="0" err="1" smtClean="0">
                <a:solidFill>
                  <a:schemeClr val="bg1"/>
                </a:solidFill>
              </a:rPr>
              <a:t>tm.touSocket</a:t>
            </a:r>
            <a:r>
              <a:rPr lang="en-US" sz="1200" dirty="0" smtClean="0">
                <a:solidFill>
                  <a:schemeClr val="bg1"/>
                </a:solidFill>
              </a:rPr>
              <a:t>(AF_INET,SOCK_TOU,0);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tm.touBind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sockd</a:t>
            </a:r>
            <a:r>
              <a:rPr lang="en-US" sz="1200" dirty="0" smtClean="0">
                <a:solidFill>
                  <a:schemeClr val="bg1"/>
                </a:solidFill>
              </a:rPr>
              <a:t>,(</a:t>
            </a:r>
            <a:r>
              <a:rPr lang="en-US" sz="1200" dirty="0" err="1" smtClean="0">
                <a:solidFill>
                  <a:schemeClr val="bg1"/>
                </a:solidFill>
              </a:rPr>
              <a:t>struct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sockaddr</a:t>
            </a:r>
            <a:r>
              <a:rPr lang="en-US" sz="1200" dirty="0" smtClean="0">
                <a:solidFill>
                  <a:schemeClr val="bg1"/>
                </a:solidFill>
              </a:rPr>
              <a:t>*) &amp;</a:t>
            </a:r>
            <a:r>
              <a:rPr lang="en-US" sz="1200" dirty="0" err="1" smtClean="0">
                <a:solidFill>
                  <a:schemeClr val="bg1"/>
                </a:solidFill>
              </a:rPr>
              <a:t>socket_svr,sizeof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socket_svr</a:t>
            </a:r>
            <a:r>
              <a:rPr lang="en-US" sz="1200" dirty="0" smtClean="0">
                <a:solidFill>
                  <a:schemeClr val="bg1"/>
                </a:solidFill>
              </a:rPr>
              <a:t>));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	</a:t>
            </a:r>
            <a:r>
              <a:rPr lang="en-US" sz="1200" dirty="0" err="1" smtClean="0">
                <a:solidFill>
                  <a:schemeClr val="bg1"/>
                </a:solidFill>
              </a:rPr>
              <a:t>tm.touListen</a:t>
            </a:r>
            <a:r>
              <a:rPr lang="en-US" sz="1200" dirty="0" smtClean="0">
                <a:solidFill>
                  <a:schemeClr val="bg1"/>
                </a:solidFill>
              </a:rPr>
              <a:t>(sockd,1);</a:t>
            </a:r>
          </a:p>
          <a:p>
            <a:pPr>
              <a:lnSpc>
                <a:spcPts val="1100"/>
              </a:lnSpc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socklen_t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sinlen</a:t>
            </a:r>
            <a:r>
              <a:rPr lang="en-US" sz="1200" dirty="0" smtClean="0">
                <a:solidFill>
                  <a:schemeClr val="bg1"/>
                </a:solidFill>
              </a:rPr>
              <a:t> = </a:t>
            </a:r>
            <a:r>
              <a:rPr lang="en-US" sz="1200" dirty="0" err="1" smtClean="0">
                <a:solidFill>
                  <a:schemeClr val="bg1"/>
                </a:solidFill>
              </a:rPr>
              <a:t>sizeof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socket_cli</a:t>
            </a:r>
            <a:r>
              <a:rPr lang="en-US" sz="1200" dirty="0" smtClean="0">
                <a:solidFill>
                  <a:schemeClr val="bg1"/>
                </a:solidFill>
              </a:rPr>
              <a:t>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tm.run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sockd</a:t>
            </a:r>
            <a:r>
              <a:rPr lang="en-US" sz="1200" dirty="0" smtClean="0">
                <a:solidFill>
                  <a:schemeClr val="bg1"/>
                </a:solidFill>
              </a:rPr>
              <a:t>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	</a:t>
            </a:r>
            <a:r>
              <a:rPr lang="en-US" sz="1200" dirty="0" err="1" smtClean="0">
                <a:solidFill>
                  <a:schemeClr val="bg1"/>
                </a:solidFill>
              </a:rPr>
              <a:t>tm.touAccept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sockd</a:t>
            </a:r>
            <a:r>
              <a:rPr lang="en-US" sz="1200" dirty="0" smtClean="0">
                <a:solidFill>
                  <a:schemeClr val="bg1"/>
                </a:solidFill>
              </a:rPr>
              <a:t>,(</a:t>
            </a:r>
            <a:r>
              <a:rPr lang="en-US" sz="1200" dirty="0" err="1" smtClean="0">
                <a:solidFill>
                  <a:schemeClr val="bg1"/>
                </a:solidFill>
              </a:rPr>
              <a:t>struct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sockaddr_in</a:t>
            </a:r>
            <a:r>
              <a:rPr lang="en-US" sz="1200" dirty="0" smtClean="0">
                <a:solidFill>
                  <a:schemeClr val="bg1"/>
                </a:solidFill>
              </a:rPr>
              <a:t>*)&amp;</a:t>
            </a:r>
            <a:r>
              <a:rPr lang="en-US" sz="1200" dirty="0" err="1" smtClean="0">
                <a:solidFill>
                  <a:schemeClr val="bg1"/>
                </a:solidFill>
              </a:rPr>
              <a:t>socket_cli,&amp;sinlen</a:t>
            </a:r>
            <a:r>
              <a:rPr lang="en-US" sz="1200" dirty="0" smtClean="0">
                <a:solidFill>
                  <a:schemeClr val="bg1"/>
                </a:solidFill>
              </a:rPr>
              <a:t>);</a:t>
            </a:r>
          </a:p>
          <a:p>
            <a:pPr>
              <a:lnSpc>
                <a:spcPts val="1100"/>
              </a:lnSpc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while(true){    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	FD_ZERO(&amp;socks);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	FD_SET(</a:t>
            </a:r>
            <a:r>
              <a:rPr lang="en-US" sz="1200" dirty="0" err="1" smtClean="0">
                <a:solidFill>
                  <a:schemeClr val="bg1"/>
                </a:solidFill>
              </a:rPr>
              <a:t>sockd</a:t>
            </a:r>
            <a:r>
              <a:rPr lang="en-US" sz="1200" dirty="0" smtClean="0">
                <a:solidFill>
                  <a:schemeClr val="bg1"/>
                </a:solidFill>
              </a:rPr>
              <a:t>, &amp;socks);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	</a:t>
            </a:r>
            <a:r>
              <a:rPr lang="en-US" sz="1200" dirty="0" err="1" smtClean="0">
                <a:solidFill>
                  <a:schemeClr val="bg1"/>
                </a:solidFill>
              </a:rPr>
              <a:t>tim.tv_sec</a:t>
            </a:r>
            <a:r>
              <a:rPr lang="en-US" sz="1200" dirty="0" smtClean="0">
                <a:solidFill>
                  <a:schemeClr val="bg1"/>
                </a:solidFill>
              </a:rPr>
              <a:t> = TIMEOUTVAL;</a:t>
            </a:r>
          </a:p>
          <a:p>
            <a:pPr>
              <a:lnSpc>
                <a:spcPts val="1100"/>
              </a:lnSpc>
              <a:buNone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8200" y="228600"/>
            <a:ext cx="4267200" cy="6400800"/>
          </a:xfrm>
          <a:prstGeom prst="rect">
            <a:avLst/>
          </a:prstGeom>
          <a:solidFill>
            <a:schemeClr val="tx1"/>
          </a:solidFill>
        </p:spPr>
        <p:txBody>
          <a:bodyPr vert="horz">
            <a:noAutofit/>
          </a:bodyPr>
          <a:lstStyle/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   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        if (select(sockd+1, &amp;socks, NULL, NULL, &amp;</a:t>
            </a:r>
            <a:r>
              <a:rPr lang="en-US" sz="1200" dirty="0" err="1" smtClean="0">
                <a:solidFill>
                  <a:schemeClr val="bg1"/>
                </a:solidFill>
              </a:rPr>
              <a:t>tim</a:t>
            </a:r>
            <a:r>
              <a:rPr lang="en-US" sz="1200" dirty="0" smtClean="0">
                <a:solidFill>
                  <a:schemeClr val="bg1"/>
                </a:solidFill>
              </a:rPr>
              <a:t>)){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tm.run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sockd</a:t>
            </a:r>
            <a:r>
              <a:rPr lang="en-US" sz="1200" dirty="0" smtClean="0">
                <a:solidFill>
                  <a:schemeClr val="bg1"/>
                </a:solidFill>
              </a:rPr>
              <a:t>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//RECV: </a:t>
            </a:r>
            <a:r>
              <a:rPr lang="en-US" sz="1200" dirty="0" err="1" smtClean="0">
                <a:solidFill>
                  <a:schemeClr val="bg1"/>
                </a:solidFill>
              </a:rPr>
              <a:t>touRecv</a:t>
            </a:r>
            <a:r>
              <a:rPr lang="en-US" sz="1200" dirty="0" smtClean="0">
                <a:solidFill>
                  <a:schemeClr val="bg1"/>
                </a:solidFill>
              </a:rPr>
              <a:t> data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</a:rPr>
              <a:t>memset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recv_data</a:t>
            </a:r>
            <a:r>
              <a:rPr lang="en-US" sz="1200" dirty="0" smtClean="0">
                <a:solidFill>
                  <a:schemeClr val="bg1"/>
                </a:solidFill>
              </a:rPr>
              <a:t>, 0, </a:t>
            </a:r>
            <a:r>
              <a:rPr lang="en-US" sz="1200" dirty="0" err="1" smtClean="0">
                <a:solidFill>
                  <a:schemeClr val="bg1"/>
                </a:solidFill>
              </a:rPr>
              <a:t>sizeof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recv_data</a:t>
            </a:r>
            <a:r>
              <a:rPr lang="en-US" sz="1200" dirty="0" smtClean="0">
                <a:solidFill>
                  <a:schemeClr val="bg1"/>
                </a:solidFill>
              </a:rPr>
              <a:t>));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        	</a:t>
            </a:r>
            <a:r>
              <a:rPr lang="en-US" sz="1200" dirty="0" err="1" smtClean="0">
                <a:solidFill>
                  <a:schemeClr val="bg1"/>
                </a:solidFill>
              </a:rPr>
              <a:t>tm.touRecv</a:t>
            </a:r>
            <a:r>
              <a:rPr lang="en-US" sz="1200" dirty="0" smtClean="0">
                <a:solidFill>
                  <a:schemeClr val="bg1"/>
                </a:solidFill>
              </a:rPr>
              <a:t>(sockd,recv_data,MAXSNDBUF,0);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   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        }else{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break;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    } 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    }// while(true)  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	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    </a:t>
            </a:r>
            <a:r>
              <a:rPr lang="en-US" sz="1200" dirty="0" err="1" smtClean="0">
                <a:solidFill>
                  <a:schemeClr val="bg1"/>
                </a:solidFill>
              </a:rPr>
              <a:t>cout</a:t>
            </a:r>
            <a:r>
              <a:rPr lang="en-US" sz="1200" dirty="0" smtClean="0">
                <a:solidFill>
                  <a:schemeClr val="bg1"/>
                </a:solidFill>
              </a:rPr>
              <a:t> &lt;&lt; "Exit!" &lt;&lt; </a:t>
            </a:r>
            <a:r>
              <a:rPr lang="en-US" sz="1200" dirty="0" err="1" smtClean="0">
                <a:solidFill>
                  <a:schemeClr val="bg1"/>
                </a:solidFill>
              </a:rPr>
              <a:t>endl</a:t>
            </a:r>
            <a:r>
              <a:rPr lang="en-US" sz="1200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    </a:t>
            </a:r>
          </a:p>
          <a:p>
            <a:pPr>
              <a:lnSpc>
                <a:spcPts val="1100"/>
              </a:lnSpc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       </a:t>
            </a:r>
            <a:r>
              <a:rPr lang="en-US" sz="1200" dirty="0" err="1" smtClean="0">
                <a:solidFill>
                  <a:schemeClr val="bg1"/>
                </a:solidFill>
              </a:rPr>
              <a:t>tm.touClose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sockd</a:t>
            </a:r>
            <a:r>
              <a:rPr lang="en-US" sz="1200" dirty="0" smtClean="0">
                <a:solidFill>
                  <a:schemeClr val="bg1"/>
                </a:solidFill>
              </a:rPr>
              <a:t>);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Side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ToU</a:t>
            </a:r>
            <a:r>
              <a:rPr lang="en-US" b="1" dirty="0" smtClean="0"/>
              <a:t> APIs</a:t>
            </a:r>
          </a:p>
          <a:p>
            <a:pPr lvl="1"/>
            <a:r>
              <a:rPr lang="en-US" dirty="0" smtClean="0"/>
              <a:t>Using of </a:t>
            </a:r>
            <a:r>
              <a:rPr lang="en-US" dirty="0" err="1" smtClean="0"/>
              <a:t>ToU</a:t>
            </a:r>
            <a:r>
              <a:rPr lang="en-US" dirty="0" smtClean="0"/>
              <a:t>: Sample code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b="1" dirty="0" smtClean="0"/>
              <a:t>Simulation</a:t>
            </a:r>
          </a:p>
          <a:p>
            <a:pPr lvl="1"/>
            <a:r>
              <a:rPr lang="en-US" dirty="0" smtClean="0"/>
              <a:t>Environmental Setup </a:t>
            </a:r>
          </a:p>
          <a:p>
            <a:pPr lvl="1"/>
            <a:r>
              <a:rPr lang="en-US" dirty="0" smtClean="0"/>
              <a:t>Test Results</a:t>
            </a:r>
          </a:p>
          <a:p>
            <a:r>
              <a:rPr lang="en-US" b="1" dirty="0" smtClean="0"/>
              <a:t>Architecture</a:t>
            </a:r>
          </a:p>
          <a:p>
            <a:pPr lvl="1"/>
            <a:r>
              <a:rPr lang="en-US" dirty="0" err="1" smtClean="0"/>
              <a:t>ToU</a:t>
            </a:r>
            <a:r>
              <a:rPr lang="en-US" dirty="0" smtClean="0"/>
              <a:t> Modules</a:t>
            </a:r>
          </a:p>
          <a:p>
            <a:pPr lvl="1"/>
            <a:r>
              <a:rPr lang="en-US" dirty="0" err="1" smtClean="0"/>
              <a:t>Processtou</a:t>
            </a:r>
            <a:r>
              <a:rPr lang="en-US" dirty="0" smtClean="0"/>
              <a:t>  Thread/ Timer thread (fired </a:t>
            </a:r>
            <a:r>
              <a:rPr lang="en-US" dirty="0" err="1" smtClean="0"/>
              <a:t>pkt</a:t>
            </a:r>
            <a:r>
              <a:rPr lang="en-US" dirty="0" smtClean="0"/>
              <a:t> &amp; dup ACKs </a:t>
            </a:r>
            <a:r>
              <a:rPr lang="en-US" dirty="0" err="1" smtClean="0"/>
              <a:t>rexmit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Congestion FSM(TCP Reno)/ </a:t>
            </a:r>
            <a:r>
              <a:rPr lang="en-US" dirty="0" err="1" smtClean="0"/>
              <a:t>Processtou</a:t>
            </a:r>
            <a:r>
              <a:rPr lang="en-US" dirty="0" smtClean="0"/>
              <a:t> FSM/ Delayed ACK FSM</a:t>
            </a:r>
          </a:p>
          <a:p>
            <a:pPr lvl="1"/>
            <a:r>
              <a:rPr lang="en-US" dirty="0" smtClean="0"/>
              <a:t>Logging mechanisms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Closure (close </a:t>
            </a:r>
            <a:r>
              <a:rPr lang="en-US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</a:t>
            </a:r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and Connection control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b="1" dirty="0" smtClean="0"/>
              <a:t>Demo (</a:t>
            </a:r>
            <a:r>
              <a:rPr lang="en-US" b="1" dirty="0" err="1" smtClean="0"/>
              <a:t>Vmware</a:t>
            </a:r>
            <a:r>
              <a:rPr lang="en-US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Setup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09675" y="2971800"/>
            <a:ext cx="4074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Hardware setting of client, server, and router</a:t>
            </a:r>
            <a:endParaRPr lang="en-US" dirty="0"/>
          </a:p>
        </p:txBody>
      </p:sp>
      <p:pic>
        <p:nvPicPr>
          <p:cNvPr id="12" name="Picture 1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10665"/>
            <a:ext cx="1895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5" y="3672590"/>
            <a:ext cx="22764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3672590"/>
            <a:ext cx="16287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4410075" y="4129790"/>
            <a:ext cx="12954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47875" y="4129790"/>
            <a:ext cx="12192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3"/>
          <p:cNvSpPr txBox="1"/>
          <p:nvPr/>
        </p:nvSpPr>
        <p:spPr>
          <a:xfrm>
            <a:off x="1209675" y="473939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OS: </a:t>
            </a:r>
            <a:r>
              <a:rPr lang="en-US" dirty="0" err="1" smtClean="0"/>
              <a:t>Ubuntu</a:t>
            </a:r>
            <a:r>
              <a:rPr lang="en-US" dirty="0" smtClean="0"/>
              <a:t> 9.04 2.6.28-19</a:t>
            </a:r>
          </a:p>
          <a:p>
            <a:r>
              <a:rPr lang="en-US" dirty="0" smtClean="0"/>
              <a:t>CPU: Intel Pentium-M 740</a:t>
            </a:r>
          </a:p>
          <a:p>
            <a:r>
              <a:rPr lang="en-US" dirty="0" smtClean="0"/>
              <a:t>MEM:768MB</a:t>
            </a:r>
          </a:p>
          <a:p>
            <a:endParaRPr lang="en-US" dirty="0"/>
          </a:p>
        </p:txBody>
      </p:sp>
      <p:sp>
        <p:nvSpPr>
          <p:cNvPr id="24" name="TextBox 24"/>
          <p:cNvSpPr txBox="1"/>
          <p:nvPr/>
        </p:nvSpPr>
        <p:spPr>
          <a:xfrm>
            <a:off x="4572000" y="474327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OS: </a:t>
            </a:r>
            <a:r>
              <a:rPr lang="en-US" dirty="0" err="1" smtClean="0"/>
              <a:t>Ubuntu</a:t>
            </a:r>
            <a:r>
              <a:rPr lang="en-US" dirty="0" smtClean="0"/>
              <a:t> 9.04 2.6.28-19</a:t>
            </a:r>
          </a:p>
          <a:p>
            <a:r>
              <a:rPr lang="en-US" dirty="0" smtClean="0"/>
              <a:t>CPU: Intel Core2 T6500</a:t>
            </a:r>
            <a:br>
              <a:rPr lang="en-US" dirty="0" smtClean="0"/>
            </a:br>
            <a:r>
              <a:rPr lang="en-US" dirty="0" smtClean="0"/>
              <a:t>MEM:4096MB</a:t>
            </a:r>
          </a:p>
          <a:p>
            <a:endParaRPr lang="en-US" dirty="0"/>
          </a:p>
        </p:txBody>
      </p:sp>
      <p:sp>
        <p:nvSpPr>
          <p:cNvPr id="25" name="TextBox 25"/>
          <p:cNvSpPr txBox="1"/>
          <p:nvPr/>
        </p:nvSpPr>
        <p:spPr>
          <a:xfrm>
            <a:off x="3114675" y="336779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D-Link</a:t>
            </a:r>
            <a:r>
              <a:rPr lang="en-US" dirty="0" smtClean="0"/>
              <a:t> </a:t>
            </a:r>
            <a:r>
              <a:rPr lang="en-US" b="1" dirty="0" smtClean="0"/>
              <a:t>DI-604</a:t>
            </a:r>
            <a:endParaRPr lang="en-US" dirty="0"/>
          </a:p>
        </p:txBody>
      </p:sp>
      <p:sp>
        <p:nvSpPr>
          <p:cNvPr id="26" name="TextBox 27"/>
          <p:cNvSpPr txBox="1"/>
          <p:nvPr/>
        </p:nvSpPr>
        <p:spPr>
          <a:xfrm>
            <a:off x="5400675" y="336779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Sony NW120J</a:t>
            </a:r>
            <a:endParaRPr lang="en-US" dirty="0"/>
          </a:p>
        </p:txBody>
      </p:sp>
      <p:sp>
        <p:nvSpPr>
          <p:cNvPr id="27" name="TextBox 28"/>
          <p:cNvSpPr txBox="1"/>
          <p:nvPr/>
        </p:nvSpPr>
        <p:spPr>
          <a:xfrm>
            <a:off x="1209675" y="321539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ASUS m5200a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14400" y="1447800"/>
            <a:ext cx="75438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Using physical machines rather than </a:t>
            </a:r>
            <a:r>
              <a:rPr lang="en-US" sz="2600" dirty="0" err="1" smtClean="0"/>
              <a:t>vmware</a:t>
            </a:r>
            <a:r>
              <a:rPr lang="en-US" sz="2600" dirty="0" smtClean="0"/>
              <a:t> to make sure the simulations are close to real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Setup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14400" y="1447800"/>
            <a:ext cx="75438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Turn the kernel to TCP Reno.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Configure the kernel </a:t>
            </a:r>
            <a:r>
              <a:rPr lang="en-US" sz="2600" dirty="0" err="1" smtClean="0"/>
              <a:t>recv</a:t>
            </a:r>
            <a:r>
              <a:rPr lang="en-US" sz="2600" dirty="0" smtClean="0"/>
              <a:t>/send buffers.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667000"/>
            <a:ext cx="411480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echo "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reno</a:t>
            </a:r>
            <a:r>
              <a:rPr lang="en-US" sz="12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" &gt; /proc/sys/net/ipv4/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tcp_congestion_control</a:t>
            </a:r>
            <a:endParaRPr lang="en-US" sz="1200" b="1" dirty="0" smtClean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12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echo "3" &gt; /proc/sys/net/ipv4/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tcp_reordering</a:t>
            </a:r>
            <a:endParaRPr lang="en-US" sz="1200" b="1" dirty="0" smtClean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1200" dirty="0" smtClean="0"/>
              <a:t>echo "0" &gt; /proc/sys/net/ipv4/</a:t>
            </a:r>
            <a:r>
              <a:rPr lang="en-US" sz="1200" dirty="0" err="1" smtClean="0"/>
              <a:t>tcp_abc</a:t>
            </a:r>
            <a:endParaRPr lang="en-US" sz="1200" dirty="0" smtClean="0"/>
          </a:p>
          <a:p>
            <a:r>
              <a:rPr lang="en-US" sz="1200" dirty="0" smtClean="0"/>
              <a:t>echo "0" &gt; /proc/sys/net/ipv4/</a:t>
            </a:r>
            <a:r>
              <a:rPr lang="en-US" sz="1200" dirty="0" err="1" smtClean="0"/>
              <a:t>tcp_dsack</a:t>
            </a:r>
            <a:endParaRPr lang="en-US" sz="1200" dirty="0" smtClean="0"/>
          </a:p>
          <a:p>
            <a:r>
              <a:rPr lang="en-US" sz="1200" dirty="0" smtClean="0"/>
              <a:t>echo "0" &gt; /proc/sys/net/ipv4/</a:t>
            </a:r>
            <a:r>
              <a:rPr lang="en-US" sz="1200" dirty="0" err="1" smtClean="0"/>
              <a:t>tcp_sack</a:t>
            </a:r>
            <a:endParaRPr lang="en-US" sz="1200" dirty="0" smtClean="0"/>
          </a:p>
          <a:p>
            <a:r>
              <a:rPr lang="en-US" sz="1200" dirty="0" smtClean="0"/>
              <a:t>echo "0" &gt; /proc/sys/net/ipv4/</a:t>
            </a:r>
            <a:r>
              <a:rPr lang="en-US" sz="1200" dirty="0" err="1" smtClean="0"/>
              <a:t>tcp_fack</a:t>
            </a:r>
            <a:endParaRPr lang="en-US" sz="1200" dirty="0" smtClean="0"/>
          </a:p>
          <a:p>
            <a:r>
              <a:rPr lang="en-US" sz="1200" dirty="0" smtClean="0"/>
              <a:t>echo "0" &gt; /proc/sys/net/ipv4/</a:t>
            </a:r>
            <a:r>
              <a:rPr lang="en-US" sz="1200" dirty="0" err="1" smtClean="0"/>
              <a:t>tcp_timestamps</a:t>
            </a:r>
            <a:endParaRPr lang="en-US" sz="1200" dirty="0" smtClean="0"/>
          </a:p>
          <a:p>
            <a:r>
              <a:rPr lang="en-US" sz="1200" dirty="0" smtClean="0"/>
              <a:t>echo "</a:t>
            </a:r>
            <a:r>
              <a:rPr lang="en-US" sz="1200" b="1" dirty="0" smtClean="0"/>
              <a:t>1</a:t>
            </a:r>
            <a:r>
              <a:rPr lang="en-US" sz="1200" dirty="0" smtClean="0"/>
              <a:t>" &gt; /proc/sys/net/ipv4/</a:t>
            </a:r>
            <a:r>
              <a:rPr lang="en-US" sz="1200" dirty="0" err="1" smtClean="0"/>
              <a:t>tcp_window_scaling</a:t>
            </a:r>
            <a:endParaRPr lang="en-US" sz="1200" dirty="0" smtClean="0"/>
          </a:p>
          <a:p>
            <a:r>
              <a:rPr lang="en-US" sz="1200" dirty="0" smtClean="0"/>
              <a:t>echo "1" &gt; /proc/sys/net/ipv4/</a:t>
            </a:r>
            <a:r>
              <a:rPr lang="en-US" sz="1200" dirty="0" err="1" smtClean="0"/>
              <a:t>tcp_no_metrics_save</a:t>
            </a:r>
            <a:endParaRPr lang="en-US" sz="1200" dirty="0" smtClean="0"/>
          </a:p>
          <a:p>
            <a:r>
              <a:rPr lang="en-US" sz="1200" dirty="0" smtClean="0"/>
              <a:t>echo "0" &gt; /proc/sys/net/ipv4/</a:t>
            </a:r>
            <a:r>
              <a:rPr lang="en-US" sz="1200" dirty="0" err="1" smtClean="0"/>
              <a:t>tcp_slow_start_after_idle</a:t>
            </a:r>
            <a:endParaRPr lang="en-US" sz="1200" dirty="0" smtClean="0"/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echo "5000" &gt; /proc/sys/net/core/</a:t>
            </a:r>
            <a:r>
              <a:rPr lang="en-US" sz="1200" dirty="0" err="1" smtClean="0"/>
              <a:t>netdev_max_backlog</a:t>
            </a:r>
            <a:endParaRPr lang="en-US" sz="1200" dirty="0" smtClean="0"/>
          </a:p>
          <a:p>
            <a:r>
              <a:rPr lang="en-US" sz="1200" dirty="0" smtClean="0"/>
              <a:t>echo "72800" &gt; /proc/sys/net/core/</a:t>
            </a:r>
            <a:r>
              <a:rPr lang="en-US" sz="1200" dirty="0" err="1" smtClean="0"/>
              <a:t>optmem_max</a:t>
            </a:r>
            <a:endParaRPr lang="en-US" sz="1200" dirty="0" smtClean="0"/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# Socket buffer's size</a:t>
            </a:r>
          </a:p>
          <a:p>
            <a:r>
              <a:rPr lang="en-US" sz="12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echo "72800" &gt; /proc/sys/net/core/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rmem_default</a:t>
            </a:r>
            <a:endParaRPr lang="en-US" sz="1200" b="1" dirty="0" smtClean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1200" dirty="0" smtClean="0"/>
              <a:t>echo "4194304" &gt; /proc/sys/net/core/</a:t>
            </a:r>
            <a:r>
              <a:rPr lang="en-US" sz="1200" dirty="0" err="1" smtClean="0"/>
              <a:t>rmem_max</a:t>
            </a:r>
            <a:endParaRPr lang="en-US" sz="1200" dirty="0" smtClean="0"/>
          </a:p>
          <a:p>
            <a:r>
              <a:rPr lang="en-US" sz="12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echo "72800" &gt; /proc/sys/net/core/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wmem_default</a:t>
            </a:r>
            <a:endParaRPr lang="en-US" sz="1200" b="1" dirty="0" smtClean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1200" dirty="0" smtClean="0"/>
              <a:t>echo "4194304" &gt; /proc/sys/net/core/</a:t>
            </a:r>
            <a:r>
              <a:rPr lang="en-US" sz="1200" dirty="0" err="1" smtClean="0"/>
              <a:t>wmem_max</a:t>
            </a:r>
            <a:endParaRPr lang="en-US" sz="1200" dirty="0" smtClean="0"/>
          </a:p>
          <a:p>
            <a:r>
              <a:rPr lang="en-US" sz="1200" dirty="0" smtClean="0"/>
              <a:t>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0" y="2667000"/>
            <a:ext cx="411480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#Number of pages allowed for queuing. </a:t>
            </a:r>
          </a:p>
          <a:p>
            <a:r>
              <a:rPr lang="en-US" sz="1200" dirty="0" smtClean="0"/>
              <a:t>echo "65000 80000 94000" &gt; /proc/sys/net/ipv4/</a:t>
            </a:r>
            <a:r>
              <a:rPr lang="en-US" sz="1200" dirty="0" err="1" smtClean="0"/>
              <a:t>tcp_mem</a:t>
            </a:r>
            <a:endParaRPr lang="en-US" sz="1200" dirty="0" smtClean="0"/>
          </a:p>
          <a:p>
            <a:r>
              <a:rPr lang="en-US" sz="1200" dirty="0" smtClean="0"/>
              <a:t>echo "65000 80000 94000" &gt; /proc/sys/net/ipv4/</a:t>
            </a:r>
            <a:r>
              <a:rPr lang="en-US" sz="1200" dirty="0" err="1" smtClean="0"/>
              <a:t>udp_mem</a:t>
            </a:r>
            <a:endParaRPr lang="en-US" sz="1200" dirty="0" smtClean="0"/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#TCP buffer limits</a:t>
            </a:r>
          </a:p>
          <a:p>
            <a:r>
              <a:rPr lang="en-US" sz="1200" dirty="0" smtClean="0"/>
              <a:t>echo "4096 </a:t>
            </a:r>
            <a:r>
              <a:rPr lang="en-US" sz="12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72800</a:t>
            </a:r>
            <a:r>
              <a:rPr lang="en-US" sz="1200" dirty="0" smtClean="0"/>
              <a:t> 4194304" &gt; /proc/sys/net/ipv4/</a:t>
            </a:r>
            <a:r>
              <a:rPr lang="en-US" sz="1200" dirty="0" err="1" smtClean="0"/>
              <a:t>tcp_rmem</a:t>
            </a:r>
            <a:endParaRPr lang="en-US" sz="1200" dirty="0" smtClean="0"/>
          </a:p>
          <a:p>
            <a:r>
              <a:rPr lang="en-US" sz="1200" dirty="0" smtClean="0"/>
              <a:t>echo "4096 </a:t>
            </a:r>
            <a:r>
              <a:rPr lang="en-US" sz="12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72800</a:t>
            </a:r>
            <a:r>
              <a:rPr lang="en-US" sz="1200" dirty="0" smtClean="0"/>
              <a:t> 4194304" &gt; /proc/sys/net/ipv4/</a:t>
            </a:r>
            <a:r>
              <a:rPr lang="en-US" sz="1200" dirty="0" err="1" smtClean="0"/>
              <a:t>tcp_wmem</a:t>
            </a:r>
            <a:endParaRPr lang="en-US" sz="1200" dirty="0" smtClean="0"/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#Minimal size buffers used by UDP sockets.</a:t>
            </a:r>
          </a:p>
          <a:p>
            <a:r>
              <a:rPr lang="en-US" sz="1200" dirty="0" smtClean="0"/>
              <a:t>echo "8192" &gt; /proc/sys/net/ipv4/</a:t>
            </a:r>
            <a:r>
              <a:rPr lang="en-US" sz="1200" dirty="0" err="1" smtClean="0"/>
              <a:t>udp_rmem_min</a:t>
            </a:r>
            <a:endParaRPr lang="en-US" sz="1200" dirty="0" smtClean="0"/>
          </a:p>
          <a:p>
            <a:r>
              <a:rPr lang="en-US" sz="1200" dirty="0" smtClean="0"/>
              <a:t>echo "8192" &gt; /proc/sys/net/ipv4/</a:t>
            </a:r>
            <a:r>
              <a:rPr lang="en-US" sz="1200" dirty="0" err="1" smtClean="0"/>
              <a:t>udp_wmem_min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Setup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14400" y="1447800"/>
            <a:ext cx="7543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Turn off TSO/GSO.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9200" y="1912203"/>
            <a:ext cx="4114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#! /bin/bash</a:t>
            </a:r>
          </a:p>
          <a:p>
            <a:r>
              <a:rPr lang="en-US" sz="1200" dirty="0" err="1" smtClean="0"/>
              <a:t>ethtool</a:t>
            </a:r>
            <a:r>
              <a:rPr lang="en-US" sz="1200" dirty="0" smtClean="0"/>
              <a:t> –K </a:t>
            </a:r>
            <a:r>
              <a:rPr lang="en-US" sz="1200" dirty="0" err="1" smtClean="0"/>
              <a:t>ethX</a:t>
            </a:r>
            <a:r>
              <a:rPr lang="en-US" sz="1200" dirty="0" smtClean="0"/>
              <a:t> </a:t>
            </a:r>
            <a:r>
              <a:rPr lang="en-US" sz="1200" dirty="0" err="1" smtClean="0"/>
              <a:t>tso</a:t>
            </a:r>
            <a:r>
              <a:rPr lang="en-US" sz="1200" dirty="0" smtClean="0"/>
              <a:t> off</a:t>
            </a:r>
          </a:p>
          <a:p>
            <a:r>
              <a:rPr lang="en-US" sz="1200" dirty="0" err="1" smtClean="0"/>
              <a:t>ethtool</a:t>
            </a:r>
            <a:r>
              <a:rPr lang="en-US" sz="1200" dirty="0" smtClean="0"/>
              <a:t> –K </a:t>
            </a:r>
            <a:r>
              <a:rPr lang="en-US" sz="1200" dirty="0" err="1" smtClean="0"/>
              <a:t>ethX</a:t>
            </a:r>
            <a:r>
              <a:rPr lang="en-US" sz="1200" dirty="0" smtClean="0"/>
              <a:t> </a:t>
            </a:r>
            <a:r>
              <a:rPr lang="en-US" sz="1200" dirty="0" err="1" smtClean="0"/>
              <a:t>gso</a:t>
            </a:r>
            <a:r>
              <a:rPr lang="en-US" sz="1200" dirty="0" smtClean="0"/>
              <a:t> off</a:t>
            </a:r>
          </a:p>
          <a:p>
            <a:r>
              <a:rPr lang="en-US" sz="1200" dirty="0" err="1" smtClean="0"/>
              <a:t>ethtool</a:t>
            </a:r>
            <a:r>
              <a:rPr lang="en-US" sz="1200" dirty="0" smtClean="0"/>
              <a:t> –k </a:t>
            </a:r>
            <a:r>
              <a:rPr lang="en-US" sz="1200" dirty="0" err="1" smtClean="0"/>
              <a:t>ethX</a:t>
            </a:r>
            <a:endParaRPr lang="en-US" sz="1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895600"/>
            <a:ext cx="7543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Connection monitor for TCP</a:t>
            </a:r>
            <a:r>
              <a:rPr lang="en-US" sz="26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3352800"/>
            <a:ext cx="4114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#! /bin/bash</a:t>
            </a:r>
          </a:p>
          <a:p>
            <a:r>
              <a:rPr lang="en-US" sz="1200" dirty="0" err="1" smtClean="0"/>
              <a:t>modprobe</a:t>
            </a:r>
            <a:r>
              <a:rPr lang="en-US" sz="1200" dirty="0" smtClean="0"/>
              <a:t> </a:t>
            </a:r>
            <a:r>
              <a:rPr lang="en-US" sz="1200" dirty="0" err="1" smtClean="0"/>
              <a:t>tcp_probe</a:t>
            </a:r>
            <a:r>
              <a:rPr lang="en-US" sz="1200" dirty="0" smtClean="0"/>
              <a:t> port=$1</a:t>
            </a:r>
          </a:p>
          <a:p>
            <a:r>
              <a:rPr lang="en-US" sz="1200" dirty="0" err="1" smtClean="0"/>
              <a:t>chmod</a:t>
            </a:r>
            <a:r>
              <a:rPr lang="en-US" sz="1200" dirty="0" smtClean="0"/>
              <a:t> 666 /</a:t>
            </a:r>
            <a:r>
              <a:rPr lang="en-US" sz="1200" dirty="0" err="1" smtClean="0"/>
              <a:t>prob</a:t>
            </a:r>
            <a:r>
              <a:rPr lang="en-US" sz="1200" dirty="0" smtClean="0"/>
              <a:t>/net/</a:t>
            </a:r>
            <a:r>
              <a:rPr lang="en-US" sz="1200" dirty="0" err="1" smtClean="0"/>
              <a:t>tcpprobe</a:t>
            </a:r>
            <a:endParaRPr lang="en-US" sz="1200" dirty="0" smtClean="0"/>
          </a:p>
          <a:p>
            <a:r>
              <a:rPr lang="en-US" sz="1200" dirty="0" smtClean="0"/>
              <a:t>cat /proc/net/</a:t>
            </a:r>
            <a:r>
              <a:rPr lang="en-US" sz="1200" dirty="0" err="1" smtClean="0"/>
              <a:t>tcpprobe</a:t>
            </a:r>
            <a:r>
              <a:rPr lang="en-US" sz="1200" dirty="0" smtClean="0"/>
              <a:t>  &gt; /</a:t>
            </a:r>
            <a:r>
              <a:rPr lang="en-US" sz="1200" dirty="0" err="1" smtClean="0"/>
              <a:t>tmp</a:t>
            </a:r>
            <a:r>
              <a:rPr lang="en-US" sz="1200" dirty="0" smtClean="0"/>
              <a:t>/</a:t>
            </a:r>
            <a:r>
              <a:rPr lang="en-US" sz="1200" dirty="0" err="1" smtClean="0"/>
              <a:t>tcpprobe.out</a:t>
            </a:r>
            <a:r>
              <a:rPr lang="en-US" sz="1200" dirty="0" smtClean="0"/>
              <a:t> &amp; TCPPROB=$!</a:t>
            </a:r>
            <a:endParaRPr lang="en-US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4426803"/>
            <a:ext cx="7543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Commands for emulating WAN.</a:t>
            </a:r>
            <a:endParaRPr lang="en-US" sz="2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876800"/>
            <a:ext cx="41148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# Delay 50ms</a:t>
            </a:r>
          </a:p>
          <a:p>
            <a:r>
              <a:rPr lang="en-US" sz="1200" dirty="0" err="1" smtClean="0"/>
              <a:t>tc</a:t>
            </a:r>
            <a:r>
              <a:rPr lang="en-US" sz="1200" dirty="0" smtClean="0"/>
              <a:t> </a:t>
            </a:r>
            <a:r>
              <a:rPr lang="en-US" sz="1200" dirty="0" err="1" smtClean="0"/>
              <a:t>qdisc</a:t>
            </a:r>
            <a:r>
              <a:rPr lang="en-US" sz="1200" dirty="0" smtClean="0"/>
              <a:t> add dev eth0 root </a:t>
            </a:r>
            <a:r>
              <a:rPr lang="en-US" sz="1200" dirty="0" err="1" smtClean="0"/>
              <a:t>netem</a:t>
            </a:r>
            <a:r>
              <a:rPr lang="en-US" sz="1200" dirty="0" smtClean="0"/>
              <a:t> delay 50ms</a:t>
            </a:r>
          </a:p>
          <a:p>
            <a:r>
              <a:rPr lang="en-US" sz="1200" dirty="0" err="1" smtClean="0"/>
              <a:t>tc</a:t>
            </a:r>
            <a:r>
              <a:rPr lang="en-US" sz="1200" dirty="0" smtClean="0"/>
              <a:t> </a:t>
            </a:r>
            <a:r>
              <a:rPr lang="en-US" sz="1200" dirty="0" err="1" smtClean="0"/>
              <a:t>qdisc</a:t>
            </a:r>
            <a:r>
              <a:rPr lang="en-US" sz="1200" dirty="0" smtClean="0"/>
              <a:t> change dev eth0 root </a:t>
            </a:r>
            <a:r>
              <a:rPr lang="en-US" sz="1200" dirty="0" err="1" smtClean="0"/>
              <a:t>netem</a:t>
            </a:r>
            <a:r>
              <a:rPr lang="en-US" sz="1200" dirty="0" smtClean="0"/>
              <a:t> delay 100ms 10ms</a:t>
            </a:r>
          </a:p>
          <a:p>
            <a:r>
              <a:rPr lang="en-US" sz="1200" dirty="0" smtClean="0"/>
              <a:t># Loss rate set to 0.1%</a:t>
            </a:r>
          </a:p>
          <a:p>
            <a:r>
              <a:rPr lang="en-US" sz="1200" dirty="0" err="1" smtClean="0"/>
              <a:t>tc</a:t>
            </a:r>
            <a:r>
              <a:rPr lang="en-US" sz="1200" dirty="0" smtClean="0"/>
              <a:t> </a:t>
            </a:r>
            <a:r>
              <a:rPr lang="en-US" sz="1200" dirty="0" err="1" smtClean="0"/>
              <a:t>qdisc</a:t>
            </a:r>
            <a:r>
              <a:rPr lang="en-US" sz="1200" dirty="0" smtClean="0"/>
              <a:t> change dev eth0 root </a:t>
            </a:r>
            <a:r>
              <a:rPr lang="en-US" sz="1200" dirty="0" err="1" smtClean="0"/>
              <a:t>netem</a:t>
            </a:r>
            <a:r>
              <a:rPr lang="en-US" sz="1200" dirty="0" smtClean="0"/>
              <a:t> loss 0.1%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6019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ToU</a:t>
            </a:r>
            <a:r>
              <a:rPr lang="en-US" b="1" dirty="0" smtClean="0"/>
              <a:t>: </a:t>
            </a:r>
            <a:r>
              <a:rPr lang="en-US" dirty="0" err="1" smtClean="0"/>
              <a:t>tou</a:t>
            </a:r>
            <a:r>
              <a:rPr lang="en-US" dirty="0" smtClean="0"/>
              <a:t> –s \ </a:t>
            </a:r>
            <a:r>
              <a:rPr lang="en-US" dirty="0" err="1" smtClean="0"/>
              <a:t>tou</a:t>
            </a:r>
            <a:r>
              <a:rPr lang="en-US" dirty="0" smtClean="0"/>
              <a:t> IP </a:t>
            </a:r>
            <a:r>
              <a:rPr lang="en-US" dirty="0" err="1" smtClean="0"/>
              <a:t>test_file</a:t>
            </a:r>
            <a:r>
              <a:rPr lang="en-US" dirty="0" smtClean="0"/>
              <a:t> -c</a:t>
            </a:r>
            <a:br>
              <a:rPr lang="en-US" dirty="0" smtClean="0"/>
            </a:br>
            <a:r>
              <a:rPr lang="en-US" b="1" dirty="0" smtClean="0"/>
              <a:t>TCP:</a:t>
            </a:r>
            <a:r>
              <a:rPr lang="pt-BR" dirty="0" smtClean="0"/>
              <a:t> ttcp -r -v -p Port &gt; /dev/null \ ttcp –t –v –l 1456 -p Port IP &lt; test_file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6944</TotalTime>
  <Words>1316</Words>
  <Application>Microsoft Office PowerPoint</Application>
  <PresentationFormat>On-screen Show (4:3)</PresentationFormat>
  <Paragraphs>446</Paragraphs>
  <Slides>29</Slides>
  <Notes>3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Equity</vt:lpstr>
      <vt:lpstr>TCP-over-UDP</vt:lpstr>
      <vt:lpstr>Outline</vt:lpstr>
      <vt:lpstr>                                         ToU APIs</vt:lpstr>
      <vt:lpstr>Slide 4</vt:lpstr>
      <vt:lpstr>Slide 5</vt:lpstr>
      <vt:lpstr>Outline</vt:lpstr>
      <vt:lpstr>Environmental Setup</vt:lpstr>
      <vt:lpstr>Environmental Setup</vt:lpstr>
      <vt:lpstr>Environmental Setup</vt:lpstr>
      <vt:lpstr>Test Results</vt:lpstr>
      <vt:lpstr>Test Results</vt:lpstr>
      <vt:lpstr>Test Results</vt:lpstr>
      <vt:lpstr>Test Results: Summary</vt:lpstr>
      <vt:lpstr>Outline</vt:lpstr>
      <vt:lpstr>ToU Modules</vt:lpstr>
      <vt:lpstr>ToU Programs</vt:lpstr>
      <vt:lpstr>ToU Transmission Models</vt:lpstr>
      <vt:lpstr>ToU Process Thread</vt:lpstr>
      <vt:lpstr>Timer Thread</vt:lpstr>
      <vt:lpstr>Slide 20</vt:lpstr>
      <vt:lpstr>Congestion FSM(TCP Reno)</vt:lpstr>
      <vt:lpstr>Processtou FSM/ Delayed ACK FSM</vt:lpstr>
      <vt:lpstr>Slide 23</vt:lpstr>
      <vt:lpstr>Demo</vt:lpstr>
      <vt:lpstr>Thank You!</vt:lpstr>
      <vt:lpstr>Slide 26</vt:lpstr>
      <vt:lpstr>Slide 27</vt:lpstr>
      <vt:lpstr>Slide 28</vt:lpstr>
      <vt:lpstr>Test Results: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TCP-over-UDP</dc:title>
  <dc:subject>Final Demo</dc:subject>
  <dc:creator>SOL</dc:creator>
  <cp:keywords>ToU</cp:keywords>
  <dc:description>Final Demo</dc:description>
  <cp:lastModifiedBy>Sol Cheng-Han Lee</cp:lastModifiedBy>
  <cp:revision>534</cp:revision>
  <dcterms:created xsi:type="dcterms:W3CDTF">2010-03-29T23:02:22Z</dcterms:created>
  <dcterms:modified xsi:type="dcterms:W3CDTF">2011-05-13T13:37:33Z</dcterms:modified>
  <cp:contentStatus>Final</cp:contentStatus>
</cp:coreProperties>
</file>