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62" r:id="rId4"/>
    <p:sldId id="259" r:id="rId5"/>
    <p:sldId id="260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41CEE-B716-4AB5-B95A-E8E3FC875B67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6A3E2-A483-49F6-8BDB-2E26DB556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75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1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8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0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0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96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9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5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9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8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0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80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F2B06-488E-497A-97EB-163A572C2D59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CA33B-C44E-4B4A-AF84-1004C1AE8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7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SECE Location Tracking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Track what room in a building objects are in</a:t>
            </a:r>
          </a:p>
          <a:p>
            <a:pPr lvl="1"/>
            <a:r>
              <a:rPr lang="en-US" dirty="0" smtClean="0"/>
              <a:t>Pass information to SECE</a:t>
            </a:r>
          </a:p>
          <a:p>
            <a:pPr lvl="1"/>
            <a:endParaRPr lang="en-US" dirty="0"/>
          </a:p>
          <a:p>
            <a:r>
              <a:rPr lang="en-US" dirty="0" smtClean="0"/>
              <a:t>Implementation:</a:t>
            </a:r>
          </a:p>
          <a:p>
            <a:pPr lvl="1"/>
            <a:r>
              <a:rPr lang="en-US" dirty="0" smtClean="0"/>
              <a:t>“Tags” are placed on items to be tracked</a:t>
            </a:r>
          </a:p>
          <a:p>
            <a:pPr lvl="1"/>
            <a:r>
              <a:rPr lang="en-US" dirty="0" smtClean="0"/>
              <a:t>“Beacons” are placed in locations that should track tags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35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84693" flipH="1">
            <a:off x="4862577" y="5457742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1587" flipH="1">
            <a:off x="3714657" y="4055413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5010724" y="3401910"/>
            <a:ext cx="3999352" cy="3237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" y="2781823"/>
            <a:ext cx="4114800" cy="33903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shieldlist.org/images/103/xbe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114800"/>
            <a:ext cx="2352843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Beacons</a:t>
            </a:r>
            <a:endParaRPr lang="en-US" sz="3200" dirty="0"/>
          </a:p>
        </p:txBody>
      </p:sp>
      <p:grpSp>
        <p:nvGrpSpPr>
          <p:cNvPr id="8" name="Group 7"/>
          <p:cNvGrpSpPr/>
          <p:nvPr/>
        </p:nvGrpSpPr>
        <p:grpSpPr>
          <a:xfrm>
            <a:off x="1026582" y="3782343"/>
            <a:ext cx="1943101" cy="1097518"/>
            <a:chOff x="685800" y="1752600"/>
            <a:chExt cx="1943101" cy="1097518"/>
          </a:xfrm>
        </p:grpSpPr>
        <p:pic>
          <p:nvPicPr>
            <p:cNvPr id="1028" name="Picture 4" descr="http://api.ning.com/files/9x3k65bSO8GGtc9N4WeZMIeIWqGofMFLNP13c7T0G-t-fwxfgCp1dkGY1UktuzKAXzNHfsg8owIKXLxMcJj2l-m5LBS8mVGw/xbee14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1783318"/>
              <a:ext cx="1066800" cy="106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://cdn.sigma.octopart.com/8895526/image/Microchip-PIC18F13K50-I/P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1752600"/>
              <a:ext cx="800101" cy="800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678759" y="179710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026582" y="3477543"/>
            <a:ext cx="1366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PIC Beacon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154728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Beacons periodically transmit wirelessly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Telling the location that a beacon is present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Transmission is low powered – penetration of other locations is minimized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Indicate connection status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26876" y="3796068"/>
            <a:ext cx="1882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Arduino</a:t>
            </a:r>
            <a:r>
              <a:rPr lang="en-US" sz="2000" b="1" dirty="0" smtClean="0"/>
              <a:t> Beacon</a:t>
            </a:r>
          </a:p>
        </p:txBody>
      </p:sp>
      <p:pic>
        <p:nvPicPr>
          <p:cNvPr id="22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82194" flipH="1">
            <a:off x="476783" y="5192140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clker.com/cliparts/0/b/9/b/1194989707579933886battery_01.svg.hi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687" y="4346461"/>
            <a:ext cx="281396" cy="369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71539" flipH="1">
            <a:off x="2141660" y="5192141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07628" flipH="1">
            <a:off x="6386617" y="4185967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29215" flipH="1">
            <a:off x="5680187" y="4789836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://www.custobots.com/sites/default/files/imagecache/product_full/products/Solarbotics-redLED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81058" flipH="1">
            <a:off x="648804" y="4375119"/>
            <a:ext cx="582570" cy="53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4137" y="2412491"/>
            <a:ext cx="126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 #1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742613" y="3032578"/>
            <a:ext cx="126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 #2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0" y="2412491"/>
            <a:ext cx="0" cy="4293109"/>
          </a:xfrm>
          <a:prstGeom prst="line">
            <a:avLst/>
          </a:prstGeom>
          <a:ln cmpd="dbl">
            <a:prstDash val="dashDot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977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://shieldlist.org/images/103/xb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978" y="4343400"/>
            <a:ext cx="2352843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Beacon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PIC</a:t>
            </a:r>
            <a:endParaRPr lang="en-US" dirty="0"/>
          </a:p>
          <a:p>
            <a:pPr lvl="1"/>
            <a:r>
              <a:rPr lang="en-US" dirty="0" smtClean="0"/>
              <a:t>Low power usage: can run on battery for extended periods of time</a:t>
            </a:r>
          </a:p>
          <a:p>
            <a:pPr lvl="1"/>
            <a:r>
              <a:rPr lang="en-US" dirty="0" smtClean="0"/>
              <a:t>Hard to communicate with TCP/IP</a:t>
            </a:r>
          </a:p>
          <a:p>
            <a:pPr lvl="1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Arduino</a:t>
            </a:r>
            <a:endParaRPr lang="en-US" dirty="0" smtClean="0"/>
          </a:p>
          <a:p>
            <a:pPr lvl="1"/>
            <a:r>
              <a:rPr lang="en-US" dirty="0" smtClean="0"/>
              <a:t>Heavier power usage</a:t>
            </a:r>
          </a:p>
          <a:p>
            <a:pPr lvl="1"/>
            <a:r>
              <a:rPr lang="en-US" dirty="0" smtClean="0"/>
              <a:t>Easier to communicate with TCP/IP using existing libraries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81000" y="5508825"/>
            <a:ext cx="1943101" cy="1097518"/>
            <a:chOff x="685800" y="1752600"/>
            <a:chExt cx="1943101" cy="1097518"/>
          </a:xfrm>
        </p:grpSpPr>
        <p:pic>
          <p:nvPicPr>
            <p:cNvPr id="6" name="Picture 4" descr="http://api.ning.com/files/9x3k65bSO8GGtc9N4WeZMIeIWqGofMFLNP13c7T0G-t-fwxfgCp1dkGY1UktuzKAXzNHfsg8owIKXLxMcJj2l-m5LBS8mVGw/xbee14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1783318"/>
              <a:ext cx="1066800" cy="106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http://cdn.sigma.octopart.com/8895526/image/Microchip-PIC18F13K50-I/P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1752600"/>
              <a:ext cx="800101" cy="800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678759" y="179710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91125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09984" flipH="1">
            <a:off x="1964614" y="3347938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33601" flipH="1">
            <a:off x="6237456" y="4675621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29908" flipH="1">
            <a:off x="2087357" y="5004211"/>
            <a:ext cx="343762" cy="48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913385" flipH="1">
            <a:off x="3810494" y="5909867"/>
            <a:ext cx="445136" cy="633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19623" y="2836092"/>
            <a:ext cx="4114800" cy="33903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Tags</a:t>
            </a:r>
            <a:endParaRPr lang="en-US" sz="3200" dirty="0"/>
          </a:p>
        </p:txBody>
      </p:sp>
      <p:grpSp>
        <p:nvGrpSpPr>
          <p:cNvPr id="8" name="Group 7"/>
          <p:cNvGrpSpPr/>
          <p:nvPr/>
        </p:nvGrpSpPr>
        <p:grpSpPr>
          <a:xfrm>
            <a:off x="3270005" y="3836612"/>
            <a:ext cx="1943101" cy="1097518"/>
            <a:chOff x="685800" y="1752600"/>
            <a:chExt cx="1943101" cy="1097518"/>
          </a:xfrm>
        </p:grpSpPr>
        <p:pic>
          <p:nvPicPr>
            <p:cNvPr id="1028" name="Picture 4" descr="http://api.ning.com/files/9x3k65bSO8GGtc9N4WeZMIeIWqGofMFLNP13c7T0G-t-fwxfgCp1dkGY1UktuzKAXzNHfsg8owIKXLxMcJj2l-m5LBS8mVGw/xbee14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1783318"/>
              <a:ext cx="1066800" cy="106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://cdn.sigma.octopart.com/8895526/image/Microchip-PIC18F13K50-I/P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1752600"/>
              <a:ext cx="800101" cy="800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678759" y="179710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70005" y="3531812"/>
            <a:ext cx="5403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Tag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154728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Tags receive messages from beacons (1)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Capture signal strength of message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Determines which beacon is closest </a:t>
            </a:r>
            <a:r>
              <a:rPr lang="en-US" dirty="0" smtClean="0"/>
              <a:t>based </a:t>
            </a:r>
            <a:r>
              <a:rPr lang="en-US" dirty="0" smtClean="0"/>
              <a:t>on signal strength (2)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Transmit closest beacon ID to SECE when it changes (3)</a:t>
            </a:r>
            <a:endParaRPr lang="en-US" dirty="0"/>
          </a:p>
        </p:txBody>
      </p:sp>
      <p:pic>
        <p:nvPicPr>
          <p:cNvPr id="1034" name="Picture 10" descr="http://www.clker.com/cliparts/0/b/9/b/1194989707579933886battery_01.svg.hi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110" y="4400730"/>
            <a:ext cx="281396" cy="369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 descr="http://www.clipartpal.com/_thumbs/pd/weather/lightning_yellow_bol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79613" flipH="1">
            <a:off x="4568770" y="2820046"/>
            <a:ext cx="58924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9468198">
            <a:off x="4379838" y="3293895"/>
            <a:ext cx="13933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Highest Signal Strength</a:t>
            </a:r>
            <a:endParaRPr lang="en-US" sz="1000" dirty="0"/>
          </a:p>
        </p:txBody>
      </p:sp>
      <p:sp>
        <p:nvSpPr>
          <p:cNvPr id="27" name="TextBox 26"/>
          <p:cNvSpPr txBox="1"/>
          <p:nvPr/>
        </p:nvSpPr>
        <p:spPr>
          <a:xfrm rot="19868179">
            <a:off x="1659025" y="5313438"/>
            <a:ext cx="13211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Lower Signal Strength</a:t>
            </a:r>
            <a:endParaRPr lang="en-US" sz="1000" dirty="0"/>
          </a:p>
        </p:txBody>
      </p:sp>
      <p:sp>
        <p:nvSpPr>
          <p:cNvPr id="29" name="TextBox 28"/>
          <p:cNvSpPr txBox="1"/>
          <p:nvPr/>
        </p:nvSpPr>
        <p:spPr>
          <a:xfrm rot="222726">
            <a:off x="3149748" y="6473881"/>
            <a:ext cx="13211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Lower Signal Strength</a:t>
            </a:r>
            <a:endParaRPr lang="en-US" sz="1000" dirty="0"/>
          </a:p>
        </p:txBody>
      </p:sp>
      <p:sp>
        <p:nvSpPr>
          <p:cNvPr id="35" name="TextBox 34"/>
          <p:cNvSpPr txBox="1"/>
          <p:nvPr/>
        </p:nvSpPr>
        <p:spPr>
          <a:xfrm rot="859430">
            <a:off x="6029722" y="5332267"/>
            <a:ext cx="13211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Lower Signal Strength</a:t>
            </a:r>
            <a:endParaRPr lang="en-US" sz="1000" dirty="0"/>
          </a:p>
        </p:txBody>
      </p:sp>
      <p:sp>
        <p:nvSpPr>
          <p:cNvPr id="20" name="TextBox 19"/>
          <p:cNvSpPr txBox="1"/>
          <p:nvPr/>
        </p:nvSpPr>
        <p:spPr>
          <a:xfrm rot="1652613">
            <a:off x="1636360" y="3974470"/>
            <a:ext cx="11095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Closest Beacon ID</a:t>
            </a:r>
            <a:endParaRPr lang="en-US" sz="1000" dirty="0"/>
          </a:p>
        </p:txBody>
      </p:sp>
      <p:sp>
        <p:nvSpPr>
          <p:cNvPr id="2" name="TextBox 1"/>
          <p:cNvSpPr txBox="1"/>
          <p:nvPr/>
        </p:nvSpPr>
        <p:spPr>
          <a:xfrm>
            <a:off x="6895923" y="524871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(1)</a:t>
            </a:r>
            <a:endParaRPr lang="en-US" sz="800" dirty="0"/>
          </a:p>
        </p:txBody>
      </p:sp>
      <p:sp>
        <p:nvSpPr>
          <p:cNvPr id="26" name="TextBox 25"/>
          <p:cNvSpPr txBox="1"/>
          <p:nvPr/>
        </p:nvSpPr>
        <p:spPr>
          <a:xfrm>
            <a:off x="3966088" y="638154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(1)</a:t>
            </a:r>
            <a:endParaRPr lang="en-US" sz="800" dirty="0"/>
          </a:p>
        </p:txBody>
      </p:sp>
      <p:sp>
        <p:nvSpPr>
          <p:cNvPr id="30" name="TextBox 29"/>
          <p:cNvSpPr txBox="1"/>
          <p:nvPr/>
        </p:nvSpPr>
        <p:spPr>
          <a:xfrm>
            <a:off x="1815547" y="541052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(1)</a:t>
            </a:r>
            <a:endParaRPr lang="en-US" sz="800" dirty="0"/>
          </a:p>
        </p:txBody>
      </p:sp>
      <p:sp>
        <p:nvSpPr>
          <p:cNvPr id="31" name="TextBox 30"/>
          <p:cNvSpPr txBox="1"/>
          <p:nvPr/>
        </p:nvSpPr>
        <p:spPr>
          <a:xfrm>
            <a:off x="4228585" y="3814325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(2)</a:t>
            </a:r>
            <a:endParaRPr lang="en-US" sz="800" dirty="0"/>
          </a:p>
        </p:txBody>
      </p:sp>
      <p:sp>
        <p:nvSpPr>
          <p:cNvPr id="32" name="TextBox 31"/>
          <p:cNvSpPr txBox="1"/>
          <p:nvPr/>
        </p:nvSpPr>
        <p:spPr>
          <a:xfrm>
            <a:off x="2442644" y="400861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(3)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89004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Technical Details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154728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Wireless uses mesh network – no central node is needed</a:t>
            </a:r>
            <a:endParaRPr lang="en-US" dirty="0"/>
          </a:p>
        </p:txBody>
      </p:sp>
      <p:pic>
        <p:nvPicPr>
          <p:cNvPr id="1026" name="Picture 2" descr="http://www.digi.com/images/lineart/lineart-digimesh-dm2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2981325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685800" y="3135868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Beacons and tags sleep at the same time to conserve power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Syncing of sleep time is achieved through wireless protocol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Beacons broadcast messages through network but do not relay messages from other beacons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Tags send messages directly to Arduino beacon – messages are relayed through other beacons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Signal strength delivered to PIC from </a:t>
            </a:r>
            <a:r>
              <a:rPr lang="en-US" dirty="0" smtClean="0"/>
              <a:t>XBee </a:t>
            </a:r>
            <a:r>
              <a:rPr lang="en-US" dirty="0" smtClean="0"/>
              <a:t>via pulse width modulation</a:t>
            </a:r>
          </a:p>
        </p:txBody>
      </p:sp>
    </p:spTree>
    <p:extLst>
      <p:ext uri="{BB962C8B-B14F-4D97-AF65-F5344CB8AC3E}">
        <p14:creationId xmlns:p14="http://schemas.microsoft.com/office/powerpoint/2010/main" val="3184461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Power Consumption (No Sleep)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002847"/>
              </p:ext>
            </p:extLst>
          </p:nvPr>
        </p:nvGraphicFramePr>
        <p:xfrm>
          <a:off x="609600" y="838200"/>
          <a:ext cx="7848600" cy="5638800"/>
        </p:xfrm>
        <a:graphic>
          <a:graphicData uri="http://schemas.openxmlformats.org/drawingml/2006/table">
            <a:tbl>
              <a:tblPr firstRow="1" firstCol="1" bandRow="1"/>
              <a:tblGrid>
                <a:gridCol w="4409105"/>
                <a:gridCol w="3439495"/>
              </a:tblGrid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Part Name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Average Current Draw (mA)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XBee DigiMesh Module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Processor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0.007500033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Variables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Value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Sleep Period (s)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Awake Time (s)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XBee Max Amps Awake (mA)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50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XBee Max Amps Sleep (mA)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0.05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Battery mAh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225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Processor Max Amps Awake (mA)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0.00015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Processor Max Amps Sleep (mA)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0.00000065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Current Adjustment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1.1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XBee Data Rate (kbps)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250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TX/RX Data Bytes (bytes)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200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Calculations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Awake Times Per Hour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3600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Percent Awake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Percent Sleep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XBee Average Current Draw (mA)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50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Processor Average Current Draw (mA)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0.007500033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Required Awake Time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0.0064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Results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Battery Life (h)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4.090295544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Battery Life (d)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0.170428981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8462" marR="9846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38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Power Consumption (Sleep)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414595"/>
              </p:ext>
            </p:extLst>
          </p:nvPr>
        </p:nvGraphicFramePr>
        <p:xfrm>
          <a:off x="609600" y="756480"/>
          <a:ext cx="7848600" cy="5917982"/>
        </p:xfrm>
        <a:graphic>
          <a:graphicData uri="http://schemas.openxmlformats.org/drawingml/2006/table">
            <a:tbl>
              <a:tblPr firstRow="1" firstCol="1" bandRow="1"/>
              <a:tblGrid>
                <a:gridCol w="4409105"/>
                <a:gridCol w="3439495"/>
              </a:tblGrid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Part Name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Average Current Draw (mA)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XBee DigiMesh Module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Processor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0.007500033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Variables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Value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Sleep Period (s)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Awake Time (s)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XBee Max Amps Awake (mA)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XBee Max Amps Sleep (mA)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Battery </a:t>
                      </a:r>
                      <a:r>
                        <a:rPr lang="en-US" sz="1400" b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mAh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225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Processor Max Amps Awake (mA)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0.00015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Processor Max Amps Sleep (mA)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0.00000065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Current Adjustment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XBee Data Rate (kbps)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250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TX/RX Data Bytes (bytes)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Calculations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Awake Times Per Hour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720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Percent Awake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Percent Sleep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XBee Average Current Draw (mA)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10.04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Processor Average Current Draw (mA)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0.0075000325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Required Awake Time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0.0064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Results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47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Battery Life (h)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20.3578456216795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Battery Life (d)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0.84824356756998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284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Future Work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154728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Improve signal strength readings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Can use average signal strength readings over a period of time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Report beacon battery status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Tag “panic” button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Tag out of range detection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Prevent lost messages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34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546</Words>
  <Application>Microsoft Office PowerPoint</Application>
  <PresentationFormat>On-screen Show (4:3)</PresentationFormat>
  <Paragraphs>158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SECE Location Tracking</vt:lpstr>
      <vt:lpstr>Beacons</vt:lpstr>
      <vt:lpstr>Beacon Types</vt:lpstr>
      <vt:lpstr>Tags</vt:lpstr>
      <vt:lpstr>Technical Details</vt:lpstr>
      <vt:lpstr>Power Consumption (No Sleep)</vt:lpstr>
      <vt:lpstr>Power Consumption (Sleep)</vt:lpstr>
      <vt:lpstr>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SECE Location Tracking</dc:title>
  <dc:creator>Zachary Salzbank</dc:creator>
  <cp:lastModifiedBy>Zachary Salzbank</cp:lastModifiedBy>
  <cp:revision>20</cp:revision>
  <dcterms:created xsi:type="dcterms:W3CDTF">2011-10-25T00:44:17Z</dcterms:created>
  <dcterms:modified xsi:type="dcterms:W3CDTF">2011-12-21T17:42:36Z</dcterms:modified>
</cp:coreProperties>
</file>