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presProps.xml" Type="http://schemas.openxmlformats.org/officeDocument/2006/relationships/presProps" Id="rId2"/><Relationship Target="slides/slide8.xml" Type="http://schemas.openxmlformats.org/officeDocument/2006/relationships/slide" Id="rId13"/><Relationship Target="theme/theme2.xml" Type="http://schemas.openxmlformats.org/officeDocument/2006/relationships/theme" Id="rId1"/><Relationship Target="slides/slide5.xml" Type="http://schemas.openxmlformats.org/officeDocument/2006/relationships/slide" Id="rId10"/><Relationship Target="slideMasters/slideMaster1.xml" Type="http://schemas.openxmlformats.org/officeDocument/2006/relationships/slideMaster" Id="rId4"/><Relationship Target="slides/slide6.xml" Type="http://schemas.openxmlformats.org/officeDocument/2006/relationships/slide" Id="rId11"/><Relationship Target="tableStyles.xml" Type="http://schemas.openxmlformats.org/officeDocument/2006/relationships/tableStyles" Id="rId3"/><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2" name="Shape 72"/>
        <p:cNvGrpSpPr/>
        <p:nvPr/>
      </p:nvGrpSpPr>
      <p:grpSpPr>
        <a:xfrm>
          <a:off y="0" x="0"/>
          <a:ext cy="0" cx="0"/>
          <a:chOff y="0" x="0"/>
          <a:chExt cy="0" cx="0"/>
        </a:xfrm>
      </p:grpSpPr>
      <p:sp>
        <p:nvSpPr>
          <p:cNvPr id="73" name="Shape 73"/>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74" name="Shape 7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6" name="Shape 126"/>
        <p:cNvGrpSpPr/>
        <p:nvPr/>
      </p:nvGrpSpPr>
      <p:grpSpPr>
        <a:xfrm>
          <a:off y="0" x="0"/>
          <a:ext cy="0" cx="0"/>
          <a:chOff y="0" x="0"/>
          <a:chExt cy="0" cx="0"/>
        </a:xfrm>
      </p:grpSpPr>
      <p:sp>
        <p:nvSpPr>
          <p:cNvPr id="127" name="Shape 12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8" name="Shape 12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2" name="Shape 132"/>
        <p:cNvGrpSpPr/>
        <p:nvPr/>
      </p:nvGrpSpPr>
      <p:grpSpPr>
        <a:xfrm>
          <a:off y="0" x="0"/>
          <a:ext cy="0" cx="0"/>
          <a:chOff y="0" x="0"/>
          <a:chExt cy="0" cx="0"/>
        </a:xfrm>
      </p:grpSpPr>
      <p:sp>
        <p:nvSpPr>
          <p:cNvPr id="133" name="Shape 13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34" name="Shape 13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8" name="Shape 138"/>
        <p:cNvGrpSpPr/>
        <p:nvPr/>
      </p:nvGrpSpPr>
      <p:grpSpPr>
        <a:xfrm>
          <a:off y="0" x="0"/>
          <a:ext cy="0" cx="0"/>
          <a:chOff y="0" x="0"/>
          <a:chExt cy="0" cx="0"/>
        </a:xfrm>
      </p:grpSpPr>
      <p:sp>
        <p:nvSpPr>
          <p:cNvPr id="139" name="Shape 13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40" name="Shape 14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4" name="Shape 144"/>
        <p:cNvGrpSpPr/>
        <p:nvPr/>
      </p:nvGrpSpPr>
      <p:grpSpPr>
        <a:xfrm>
          <a:off y="0" x="0"/>
          <a:ext cy="0" cx="0"/>
          <a:chOff y="0" x="0"/>
          <a:chExt cy="0" cx="0"/>
        </a:xfrm>
      </p:grpSpPr>
      <p:sp>
        <p:nvSpPr>
          <p:cNvPr id="145" name="Shape 14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46" name="Shape 14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0" name="Shape 150"/>
        <p:cNvGrpSpPr/>
        <p:nvPr/>
      </p:nvGrpSpPr>
      <p:grpSpPr>
        <a:xfrm>
          <a:off y="0" x="0"/>
          <a:ext cy="0" cx="0"/>
          <a:chOff y="0" x="0"/>
          <a:chExt cy="0" cx="0"/>
        </a:xfrm>
      </p:grpSpPr>
      <p:sp>
        <p:nvSpPr>
          <p:cNvPr id="151" name="Shape 15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52" name="Shape 15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6" name="Shape 156"/>
        <p:cNvGrpSpPr/>
        <p:nvPr/>
      </p:nvGrpSpPr>
      <p:grpSpPr>
        <a:xfrm>
          <a:off y="0" x="0"/>
          <a:ext cy="0" cx="0"/>
          <a:chOff y="0" x="0"/>
          <a:chExt cy="0" cx="0"/>
        </a:xfrm>
      </p:grpSpPr>
      <p:sp>
        <p:nvSpPr>
          <p:cNvPr id="157" name="Shape 15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58" name="Shape 15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8" name="Shape 78"/>
        <p:cNvGrpSpPr/>
        <p:nvPr/>
      </p:nvGrpSpPr>
      <p:grpSpPr>
        <a:xfrm>
          <a:off y="0" x="0"/>
          <a:ext cy="0" cx="0"/>
          <a:chOff y="0" x="0"/>
          <a:chExt cy="0" cx="0"/>
        </a:xfrm>
      </p:grpSpPr>
      <p:sp>
        <p:nvSpPr>
          <p:cNvPr id="79" name="Shape 7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80" name="Shape 8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4" name="Shape 84"/>
        <p:cNvGrpSpPr/>
        <p:nvPr/>
      </p:nvGrpSpPr>
      <p:grpSpPr>
        <a:xfrm>
          <a:off y="0" x="0"/>
          <a:ext cy="0" cx="0"/>
          <a:chOff y="0" x="0"/>
          <a:chExt cy="0" cx="0"/>
        </a:xfrm>
      </p:grpSpPr>
      <p:sp>
        <p:nvSpPr>
          <p:cNvPr id="85" name="Shape 8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86" name="Shape 8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0" name="Shape 90"/>
        <p:cNvGrpSpPr/>
        <p:nvPr/>
      </p:nvGrpSpPr>
      <p:grpSpPr>
        <a:xfrm>
          <a:off y="0" x="0"/>
          <a:ext cy="0" cx="0"/>
          <a:chOff y="0" x="0"/>
          <a:chExt cy="0" cx="0"/>
        </a:xfrm>
      </p:grpSpPr>
      <p:sp>
        <p:nvSpPr>
          <p:cNvPr id="91" name="Shape 9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2" name="Shape 9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6" name="Shape 96"/>
        <p:cNvGrpSpPr/>
        <p:nvPr/>
      </p:nvGrpSpPr>
      <p:grpSpPr>
        <a:xfrm>
          <a:off y="0" x="0"/>
          <a:ext cy="0" cx="0"/>
          <a:chOff y="0" x="0"/>
          <a:chExt cy="0" cx="0"/>
        </a:xfrm>
      </p:grpSpPr>
      <p:sp>
        <p:nvSpPr>
          <p:cNvPr id="97" name="Shape 9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8" name="Shape 9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2" name="Shape 102"/>
        <p:cNvGrpSpPr/>
        <p:nvPr/>
      </p:nvGrpSpPr>
      <p:grpSpPr>
        <a:xfrm>
          <a:off y="0" x="0"/>
          <a:ext cy="0" cx="0"/>
          <a:chOff y="0" x="0"/>
          <a:chExt cy="0" cx="0"/>
        </a:xfrm>
      </p:grpSpPr>
      <p:sp>
        <p:nvSpPr>
          <p:cNvPr id="103" name="Shape 10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4" name="Shape 10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8" name="Shape 108"/>
        <p:cNvGrpSpPr/>
        <p:nvPr/>
      </p:nvGrpSpPr>
      <p:grpSpPr>
        <a:xfrm>
          <a:off y="0" x="0"/>
          <a:ext cy="0" cx="0"/>
          <a:chOff y="0" x="0"/>
          <a:chExt cy="0" cx="0"/>
        </a:xfrm>
      </p:grpSpPr>
      <p:sp>
        <p:nvSpPr>
          <p:cNvPr id="109" name="Shape 10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10" name="Shape 11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5" name="Shape 115"/>
        <p:cNvGrpSpPr/>
        <p:nvPr/>
      </p:nvGrpSpPr>
      <p:grpSpPr>
        <a:xfrm>
          <a:off y="0" x="0"/>
          <a:ext cy="0" cx="0"/>
          <a:chOff y="0" x="0"/>
          <a:chExt cy="0" cx="0"/>
        </a:xfrm>
      </p:grpSpPr>
      <p:sp>
        <p:nvSpPr>
          <p:cNvPr id="116" name="Shape 11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17" name="Shape 11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1" name="Shape 121"/>
        <p:cNvGrpSpPr/>
        <p:nvPr/>
      </p:nvGrpSpPr>
      <p:grpSpPr>
        <a:xfrm>
          <a:off y="0" x="0"/>
          <a:ext cy="0" cx="0"/>
          <a:chOff y="0" x="0"/>
          <a:chExt cy="0" cx="0"/>
        </a:xfrm>
      </p:grpSpPr>
      <p:sp>
        <p:nvSpPr>
          <p:cNvPr id="122" name="Shape 12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3" name="Shape 12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id="7" name="Shape 7"/>
        <p:cNvGrpSpPr/>
        <p:nvPr/>
      </p:nvGrpSpPr>
      <p:grpSpPr>
        <a:xfrm>
          <a:off y="0" x="0"/>
          <a:ext cy="0" cx="0"/>
          <a:chOff y="0" x="0"/>
          <a:chExt cy="0" cx="0"/>
        </a:xfrm>
      </p:grpSpPr>
      <p:sp>
        <p:nvSpPr>
          <p:cNvPr id="8" name="Shape 8"/>
          <p:cNvSpPr/>
          <p:nvPr/>
        </p:nvSpPr>
        <p:spPr>
          <a:xfrm>
            <a:off y="1600200" x="0"/>
            <a:ext cy="3657600" cx="9144000"/>
          </a:xfrm>
          <a:prstGeom prst="rect">
            <a:avLst/>
          </a:prstGeom>
          <a:solidFill>
            <a:schemeClr val="dk1">
              <a:alpha val="20000"/>
            </a:schemeClr>
          </a:solidFill>
          <a:ln>
            <a:noFill/>
          </a:ln>
        </p:spPr>
        <p:txBody>
          <a:bodyPr bIns="45700" rIns="91425" lIns="91425" tIns="45700" anchor="ctr" anchorCtr="0">
            <a:noAutofit/>
          </a:bodyPr>
          <a:lstStyle/>
          <a:p/>
        </p:txBody>
      </p:sp>
      <p:grpSp>
        <p:nvGrpSpPr>
          <p:cNvPr id="9" name="Shape 9"/>
          <p:cNvGrpSpPr/>
          <p:nvPr/>
        </p:nvGrpSpPr>
        <p:grpSpPr>
          <a:xfrm>
            <a:off y="-1438" x="0"/>
            <a:ext cy="6859503" cx="1827407"/>
            <a:chOff y="-1438" x="0"/>
            <a:chExt cy="6859503" cx="798029"/>
          </a:xfrm>
        </p:grpSpPr>
        <p:sp>
          <p:nvSpPr>
            <p:cNvPr id="10" name="Shape 10"/>
            <p:cNvSpPr/>
            <p:nvPr/>
          </p:nvSpPr>
          <p:spPr>
            <a:xfrm>
              <a:off y="-1438" x="0"/>
              <a:ext cy="6858065" cx="798029"/>
            </a:xfrm>
            <a:custGeom>
              <a:pathLst>
                <a:path w="500332" extrusionOk="0" h="6875253">
                  <a:moveTo>
                    <a:pt y="0" x="0"/>
                  </a:moveTo>
                  <a:lnTo>
                    <a:pt y="0" x="500332"/>
                  </a:lnTo>
                  <a:lnTo>
                    <a:pt y="6875253" x="301925"/>
                  </a:lnTo>
                  <a:lnTo>
                    <a:pt y="6875253" x="0"/>
                  </a:lnTo>
                  <a:lnTo>
                    <a:pt y="0" x="0"/>
                  </a:lnTo>
                  <a:close/>
                </a:path>
              </a:pathLst>
            </a:custGeom>
            <a:solidFill>
              <a:schemeClr val="dk2">
                <a:alpha val="20000"/>
              </a:schemeClr>
            </a:solidFill>
            <a:ln>
              <a:noFill/>
            </a:ln>
          </p:spPr>
          <p:txBody>
            <a:bodyPr bIns="45700" rIns="91425" lIns="91425" tIns="45700" anchor="ctr" anchorCtr="0">
              <a:noAutofit/>
            </a:bodyPr>
            <a:lstStyle/>
            <a:p/>
          </p:txBody>
        </p:sp>
        <p:sp>
          <p:nvSpPr>
            <p:cNvPr id="11" name="Shape 11"/>
            <p:cNvSpPr/>
            <p:nvPr/>
          </p:nvSpPr>
          <p:spPr>
            <a:xfrm>
              <a:off y="0" x="0"/>
              <a:ext cy="6858065" cx="399014"/>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grpSp>
        <p:nvGrpSpPr>
          <p:cNvPr id="12" name="Shape 12"/>
          <p:cNvGrpSpPr/>
          <p:nvPr/>
        </p:nvGrpSpPr>
        <p:grpSpPr>
          <a:xfrm flipH="1">
            <a:off y="0" x="7316591"/>
            <a:ext cy="6859503" cx="1827407"/>
            <a:chOff y="-1438" x="0"/>
            <a:chExt cy="6859503" cx="798029"/>
          </a:xfrm>
        </p:grpSpPr>
        <p:sp>
          <p:nvSpPr>
            <p:cNvPr id="13" name="Shape 13"/>
            <p:cNvSpPr/>
            <p:nvPr/>
          </p:nvSpPr>
          <p:spPr>
            <a:xfrm>
              <a:off y="-1438" x="0"/>
              <a:ext cy="6858065" cx="798029"/>
            </a:xfrm>
            <a:custGeom>
              <a:pathLst>
                <a:path w="500332" extrusionOk="0" h="6875253">
                  <a:moveTo>
                    <a:pt y="0" x="0"/>
                  </a:moveTo>
                  <a:lnTo>
                    <a:pt y="0" x="500332"/>
                  </a:lnTo>
                  <a:lnTo>
                    <a:pt y="6875253" x="301925"/>
                  </a:lnTo>
                  <a:lnTo>
                    <a:pt y="6875253" x="0"/>
                  </a:lnTo>
                  <a:lnTo>
                    <a:pt y="0" x="0"/>
                  </a:lnTo>
                  <a:close/>
                </a:path>
              </a:pathLst>
            </a:custGeom>
            <a:solidFill>
              <a:schemeClr val="dk2">
                <a:alpha val="20000"/>
              </a:schemeClr>
            </a:solidFill>
            <a:ln>
              <a:noFill/>
            </a:ln>
          </p:spPr>
          <p:txBody>
            <a:bodyPr bIns="45700" rIns="91425" lIns="91425" tIns="45700" anchor="ctr" anchorCtr="0">
              <a:noAutofit/>
            </a:bodyPr>
            <a:lstStyle/>
            <a:p/>
          </p:txBody>
        </p:sp>
        <p:sp>
          <p:nvSpPr>
            <p:cNvPr id="14" name="Shape 14"/>
            <p:cNvSpPr/>
            <p:nvPr/>
          </p:nvSpPr>
          <p:spPr>
            <a:xfrm>
              <a:off y="0" x="0"/>
              <a:ext cy="6858065" cx="399014"/>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sp>
        <p:nvSpPr>
          <p:cNvPr id="15" name="Shape 15"/>
          <p:cNvSpPr txBox="1"/>
          <p:nvPr>
            <p:ph type="ctrTitle"/>
          </p:nvPr>
        </p:nvSpPr>
        <p:spPr>
          <a:xfrm>
            <a:off y="2090913" x="685800"/>
            <a:ext cy="1650599" cx="7772400"/>
          </a:xfrm>
          <a:prstGeom prst="rect">
            <a:avLst/>
          </a:prstGeom>
          <a:noFill/>
          <a:ln>
            <a:noFill/>
          </a:ln>
        </p:spPr>
        <p:txBody>
          <a:bodyPr bIns="91425" rIns="91425" lIns="91425" tIns="91425" anchor="b" anchorCtr="0"/>
          <a:lstStyle>
            <a:lvl1pPr algn="ctr" rtl="0" indent="304800" marL="0">
              <a:spcBef>
                <a:spcPts val="0"/>
              </a:spcBef>
              <a:buClr>
                <a:schemeClr val="lt2"/>
              </a:buClr>
              <a:buSzPct val="100000"/>
              <a:buFont typeface="Trebuchet MS"/>
              <a:buNone/>
              <a:defRPr strike="noStrike" u="none" b="1" cap="none" baseline="0" sz="4800" i="0">
                <a:solidFill>
                  <a:schemeClr val="lt2"/>
                </a:solidFill>
                <a:latin typeface="Trebuchet MS"/>
                <a:ea typeface="Trebuchet MS"/>
                <a:cs typeface="Trebuchet MS"/>
                <a:sym typeface="Trebuchet MS"/>
              </a:defRPr>
            </a:lvl1pPr>
            <a:lvl2pPr algn="ctr" rtl="0" indent="304800" marL="0">
              <a:spcBef>
                <a:spcPts val="0"/>
              </a:spcBef>
              <a:buClr>
                <a:schemeClr val="lt2"/>
              </a:buClr>
              <a:buSzPct val="100000"/>
              <a:buFont typeface="Trebuchet MS"/>
              <a:buNone/>
              <a:defRPr strike="noStrike" u="none" b="1" cap="none" baseline="0" sz="4800" i="0">
                <a:solidFill>
                  <a:schemeClr val="lt2"/>
                </a:solidFill>
                <a:latin typeface="Trebuchet MS"/>
                <a:ea typeface="Trebuchet MS"/>
                <a:cs typeface="Trebuchet MS"/>
                <a:sym typeface="Trebuchet MS"/>
              </a:defRPr>
            </a:lvl2pPr>
            <a:lvl3pPr algn="ctr" rtl="0" indent="304800" marL="0">
              <a:spcBef>
                <a:spcPts val="0"/>
              </a:spcBef>
              <a:buClr>
                <a:schemeClr val="lt2"/>
              </a:buClr>
              <a:buSzPct val="100000"/>
              <a:buFont typeface="Trebuchet MS"/>
              <a:buNone/>
              <a:defRPr strike="noStrike" u="none" b="1" cap="none" baseline="0" sz="4800" i="0">
                <a:solidFill>
                  <a:schemeClr val="lt2"/>
                </a:solidFill>
                <a:latin typeface="Trebuchet MS"/>
                <a:ea typeface="Trebuchet MS"/>
                <a:cs typeface="Trebuchet MS"/>
                <a:sym typeface="Trebuchet MS"/>
              </a:defRPr>
            </a:lvl3pPr>
            <a:lvl4pPr algn="ctr" rtl="0" indent="304800" marL="0">
              <a:spcBef>
                <a:spcPts val="0"/>
              </a:spcBef>
              <a:buClr>
                <a:schemeClr val="lt2"/>
              </a:buClr>
              <a:buSzPct val="100000"/>
              <a:buFont typeface="Trebuchet MS"/>
              <a:buNone/>
              <a:defRPr strike="noStrike" u="none" b="1" cap="none" baseline="0" sz="4800" i="0">
                <a:solidFill>
                  <a:schemeClr val="lt2"/>
                </a:solidFill>
                <a:latin typeface="Trebuchet MS"/>
                <a:ea typeface="Trebuchet MS"/>
                <a:cs typeface="Trebuchet MS"/>
                <a:sym typeface="Trebuchet MS"/>
              </a:defRPr>
            </a:lvl4pPr>
            <a:lvl5pPr algn="ctr" rtl="0" indent="304800" marL="0">
              <a:spcBef>
                <a:spcPts val="0"/>
              </a:spcBef>
              <a:buClr>
                <a:schemeClr val="lt2"/>
              </a:buClr>
              <a:buSzPct val="100000"/>
              <a:buFont typeface="Trebuchet MS"/>
              <a:buNone/>
              <a:defRPr strike="noStrike" u="none" b="1" cap="none" baseline="0" sz="4800" i="0">
                <a:solidFill>
                  <a:schemeClr val="lt2"/>
                </a:solidFill>
                <a:latin typeface="Trebuchet MS"/>
                <a:ea typeface="Trebuchet MS"/>
                <a:cs typeface="Trebuchet MS"/>
                <a:sym typeface="Trebuchet MS"/>
              </a:defRPr>
            </a:lvl5pPr>
            <a:lvl6pPr algn="ctr" rtl="0" indent="304800" marL="0">
              <a:spcBef>
                <a:spcPts val="0"/>
              </a:spcBef>
              <a:buClr>
                <a:schemeClr val="lt2"/>
              </a:buClr>
              <a:buSzPct val="100000"/>
              <a:buFont typeface="Trebuchet MS"/>
              <a:buNone/>
              <a:defRPr strike="noStrike" u="none" b="1" cap="none" baseline="0" sz="4800" i="0">
                <a:solidFill>
                  <a:schemeClr val="lt2"/>
                </a:solidFill>
                <a:latin typeface="Trebuchet MS"/>
                <a:ea typeface="Trebuchet MS"/>
                <a:cs typeface="Trebuchet MS"/>
                <a:sym typeface="Trebuchet MS"/>
              </a:defRPr>
            </a:lvl6pPr>
            <a:lvl7pPr algn="ctr" rtl="0" indent="304800" marL="0">
              <a:spcBef>
                <a:spcPts val="0"/>
              </a:spcBef>
              <a:buClr>
                <a:schemeClr val="lt2"/>
              </a:buClr>
              <a:buSzPct val="100000"/>
              <a:buFont typeface="Trebuchet MS"/>
              <a:buNone/>
              <a:defRPr strike="noStrike" u="none" b="1" cap="none" baseline="0" sz="4800" i="0">
                <a:solidFill>
                  <a:schemeClr val="lt2"/>
                </a:solidFill>
                <a:latin typeface="Trebuchet MS"/>
                <a:ea typeface="Trebuchet MS"/>
                <a:cs typeface="Trebuchet MS"/>
                <a:sym typeface="Trebuchet MS"/>
              </a:defRPr>
            </a:lvl7pPr>
            <a:lvl8pPr algn="ctr" rtl="0" indent="304800" marL="0">
              <a:spcBef>
                <a:spcPts val="0"/>
              </a:spcBef>
              <a:buClr>
                <a:schemeClr val="lt2"/>
              </a:buClr>
              <a:buSzPct val="100000"/>
              <a:buFont typeface="Trebuchet MS"/>
              <a:buNone/>
              <a:defRPr strike="noStrike" u="none" b="1" cap="none" baseline="0" sz="4800" i="0">
                <a:solidFill>
                  <a:schemeClr val="lt2"/>
                </a:solidFill>
                <a:latin typeface="Trebuchet MS"/>
                <a:ea typeface="Trebuchet MS"/>
                <a:cs typeface="Trebuchet MS"/>
                <a:sym typeface="Trebuchet MS"/>
              </a:defRPr>
            </a:lvl8pPr>
            <a:lvl9pPr algn="ctr" rtl="0" indent="304800" marL="0">
              <a:spcBef>
                <a:spcPts val="0"/>
              </a:spcBef>
              <a:buClr>
                <a:schemeClr val="lt2"/>
              </a:buClr>
              <a:buSzPct val="100000"/>
              <a:buFont typeface="Trebuchet MS"/>
              <a:buNone/>
              <a:defRPr strike="noStrike" u="none" b="1" cap="none" baseline="0" sz="4800" i="0">
                <a:solidFill>
                  <a:schemeClr val="lt2"/>
                </a:solidFill>
                <a:latin typeface="Trebuchet MS"/>
                <a:ea typeface="Trebuchet MS"/>
                <a:cs typeface="Trebuchet MS"/>
                <a:sym typeface="Trebuchet MS"/>
              </a:defRPr>
            </a:lvl9pPr>
          </a:lstStyle>
          <a:p/>
        </p:txBody>
      </p:sp>
      <p:sp>
        <p:nvSpPr>
          <p:cNvPr id="16" name="Shape 16"/>
          <p:cNvSpPr txBox="1"/>
          <p:nvPr>
            <p:ph idx="1" type="subTitle"/>
          </p:nvPr>
        </p:nvSpPr>
        <p:spPr>
          <a:xfrm>
            <a:off y="3886200" x="685800"/>
            <a:ext cy="878099" cx="7772400"/>
          </a:xfrm>
          <a:prstGeom prst="rect">
            <a:avLst/>
          </a:prstGeom>
          <a:noFill/>
          <a:ln>
            <a:noFill/>
          </a:ln>
        </p:spPr>
        <p:txBody>
          <a:bodyPr bIns="91425" rIns="91425" lIns="91425" tIns="91425" anchor="t" anchorCtr="0"/>
          <a:lstStyle>
            <a:lvl1pPr algn="ctr" rtl="0" indent="152400" marL="0">
              <a:spcBef>
                <a:spcPts val="0"/>
              </a:spcBef>
              <a:buClr>
                <a:schemeClr val="lt2"/>
              </a:buClr>
              <a:buSzPct val="100000"/>
              <a:buFont typeface="Trebuchet MS"/>
              <a:buNone/>
              <a:defRPr strike="noStrike" u="none" b="0" cap="none" baseline="0" sz="2400" i="0">
                <a:solidFill>
                  <a:schemeClr val="lt2"/>
                </a:solidFill>
                <a:latin typeface="Trebuchet MS"/>
                <a:ea typeface="Trebuchet MS"/>
                <a:cs typeface="Trebuchet MS"/>
                <a:sym typeface="Trebuchet MS"/>
              </a:defRPr>
            </a:lvl1pPr>
            <a:lvl2pPr algn="ctr" rtl="0" indent="152400" marL="0">
              <a:spcBef>
                <a:spcPts val="0"/>
              </a:spcBef>
              <a:buClr>
                <a:schemeClr val="lt2"/>
              </a:buClr>
              <a:buSzPct val="100000"/>
              <a:buFont typeface="Trebuchet MS"/>
              <a:buNone/>
              <a:defRPr strike="noStrike" u="none" b="0" cap="none" baseline="0" sz="2400" i="0">
                <a:solidFill>
                  <a:schemeClr val="lt2"/>
                </a:solidFill>
                <a:latin typeface="Trebuchet MS"/>
                <a:ea typeface="Trebuchet MS"/>
                <a:cs typeface="Trebuchet MS"/>
                <a:sym typeface="Trebuchet MS"/>
              </a:defRPr>
            </a:lvl2pPr>
            <a:lvl3pPr algn="ctr" rtl="0" indent="152400" marL="0">
              <a:spcBef>
                <a:spcPts val="0"/>
              </a:spcBef>
              <a:buClr>
                <a:schemeClr val="lt2"/>
              </a:buClr>
              <a:buSzPct val="100000"/>
              <a:buFont typeface="Trebuchet MS"/>
              <a:buNone/>
              <a:defRPr strike="noStrike" u="none" b="0" cap="none" baseline="0" sz="2400" i="0">
                <a:solidFill>
                  <a:schemeClr val="lt2"/>
                </a:solidFill>
                <a:latin typeface="Trebuchet MS"/>
                <a:ea typeface="Trebuchet MS"/>
                <a:cs typeface="Trebuchet MS"/>
                <a:sym typeface="Trebuchet MS"/>
              </a:defRPr>
            </a:lvl3pPr>
            <a:lvl4pPr algn="ctr" rtl="0" indent="152400" marL="0">
              <a:spcBef>
                <a:spcPts val="0"/>
              </a:spcBef>
              <a:buClr>
                <a:schemeClr val="lt2"/>
              </a:buClr>
              <a:buSzPct val="100000"/>
              <a:buFont typeface="Trebuchet MS"/>
              <a:buNone/>
              <a:defRPr strike="noStrike" u="none" b="0" cap="none" baseline="0" sz="2400" i="0">
                <a:solidFill>
                  <a:schemeClr val="lt2"/>
                </a:solidFill>
                <a:latin typeface="Trebuchet MS"/>
                <a:ea typeface="Trebuchet MS"/>
                <a:cs typeface="Trebuchet MS"/>
                <a:sym typeface="Trebuchet MS"/>
              </a:defRPr>
            </a:lvl4pPr>
            <a:lvl5pPr algn="ctr" rtl="0" indent="152400" marL="0">
              <a:spcBef>
                <a:spcPts val="0"/>
              </a:spcBef>
              <a:buClr>
                <a:schemeClr val="lt2"/>
              </a:buClr>
              <a:buSzPct val="100000"/>
              <a:buFont typeface="Trebuchet MS"/>
              <a:buNone/>
              <a:defRPr strike="noStrike" u="none" b="0" cap="none" baseline="0" sz="2400" i="0">
                <a:solidFill>
                  <a:schemeClr val="lt2"/>
                </a:solidFill>
                <a:latin typeface="Trebuchet MS"/>
                <a:ea typeface="Trebuchet MS"/>
                <a:cs typeface="Trebuchet MS"/>
                <a:sym typeface="Trebuchet MS"/>
              </a:defRPr>
            </a:lvl5pPr>
            <a:lvl6pPr algn="ctr" rtl="0" indent="152400" marL="0">
              <a:spcBef>
                <a:spcPts val="0"/>
              </a:spcBef>
              <a:buClr>
                <a:schemeClr val="lt2"/>
              </a:buClr>
              <a:buSzPct val="100000"/>
              <a:buFont typeface="Trebuchet MS"/>
              <a:buNone/>
              <a:defRPr strike="noStrike" u="none" b="0" cap="none" baseline="0" sz="2400" i="0">
                <a:solidFill>
                  <a:schemeClr val="lt2"/>
                </a:solidFill>
                <a:latin typeface="Trebuchet MS"/>
                <a:ea typeface="Trebuchet MS"/>
                <a:cs typeface="Trebuchet MS"/>
                <a:sym typeface="Trebuchet MS"/>
              </a:defRPr>
            </a:lvl6pPr>
            <a:lvl7pPr algn="ctr" rtl="0" indent="152400" marL="0">
              <a:spcBef>
                <a:spcPts val="0"/>
              </a:spcBef>
              <a:buClr>
                <a:schemeClr val="lt2"/>
              </a:buClr>
              <a:buSzPct val="100000"/>
              <a:buFont typeface="Trebuchet MS"/>
              <a:buNone/>
              <a:defRPr strike="noStrike" u="none" b="0" cap="none" baseline="0" sz="2400" i="0">
                <a:solidFill>
                  <a:schemeClr val="lt2"/>
                </a:solidFill>
                <a:latin typeface="Trebuchet MS"/>
                <a:ea typeface="Trebuchet MS"/>
                <a:cs typeface="Trebuchet MS"/>
                <a:sym typeface="Trebuchet MS"/>
              </a:defRPr>
            </a:lvl7pPr>
            <a:lvl8pPr algn="ctr" rtl="0" indent="152400" marL="0">
              <a:spcBef>
                <a:spcPts val="0"/>
              </a:spcBef>
              <a:buClr>
                <a:schemeClr val="lt2"/>
              </a:buClr>
              <a:buSzPct val="100000"/>
              <a:buFont typeface="Trebuchet MS"/>
              <a:buNone/>
              <a:defRPr strike="noStrike" u="none" b="0" cap="none" baseline="0" sz="2400" i="0">
                <a:solidFill>
                  <a:schemeClr val="lt2"/>
                </a:solidFill>
                <a:latin typeface="Trebuchet MS"/>
                <a:ea typeface="Trebuchet MS"/>
                <a:cs typeface="Trebuchet MS"/>
                <a:sym typeface="Trebuchet MS"/>
              </a:defRPr>
            </a:lvl8pPr>
            <a:lvl9pPr algn="ctr" rtl="0" indent="152400" marL="0">
              <a:spcBef>
                <a:spcPts val="0"/>
              </a:spcBef>
              <a:buClr>
                <a:schemeClr val="lt2"/>
              </a:buClr>
              <a:buSzPct val="100000"/>
              <a:buFont typeface="Trebuchet MS"/>
              <a:buNone/>
              <a:defRPr strike="noStrike" u="none" b="0" cap="none" baseline="0" sz="2400" i="0">
                <a:solidFill>
                  <a:schemeClr val="lt2"/>
                </a:solidFill>
                <a:latin typeface="Trebuchet MS"/>
                <a:ea typeface="Trebuchet MS"/>
                <a:cs typeface="Trebuchet MS"/>
                <a:sym typeface="Trebuchet M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id="17" name="Shape 17"/>
        <p:cNvGrpSpPr/>
        <p:nvPr/>
      </p:nvGrpSpPr>
      <p:grpSpPr>
        <a:xfrm>
          <a:off y="0" x="0"/>
          <a:ext cy="0" cx="0"/>
          <a:chOff y="0" x="0"/>
          <a:chExt cy="0" cx="0"/>
        </a:xfrm>
      </p:grpSpPr>
      <p:sp>
        <p:nvSpPr>
          <p:cNvPr id="18" name="Shape 18"/>
          <p:cNvSpPr/>
          <p:nvPr/>
        </p:nvSpPr>
        <p:spPr>
          <a:xfrm>
            <a:off y="-1438" x="0"/>
            <a:ext cy="1525499" cx="9144000"/>
          </a:xfrm>
          <a:prstGeom prst="rect">
            <a:avLst/>
          </a:prstGeom>
          <a:solidFill>
            <a:schemeClr val="dk2">
              <a:alpha val="20000"/>
            </a:schemeClr>
          </a:solidFill>
          <a:ln>
            <a:noFill/>
          </a:ln>
        </p:spPr>
        <p:txBody>
          <a:bodyPr bIns="45700" rIns="91425" lIns="91425" tIns="45700" anchor="ctr" anchorCtr="0">
            <a:noAutofit/>
          </a:bodyPr>
          <a:lstStyle/>
          <a:p/>
        </p:txBody>
      </p:sp>
      <p:grpSp>
        <p:nvGrpSpPr>
          <p:cNvPr id="19" name="Shape 19"/>
          <p:cNvGrpSpPr/>
          <p:nvPr/>
        </p:nvGrpSpPr>
        <p:grpSpPr>
          <a:xfrm>
            <a:off y="-1438" x="0"/>
            <a:ext cy="6859503" cx="649180"/>
            <a:chOff y="-1438" x="0"/>
            <a:chExt cy="6859503" cx="649180"/>
          </a:xfrm>
        </p:grpSpPr>
        <p:sp>
          <p:nvSpPr>
            <p:cNvPr id="20" name="Shape 20"/>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rgbClr val="5A6378">
                <a:alpha val="9803"/>
              </a:srgbClr>
            </a:solidFill>
            <a:ln>
              <a:noFill/>
            </a:ln>
          </p:spPr>
          <p:txBody>
            <a:bodyPr bIns="45700" rIns="91425" lIns="91425" tIns="45700" anchor="ctr" anchorCtr="0">
              <a:noAutofit/>
            </a:bodyPr>
            <a:lstStyle/>
            <a:p/>
          </p:txBody>
        </p:sp>
        <p:sp>
          <p:nvSpPr>
            <p:cNvPr id="21" name="Shape 21"/>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grpSp>
        <p:nvGrpSpPr>
          <p:cNvPr id="22" name="Shape 22"/>
          <p:cNvGrpSpPr/>
          <p:nvPr/>
        </p:nvGrpSpPr>
        <p:grpSpPr>
          <a:xfrm flipH="1">
            <a:off y="0" x="8494493"/>
            <a:ext cy="6859503" cx="649180"/>
            <a:chOff y="-1438" x="0"/>
            <a:chExt cy="6859503" cx="649180"/>
          </a:xfrm>
        </p:grpSpPr>
        <p:sp>
          <p:nvSpPr>
            <p:cNvPr id="23" name="Shape 23"/>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rgbClr val="5A6378">
                <a:alpha val="9803"/>
              </a:srgbClr>
            </a:solidFill>
            <a:ln>
              <a:noFill/>
            </a:ln>
          </p:spPr>
          <p:txBody>
            <a:bodyPr bIns="45700" rIns="91425" lIns="91425" tIns="45700" anchor="ctr" anchorCtr="0">
              <a:noAutofit/>
            </a:bodyPr>
            <a:lstStyle/>
            <a:p/>
          </p:txBody>
        </p:sp>
        <p:sp>
          <p:nvSpPr>
            <p:cNvPr id="24" name="Shape 24"/>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sp>
        <p:nvSpPr>
          <p:cNvPr id="25" name="Shape 25"/>
          <p:cNvSpPr/>
          <p:nvPr/>
        </p:nvSpPr>
        <p:spPr>
          <a:xfrm>
            <a:off y="6324600" x="0"/>
            <a:ext cy="534899" cx="9144000"/>
          </a:xfrm>
          <a:prstGeom prst="rect">
            <a:avLst/>
          </a:prstGeom>
          <a:solidFill>
            <a:schemeClr val="dk1">
              <a:alpha val="14901"/>
            </a:schemeClr>
          </a:solidFill>
          <a:ln>
            <a:noFill/>
          </a:ln>
        </p:spPr>
        <p:txBody>
          <a:bodyPr bIns="45700" rIns="91425" lIns="91425" tIns="45700" anchor="ctr" anchorCtr="0">
            <a:noAutofit/>
          </a:bodyPr>
          <a:lstStyle/>
          <a:p/>
        </p:txBody>
      </p:sp>
      <p:sp>
        <p:nvSpPr>
          <p:cNvPr id="26" name="Shape 26"/>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Trebuchet MS"/>
              <a:buNone/>
              <a:defRPr b="1" sz="3600">
                <a:solidFill>
                  <a:schemeClr val="lt2"/>
                </a:solidFill>
                <a:latin typeface="Trebuchet MS"/>
                <a:ea typeface="Trebuchet MS"/>
                <a:cs typeface="Trebuchet MS"/>
                <a:sym typeface="Trebuchet MS"/>
              </a:defRPr>
            </a:lvl1pPr>
            <a:lvl2pPr algn="l" rtl="0">
              <a:spcBef>
                <a:spcPts val="0"/>
              </a:spcBef>
              <a:buSzPct val="100000"/>
              <a:buFont typeface="Trebuchet MS"/>
              <a:buNone/>
              <a:defRPr b="1" sz="3600">
                <a:solidFill>
                  <a:schemeClr val="lt2"/>
                </a:solidFill>
                <a:latin typeface="Trebuchet MS"/>
                <a:ea typeface="Trebuchet MS"/>
                <a:cs typeface="Trebuchet MS"/>
                <a:sym typeface="Trebuchet MS"/>
              </a:defRPr>
            </a:lvl2pPr>
            <a:lvl3pPr algn="l" rtl="0">
              <a:spcBef>
                <a:spcPts val="0"/>
              </a:spcBef>
              <a:buSzPct val="100000"/>
              <a:buFont typeface="Trebuchet MS"/>
              <a:buNone/>
              <a:defRPr b="1" sz="3600">
                <a:solidFill>
                  <a:schemeClr val="lt2"/>
                </a:solidFill>
                <a:latin typeface="Trebuchet MS"/>
                <a:ea typeface="Trebuchet MS"/>
                <a:cs typeface="Trebuchet MS"/>
                <a:sym typeface="Trebuchet MS"/>
              </a:defRPr>
            </a:lvl3pPr>
            <a:lvl4pPr algn="l" rtl="0">
              <a:spcBef>
                <a:spcPts val="0"/>
              </a:spcBef>
              <a:buSzPct val="100000"/>
              <a:buFont typeface="Trebuchet MS"/>
              <a:buNone/>
              <a:defRPr b="1" sz="3600">
                <a:solidFill>
                  <a:schemeClr val="lt2"/>
                </a:solidFill>
                <a:latin typeface="Trebuchet MS"/>
                <a:ea typeface="Trebuchet MS"/>
                <a:cs typeface="Trebuchet MS"/>
                <a:sym typeface="Trebuchet MS"/>
              </a:defRPr>
            </a:lvl4pPr>
            <a:lvl5pPr algn="l" rtl="0">
              <a:spcBef>
                <a:spcPts val="0"/>
              </a:spcBef>
              <a:buSzPct val="100000"/>
              <a:buFont typeface="Trebuchet MS"/>
              <a:buNone/>
              <a:defRPr b="1" sz="3600">
                <a:solidFill>
                  <a:schemeClr val="lt2"/>
                </a:solidFill>
                <a:latin typeface="Trebuchet MS"/>
                <a:ea typeface="Trebuchet MS"/>
                <a:cs typeface="Trebuchet MS"/>
                <a:sym typeface="Trebuchet MS"/>
              </a:defRPr>
            </a:lvl5pPr>
            <a:lvl6pPr algn="l" rtl="0">
              <a:spcBef>
                <a:spcPts val="0"/>
              </a:spcBef>
              <a:buSzPct val="100000"/>
              <a:buFont typeface="Trebuchet MS"/>
              <a:buNone/>
              <a:defRPr b="1" sz="3600">
                <a:solidFill>
                  <a:schemeClr val="lt2"/>
                </a:solidFill>
                <a:latin typeface="Trebuchet MS"/>
                <a:ea typeface="Trebuchet MS"/>
                <a:cs typeface="Trebuchet MS"/>
                <a:sym typeface="Trebuchet MS"/>
              </a:defRPr>
            </a:lvl6pPr>
            <a:lvl7pPr algn="l" rtl="0">
              <a:spcBef>
                <a:spcPts val="0"/>
              </a:spcBef>
              <a:buSzPct val="100000"/>
              <a:buFont typeface="Trebuchet MS"/>
              <a:buNone/>
              <a:defRPr b="1" sz="3600">
                <a:solidFill>
                  <a:schemeClr val="lt2"/>
                </a:solidFill>
                <a:latin typeface="Trebuchet MS"/>
                <a:ea typeface="Trebuchet MS"/>
                <a:cs typeface="Trebuchet MS"/>
                <a:sym typeface="Trebuchet MS"/>
              </a:defRPr>
            </a:lvl7pPr>
            <a:lvl8pPr algn="l" rtl="0">
              <a:spcBef>
                <a:spcPts val="0"/>
              </a:spcBef>
              <a:buSzPct val="100000"/>
              <a:buFont typeface="Trebuchet MS"/>
              <a:buNone/>
              <a:defRPr b="1" sz="3600">
                <a:solidFill>
                  <a:schemeClr val="lt2"/>
                </a:solidFill>
                <a:latin typeface="Trebuchet MS"/>
                <a:ea typeface="Trebuchet MS"/>
                <a:cs typeface="Trebuchet MS"/>
                <a:sym typeface="Trebuchet MS"/>
              </a:defRPr>
            </a:lvl8pPr>
            <a:lvl9pPr algn="l" rtl="0">
              <a:spcBef>
                <a:spcPts val="0"/>
              </a:spcBef>
              <a:buSzPct val="100000"/>
              <a:buFont typeface="Trebuchet MS"/>
              <a:buNone/>
              <a:defRPr b="1" sz="3600">
                <a:solidFill>
                  <a:schemeClr val="lt2"/>
                </a:solidFill>
                <a:latin typeface="Trebuchet MS"/>
                <a:ea typeface="Trebuchet MS"/>
                <a:cs typeface="Trebuchet MS"/>
                <a:sym typeface="Trebuchet MS"/>
              </a:defRPr>
            </a:lvl9pPr>
          </a:lstStyle>
          <a:p/>
        </p:txBody>
      </p:sp>
      <p:sp>
        <p:nvSpPr>
          <p:cNvPr id="27" name="Shape 27"/>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id="28" name="Shape 28"/>
        <p:cNvGrpSpPr/>
        <p:nvPr/>
      </p:nvGrpSpPr>
      <p:grpSpPr>
        <a:xfrm>
          <a:off y="0" x="0"/>
          <a:ext cy="0" cx="0"/>
          <a:chOff y="0" x="0"/>
          <a:chExt cy="0" cx="0"/>
        </a:xfrm>
      </p:grpSpPr>
      <p:sp>
        <p:nvSpPr>
          <p:cNvPr id="29" name="Shape 29"/>
          <p:cNvSpPr/>
          <p:nvPr/>
        </p:nvSpPr>
        <p:spPr>
          <a:xfrm>
            <a:off y="-1438" x="0"/>
            <a:ext cy="1525499" cx="9144000"/>
          </a:xfrm>
          <a:prstGeom prst="rect">
            <a:avLst/>
          </a:prstGeom>
          <a:solidFill>
            <a:schemeClr val="dk2">
              <a:alpha val="20000"/>
            </a:schemeClr>
          </a:solidFill>
          <a:ln>
            <a:noFill/>
          </a:ln>
        </p:spPr>
        <p:txBody>
          <a:bodyPr bIns="45700" rIns="91425" lIns="91425" tIns="45700" anchor="ctr" anchorCtr="0">
            <a:noAutofit/>
          </a:bodyPr>
          <a:lstStyle/>
          <a:p/>
        </p:txBody>
      </p:sp>
      <p:grpSp>
        <p:nvGrpSpPr>
          <p:cNvPr id="30" name="Shape 30"/>
          <p:cNvGrpSpPr/>
          <p:nvPr/>
        </p:nvGrpSpPr>
        <p:grpSpPr>
          <a:xfrm>
            <a:off y="-1438" x="0"/>
            <a:ext cy="6859503" cx="649180"/>
            <a:chOff y="-1438" x="0"/>
            <a:chExt cy="6859503" cx="649180"/>
          </a:xfrm>
        </p:grpSpPr>
        <p:sp>
          <p:nvSpPr>
            <p:cNvPr id="31" name="Shape 31"/>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sp>
          <p:nvSpPr>
            <p:cNvPr id="32" name="Shape 32"/>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grpSp>
        <p:nvGrpSpPr>
          <p:cNvPr id="33" name="Shape 33"/>
          <p:cNvGrpSpPr/>
          <p:nvPr/>
        </p:nvGrpSpPr>
        <p:grpSpPr>
          <a:xfrm flipH="1">
            <a:off y="0" x="8494493"/>
            <a:ext cy="6859503" cx="649180"/>
            <a:chOff y="-1438" x="0"/>
            <a:chExt cy="6859503" cx="649180"/>
          </a:xfrm>
        </p:grpSpPr>
        <p:sp>
          <p:nvSpPr>
            <p:cNvPr id="34" name="Shape 34"/>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rgbClr val="5A6378">
                <a:alpha val="9803"/>
              </a:srgbClr>
            </a:solidFill>
            <a:ln>
              <a:noFill/>
            </a:ln>
          </p:spPr>
          <p:txBody>
            <a:bodyPr bIns="45700" rIns="91425" lIns="91425" tIns="45700" anchor="ctr" anchorCtr="0">
              <a:noAutofit/>
            </a:bodyPr>
            <a:lstStyle/>
            <a:p/>
          </p:txBody>
        </p:sp>
        <p:sp>
          <p:nvSpPr>
            <p:cNvPr id="35" name="Shape 35"/>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sp>
        <p:nvSpPr>
          <p:cNvPr id="36" name="Shape 36"/>
          <p:cNvSpPr/>
          <p:nvPr/>
        </p:nvSpPr>
        <p:spPr>
          <a:xfrm>
            <a:off y="6324600" x="0"/>
            <a:ext cy="534899" cx="9144000"/>
          </a:xfrm>
          <a:prstGeom prst="rect">
            <a:avLst/>
          </a:prstGeom>
          <a:solidFill>
            <a:schemeClr val="dk1">
              <a:alpha val="14901"/>
            </a:schemeClr>
          </a:solidFill>
          <a:ln>
            <a:noFill/>
          </a:ln>
        </p:spPr>
        <p:txBody>
          <a:bodyPr bIns="45700" rIns="91425" lIns="91425" tIns="45700" anchor="ctr" anchorCtr="0">
            <a:noAutofit/>
          </a:bodyPr>
          <a:lstStyle/>
          <a:p/>
        </p:txBody>
      </p:sp>
      <p:sp>
        <p:nvSpPr>
          <p:cNvPr id="37" name="Shape 37"/>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Trebuchet MS"/>
              <a:buNone/>
              <a:defRPr b="1" sz="3600">
                <a:solidFill>
                  <a:schemeClr val="lt2"/>
                </a:solidFill>
                <a:latin typeface="Trebuchet MS"/>
                <a:ea typeface="Trebuchet MS"/>
                <a:cs typeface="Trebuchet MS"/>
                <a:sym typeface="Trebuchet MS"/>
              </a:defRPr>
            </a:lvl1pPr>
            <a:lvl2pPr algn="l" rtl="0">
              <a:spcBef>
                <a:spcPts val="0"/>
              </a:spcBef>
              <a:buSzPct val="100000"/>
              <a:buFont typeface="Trebuchet MS"/>
              <a:buNone/>
              <a:defRPr b="1" sz="3600">
                <a:solidFill>
                  <a:schemeClr val="lt2"/>
                </a:solidFill>
                <a:latin typeface="Trebuchet MS"/>
                <a:ea typeface="Trebuchet MS"/>
                <a:cs typeface="Trebuchet MS"/>
                <a:sym typeface="Trebuchet MS"/>
              </a:defRPr>
            </a:lvl2pPr>
            <a:lvl3pPr algn="l" rtl="0">
              <a:spcBef>
                <a:spcPts val="0"/>
              </a:spcBef>
              <a:buSzPct val="100000"/>
              <a:buFont typeface="Trebuchet MS"/>
              <a:buNone/>
              <a:defRPr b="1" sz="3600">
                <a:solidFill>
                  <a:schemeClr val="lt2"/>
                </a:solidFill>
                <a:latin typeface="Trebuchet MS"/>
                <a:ea typeface="Trebuchet MS"/>
                <a:cs typeface="Trebuchet MS"/>
                <a:sym typeface="Trebuchet MS"/>
              </a:defRPr>
            </a:lvl3pPr>
            <a:lvl4pPr algn="l" rtl="0">
              <a:spcBef>
                <a:spcPts val="0"/>
              </a:spcBef>
              <a:buSzPct val="100000"/>
              <a:buFont typeface="Trebuchet MS"/>
              <a:buNone/>
              <a:defRPr b="1" sz="3600">
                <a:solidFill>
                  <a:schemeClr val="lt2"/>
                </a:solidFill>
                <a:latin typeface="Trebuchet MS"/>
                <a:ea typeface="Trebuchet MS"/>
                <a:cs typeface="Trebuchet MS"/>
                <a:sym typeface="Trebuchet MS"/>
              </a:defRPr>
            </a:lvl4pPr>
            <a:lvl5pPr algn="l" rtl="0">
              <a:spcBef>
                <a:spcPts val="0"/>
              </a:spcBef>
              <a:buSzPct val="100000"/>
              <a:buFont typeface="Trebuchet MS"/>
              <a:buNone/>
              <a:defRPr b="1" sz="3600">
                <a:solidFill>
                  <a:schemeClr val="lt2"/>
                </a:solidFill>
                <a:latin typeface="Trebuchet MS"/>
                <a:ea typeface="Trebuchet MS"/>
                <a:cs typeface="Trebuchet MS"/>
                <a:sym typeface="Trebuchet MS"/>
              </a:defRPr>
            </a:lvl5pPr>
            <a:lvl6pPr algn="l" rtl="0">
              <a:spcBef>
                <a:spcPts val="0"/>
              </a:spcBef>
              <a:buSzPct val="100000"/>
              <a:buFont typeface="Trebuchet MS"/>
              <a:buNone/>
              <a:defRPr b="1" sz="3600">
                <a:solidFill>
                  <a:schemeClr val="lt2"/>
                </a:solidFill>
                <a:latin typeface="Trebuchet MS"/>
                <a:ea typeface="Trebuchet MS"/>
                <a:cs typeface="Trebuchet MS"/>
                <a:sym typeface="Trebuchet MS"/>
              </a:defRPr>
            </a:lvl6pPr>
            <a:lvl7pPr algn="l" rtl="0">
              <a:spcBef>
                <a:spcPts val="0"/>
              </a:spcBef>
              <a:buSzPct val="100000"/>
              <a:buFont typeface="Trebuchet MS"/>
              <a:buNone/>
              <a:defRPr b="1" sz="3600">
                <a:solidFill>
                  <a:schemeClr val="lt2"/>
                </a:solidFill>
                <a:latin typeface="Trebuchet MS"/>
                <a:ea typeface="Trebuchet MS"/>
                <a:cs typeface="Trebuchet MS"/>
                <a:sym typeface="Trebuchet MS"/>
              </a:defRPr>
            </a:lvl7pPr>
            <a:lvl8pPr algn="l" rtl="0">
              <a:spcBef>
                <a:spcPts val="0"/>
              </a:spcBef>
              <a:buSzPct val="100000"/>
              <a:buFont typeface="Trebuchet MS"/>
              <a:buNone/>
              <a:defRPr b="1" sz="3600">
                <a:solidFill>
                  <a:schemeClr val="lt2"/>
                </a:solidFill>
                <a:latin typeface="Trebuchet MS"/>
                <a:ea typeface="Trebuchet MS"/>
                <a:cs typeface="Trebuchet MS"/>
                <a:sym typeface="Trebuchet MS"/>
              </a:defRPr>
            </a:lvl8pPr>
            <a:lvl9pPr algn="l" rtl="0">
              <a:spcBef>
                <a:spcPts val="0"/>
              </a:spcBef>
              <a:buSzPct val="100000"/>
              <a:buFont typeface="Trebuchet MS"/>
              <a:buNone/>
              <a:defRPr b="1" sz="3600">
                <a:solidFill>
                  <a:schemeClr val="lt2"/>
                </a:solidFill>
                <a:latin typeface="Trebuchet MS"/>
                <a:ea typeface="Trebuchet MS"/>
                <a:cs typeface="Trebuchet MS"/>
                <a:sym typeface="Trebuchet MS"/>
              </a:defRPr>
            </a:lvl9pPr>
          </a:lstStyle>
          <a:p/>
        </p:txBody>
      </p:sp>
      <p:sp>
        <p:nvSpPr>
          <p:cNvPr id="38" name="Shape 38"/>
          <p:cNvSpPr txBox="1"/>
          <p:nvPr>
            <p:ph idx="1" type="body"/>
          </p:nvPr>
        </p:nvSpPr>
        <p:spPr>
          <a:xfrm>
            <a:off y="1600200" x="457200"/>
            <a:ext cy="4967700" cx="39945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
        <p:nvSpPr>
          <p:cNvPr id="39" name="Shape 39"/>
          <p:cNvSpPr txBox="1"/>
          <p:nvPr>
            <p:ph idx="2" type="body"/>
          </p:nvPr>
        </p:nvSpPr>
        <p:spPr>
          <a:xfrm>
            <a:off y="1600200" x="4692273"/>
            <a:ext cy="4967700" cx="39945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Only">
    <p:spTree>
      <p:nvGrpSpPr>
        <p:cNvPr id="40" name="Shape 40"/>
        <p:cNvGrpSpPr/>
        <p:nvPr/>
      </p:nvGrpSpPr>
      <p:grpSpPr>
        <a:xfrm>
          <a:off y="0" x="0"/>
          <a:ext cy="0" cx="0"/>
          <a:chOff y="0" x="0"/>
          <a:chExt cy="0" cx="0"/>
        </a:xfrm>
      </p:grpSpPr>
      <p:sp>
        <p:nvSpPr>
          <p:cNvPr id="41" name="Shape 41"/>
          <p:cNvSpPr/>
          <p:nvPr/>
        </p:nvSpPr>
        <p:spPr>
          <a:xfrm>
            <a:off y="-1438" x="0"/>
            <a:ext cy="1525499" cx="9144000"/>
          </a:xfrm>
          <a:prstGeom prst="rect">
            <a:avLst/>
          </a:prstGeom>
          <a:solidFill>
            <a:schemeClr val="dk2">
              <a:alpha val="20000"/>
            </a:schemeClr>
          </a:solidFill>
          <a:ln>
            <a:noFill/>
          </a:ln>
        </p:spPr>
        <p:txBody>
          <a:bodyPr bIns="45700" rIns="91425" lIns="91425" tIns="45700" anchor="ctr" anchorCtr="0">
            <a:noAutofit/>
          </a:bodyPr>
          <a:lstStyle/>
          <a:p/>
        </p:txBody>
      </p:sp>
      <p:grpSp>
        <p:nvGrpSpPr>
          <p:cNvPr id="42" name="Shape 42"/>
          <p:cNvGrpSpPr/>
          <p:nvPr/>
        </p:nvGrpSpPr>
        <p:grpSpPr>
          <a:xfrm>
            <a:off y="-1438" x="0"/>
            <a:ext cy="6859503" cx="649180"/>
            <a:chOff y="-1438" x="0"/>
            <a:chExt cy="6859503" cx="649180"/>
          </a:xfrm>
        </p:grpSpPr>
        <p:sp>
          <p:nvSpPr>
            <p:cNvPr id="43" name="Shape 43"/>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sp>
          <p:nvSpPr>
            <p:cNvPr id="44" name="Shape 44"/>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grpSp>
        <p:nvGrpSpPr>
          <p:cNvPr id="45" name="Shape 45"/>
          <p:cNvGrpSpPr/>
          <p:nvPr/>
        </p:nvGrpSpPr>
        <p:grpSpPr>
          <a:xfrm flipH="1">
            <a:off y="0" x="8494493"/>
            <a:ext cy="6859503" cx="649180"/>
            <a:chOff y="-1438" x="0"/>
            <a:chExt cy="6859503" cx="649180"/>
          </a:xfrm>
        </p:grpSpPr>
        <p:sp>
          <p:nvSpPr>
            <p:cNvPr id="46" name="Shape 46"/>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sp>
          <p:nvSpPr>
            <p:cNvPr id="47" name="Shape 47"/>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sp>
        <p:nvSpPr>
          <p:cNvPr id="48" name="Shape 48"/>
          <p:cNvSpPr/>
          <p:nvPr/>
        </p:nvSpPr>
        <p:spPr>
          <a:xfrm>
            <a:off y="6324600" x="0"/>
            <a:ext cy="534899" cx="9144000"/>
          </a:xfrm>
          <a:prstGeom prst="rect">
            <a:avLst/>
          </a:prstGeom>
          <a:solidFill>
            <a:schemeClr val="dk1">
              <a:alpha val="14901"/>
            </a:schemeClr>
          </a:solidFill>
          <a:ln>
            <a:noFill/>
          </a:ln>
        </p:spPr>
        <p:txBody>
          <a:bodyPr bIns="45700" rIns="91425" lIns="91425" tIns="45700" anchor="ctr" anchorCtr="0">
            <a:noAutofit/>
          </a:bodyPr>
          <a:lstStyle/>
          <a:p/>
        </p:txBody>
      </p:sp>
      <p:sp>
        <p:nvSpPr>
          <p:cNvPr id="49" name="Shape 49"/>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Trebuchet MS"/>
              <a:buNone/>
              <a:defRPr b="1" sz="3600">
                <a:solidFill>
                  <a:schemeClr val="lt2"/>
                </a:solidFill>
                <a:latin typeface="Trebuchet MS"/>
                <a:ea typeface="Trebuchet MS"/>
                <a:cs typeface="Trebuchet MS"/>
                <a:sym typeface="Trebuchet MS"/>
              </a:defRPr>
            </a:lvl1pPr>
            <a:lvl2pPr algn="l" rtl="0">
              <a:spcBef>
                <a:spcPts val="0"/>
              </a:spcBef>
              <a:buSzPct val="100000"/>
              <a:buFont typeface="Trebuchet MS"/>
              <a:buNone/>
              <a:defRPr b="1" sz="3600">
                <a:solidFill>
                  <a:schemeClr val="lt2"/>
                </a:solidFill>
                <a:latin typeface="Trebuchet MS"/>
                <a:ea typeface="Trebuchet MS"/>
                <a:cs typeface="Trebuchet MS"/>
                <a:sym typeface="Trebuchet MS"/>
              </a:defRPr>
            </a:lvl2pPr>
            <a:lvl3pPr algn="l" rtl="0">
              <a:spcBef>
                <a:spcPts val="0"/>
              </a:spcBef>
              <a:buSzPct val="100000"/>
              <a:buFont typeface="Trebuchet MS"/>
              <a:buNone/>
              <a:defRPr b="1" sz="3600">
                <a:solidFill>
                  <a:schemeClr val="lt2"/>
                </a:solidFill>
                <a:latin typeface="Trebuchet MS"/>
                <a:ea typeface="Trebuchet MS"/>
                <a:cs typeface="Trebuchet MS"/>
                <a:sym typeface="Trebuchet MS"/>
              </a:defRPr>
            </a:lvl3pPr>
            <a:lvl4pPr algn="l" rtl="0">
              <a:spcBef>
                <a:spcPts val="0"/>
              </a:spcBef>
              <a:buSzPct val="100000"/>
              <a:buFont typeface="Trebuchet MS"/>
              <a:buNone/>
              <a:defRPr b="1" sz="3600">
                <a:solidFill>
                  <a:schemeClr val="lt2"/>
                </a:solidFill>
                <a:latin typeface="Trebuchet MS"/>
                <a:ea typeface="Trebuchet MS"/>
                <a:cs typeface="Trebuchet MS"/>
                <a:sym typeface="Trebuchet MS"/>
              </a:defRPr>
            </a:lvl4pPr>
            <a:lvl5pPr algn="l" rtl="0">
              <a:spcBef>
                <a:spcPts val="0"/>
              </a:spcBef>
              <a:buSzPct val="100000"/>
              <a:buFont typeface="Trebuchet MS"/>
              <a:buNone/>
              <a:defRPr b="1" sz="3600">
                <a:solidFill>
                  <a:schemeClr val="lt2"/>
                </a:solidFill>
                <a:latin typeface="Trebuchet MS"/>
                <a:ea typeface="Trebuchet MS"/>
                <a:cs typeface="Trebuchet MS"/>
                <a:sym typeface="Trebuchet MS"/>
              </a:defRPr>
            </a:lvl5pPr>
            <a:lvl6pPr algn="l" rtl="0">
              <a:spcBef>
                <a:spcPts val="0"/>
              </a:spcBef>
              <a:buSzPct val="100000"/>
              <a:buFont typeface="Trebuchet MS"/>
              <a:buNone/>
              <a:defRPr b="1" sz="3600">
                <a:solidFill>
                  <a:schemeClr val="lt2"/>
                </a:solidFill>
                <a:latin typeface="Trebuchet MS"/>
                <a:ea typeface="Trebuchet MS"/>
                <a:cs typeface="Trebuchet MS"/>
                <a:sym typeface="Trebuchet MS"/>
              </a:defRPr>
            </a:lvl6pPr>
            <a:lvl7pPr algn="l" rtl="0">
              <a:spcBef>
                <a:spcPts val="0"/>
              </a:spcBef>
              <a:buSzPct val="100000"/>
              <a:buFont typeface="Trebuchet MS"/>
              <a:buNone/>
              <a:defRPr b="1" sz="3600">
                <a:solidFill>
                  <a:schemeClr val="lt2"/>
                </a:solidFill>
                <a:latin typeface="Trebuchet MS"/>
                <a:ea typeface="Trebuchet MS"/>
                <a:cs typeface="Trebuchet MS"/>
                <a:sym typeface="Trebuchet MS"/>
              </a:defRPr>
            </a:lvl7pPr>
            <a:lvl8pPr algn="l" rtl="0">
              <a:spcBef>
                <a:spcPts val="0"/>
              </a:spcBef>
              <a:buSzPct val="100000"/>
              <a:buFont typeface="Trebuchet MS"/>
              <a:buNone/>
              <a:defRPr b="1" sz="3600">
                <a:solidFill>
                  <a:schemeClr val="lt2"/>
                </a:solidFill>
                <a:latin typeface="Trebuchet MS"/>
                <a:ea typeface="Trebuchet MS"/>
                <a:cs typeface="Trebuchet MS"/>
                <a:sym typeface="Trebuchet MS"/>
              </a:defRPr>
            </a:lvl8pPr>
            <a:lvl9pPr algn="l" rtl="0">
              <a:spcBef>
                <a:spcPts val="0"/>
              </a:spcBef>
              <a:buSzPct val="100000"/>
              <a:buFont typeface="Trebuchet MS"/>
              <a:buNone/>
              <a:defRPr b="1" sz="3600">
                <a:solidFill>
                  <a:schemeClr val="lt2"/>
                </a:solidFill>
                <a:latin typeface="Trebuchet MS"/>
                <a:ea typeface="Trebuchet MS"/>
                <a:cs typeface="Trebuchet MS"/>
                <a:sym typeface="Trebuchet MS"/>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id="50" name="Shape 50"/>
        <p:cNvGrpSpPr/>
        <p:nvPr/>
      </p:nvGrpSpPr>
      <p:grpSpPr>
        <a:xfrm>
          <a:off y="0" x="0"/>
          <a:ext cy="0" cx="0"/>
          <a:chOff y="0" x="0"/>
          <a:chExt cy="0" cx="0"/>
        </a:xfrm>
      </p:grpSpPr>
      <p:sp>
        <p:nvSpPr>
          <p:cNvPr id="51" name="Shape 51"/>
          <p:cNvSpPr/>
          <p:nvPr/>
        </p:nvSpPr>
        <p:spPr>
          <a:xfrm>
            <a:off y="-1438" x="0"/>
            <a:ext cy="1525499" cx="9144000"/>
          </a:xfrm>
          <a:prstGeom prst="rect">
            <a:avLst/>
          </a:prstGeom>
          <a:solidFill>
            <a:schemeClr val="dk2">
              <a:alpha val="20000"/>
            </a:schemeClr>
          </a:solidFill>
          <a:ln>
            <a:noFill/>
          </a:ln>
        </p:spPr>
        <p:txBody>
          <a:bodyPr bIns="45700" rIns="91425" lIns="91425" tIns="45700" anchor="ctr" anchorCtr="0">
            <a:noAutofit/>
          </a:bodyPr>
          <a:lstStyle/>
          <a:p/>
        </p:txBody>
      </p:sp>
      <p:grpSp>
        <p:nvGrpSpPr>
          <p:cNvPr id="52" name="Shape 52"/>
          <p:cNvGrpSpPr/>
          <p:nvPr/>
        </p:nvGrpSpPr>
        <p:grpSpPr>
          <a:xfrm>
            <a:off y="-1438" x="0"/>
            <a:ext cy="6859503" cx="649180"/>
            <a:chOff y="-1438" x="0"/>
            <a:chExt cy="6859503" cx="649180"/>
          </a:xfrm>
        </p:grpSpPr>
        <p:sp>
          <p:nvSpPr>
            <p:cNvPr id="53" name="Shape 53"/>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sp>
          <p:nvSpPr>
            <p:cNvPr id="54" name="Shape 54"/>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grpSp>
        <p:nvGrpSpPr>
          <p:cNvPr id="55" name="Shape 55"/>
          <p:cNvGrpSpPr/>
          <p:nvPr/>
        </p:nvGrpSpPr>
        <p:grpSpPr>
          <a:xfrm flipH="1">
            <a:off y="0" x="8494493"/>
            <a:ext cy="6859503" cx="649180"/>
            <a:chOff y="-1438" x="0"/>
            <a:chExt cy="6859503" cx="649180"/>
          </a:xfrm>
        </p:grpSpPr>
        <p:sp>
          <p:nvSpPr>
            <p:cNvPr id="56" name="Shape 56"/>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sp>
          <p:nvSpPr>
            <p:cNvPr id="57" name="Shape 57"/>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sp>
        <p:nvSpPr>
          <p:cNvPr id="58" name="Shape 58"/>
          <p:cNvSpPr/>
          <p:nvPr/>
        </p:nvSpPr>
        <p:spPr>
          <a:xfrm>
            <a:off y="6324600" x="0"/>
            <a:ext cy="534899" cx="9144000"/>
          </a:xfrm>
          <a:prstGeom prst="rect">
            <a:avLst/>
          </a:prstGeom>
          <a:solidFill>
            <a:schemeClr val="dk1">
              <a:alpha val="14901"/>
            </a:schemeClr>
          </a:solidFill>
          <a:ln>
            <a:noFill/>
          </a:ln>
        </p:spPr>
        <p:txBody>
          <a:bodyPr bIns="45700" rIns="91425" lIns="91425" tIns="45700" anchor="ctr" anchorCtr="0">
            <a:noAutofit/>
          </a:bodyPr>
          <a:lstStyle/>
          <a:p/>
        </p:txBody>
      </p:sp>
      <p:sp>
        <p:nvSpPr>
          <p:cNvPr id="59" name="Shape 59"/>
          <p:cNvSpPr txBox="1"/>
          <p:nvPr>
            <p:ph idx="1" type="body"/>
          </p:nvPr>
        </p:nvSpPr>
        <p:spPr>
          <a:xfrm>
            <a:off y="5875078" x="457200"/>
            <a:ext cy="692700" cx="8229600"/>
          </a:xfrm>
          <a:prstGeom prst="rect">
            <a:avLst/>
          </a:prstGeom>
          <a:noFill/>
          <a:ln>
            <a:noFill/>
          </a:ln>
        </p:spPr>
        <p:txBody>
          <a:bodyPr bIns="91425" rIns="91425" lIns="91425" tIns="91425" anchor="t" anchorCtr="0"/>
          <a:lstStyle>
            <a:lvl1pPr algn="ctr" rtl="0" indent="-285750" marL="285750">
              <a:lnSpc>
                <a:spcPct val="100000"/>
              </a:lnSpc>
              <a:spcBef>
                <a:spcPts val="0"/>
              </a:spcBef>
              <a:spcAft>
                <a:spcPts val="0"/>
              </a:spcAft>
              <a:buClr>
                <a:schemeClr val="lt2"/>
              </a:buClr>
              <a:buSzPct val="166666"/>
              <a:buFont typeface="Arial"/>
              <a:buChar char="•"/>
              <a:defRPr sz="1800">
                <a:solidFill>
                  <a:schemeClr val="lt2"/>
                </a:solidFill>
              </a:defRPr>
            </a:lvl1pPr>
            <a:lvl2pPr algn="ctr" rtl="0" indent="-285750" marL="285750">
              <a:lnSpc>
                <a:spcPct val="100000"/>
              </a:lnSpc>
              <a:spcBef>
                <a:spcPts val="0"/>
              </a:spcBef>
              <a:spcAft>
                <a:spcPts val="0"/>
              </a:spcAft>
              <a:buClr>
                <a:schemeClr val="lt2"/>
              </a:buClr>
              <a:buSzPct val="100000"/>
              <a:buFont typeface="Courier New"/>
              <a:buChar char="o"/>
              <a:defRPr sz="1800">
                <a:solidFill>
                  <a:schemeClr val="lt2"/>
                </a:solidFill>
              </a:defRPr>
            </a:lvl2pPr>
            <a:lvl3pPr algn="ctr" rtl="0" indent="-285750" marL="285750">
              <a:lnSpc>
                <a:spcPct val="100000"/>
              </a:lnSpc>
              <a:spcBef>
                <a:spcPts val="0"/>
              </a:spcBef>
              <a:spcAft>
                <a:spcPts val="0"/>
              </a:spcAft>
              <a:buClr>
                <a:schemeClr val="lt2"/>
              </a:buClr>
              <a:buSzPct val="100000"/>
              <a:buFont typeface="Wingdings"/>
              <a:buChar char="§"/>
              <a:defRPr sz="1800">
                <a:solidFill>
                  <a:schemeClr val="lt2"/>
                </a:solidFill>
              </a:defRPr>
            </a:lvl3pPr>
            <a:lvl4pPr algn="ctr" rtl="0" indent="-285750" marL="285750">
              <a:lnSpc>
                <a:spcPct val="100000"/>
              </a:lnSpc>
              <a:spcBef>
                <a:spcPts val="0"/>
              </a:spcBef>
              <a:spcAft>
                <a:spcPts val="0"/>
              </a:spcAft>
              <a:buClr>
                <a:schemeClr val="lt2"/>
              </a:buClr>
              <a:buSzPct val="166666"/>
              <a:buFont typeface="Arial"/>
              <a:buChar char="•"/>
              <a:defRPr sz="1800">
                <a:solidFill>
                  <a:schemeClr val="lt2"/>
                </a:solidFill>
              </a:defRPr>
            </a:lvl4pPr>
            <a:lvl5pPr algn="ctr" rtl="0" indent="-285750" marL="285750">
              <a:lnSpc>
                <a:spcPct val="100000"/>
              </a:lnSpc>
              <a:spcBef>
                <a:spcPts val="0"/>
              </a:spcBef>
              <a:spcAft>
                <a:spcPts val="0"/>
              </a:spcAft>
              <a:buClr>
                <a:schemeClr val="lt2"/>
              </a:buClr>
              <a:buSzPct val="100000"/>
              <a:buFont typeface="Courier New"/>
              <a:buChar char="o"/>
              <a:defRPr sz="1800">
                <a:solidFill>
                  <a:schemeClr val="lt2"/>
                </a:solidFill>
              </a:defRPr>
            </a:lvl5pPr>
            <a:lvl6pPr algn="ctr" rtl="0" indent="-285750" marL="285750">
              <a:lnSpc>
                <a:spcPct val="100000"/>
              </a:lnSpc>
              <a:spcBef>
                <a:spcPts val="0"/>
              </a:spcBef>
              <a:spcAft>
                <a:spcPts val="0"/>
              </a:spcAft>
              <a:buClr>
                <a:schemeClr val="lt2"/>
              </a:buClr>
              <a:buSzPct val="100000"/>
              <a:buFont typeface="Wingdings"/>
              <a:buChar char="§"/>
              <a:defRPr sz="1800">
                <a:solidFill>
                  <a:schemeClr val="lt2"/>
                </a:solidFill>
              </a:defRPr>
            </a:lvl6pPr>
            <a:lvl7pPr algn="ctr" rtl="0" indent="-285750" marL="285750">
              <a:lnSpc>
                <a:spcPct val="100000"/>
              </a:lnSpc>
              <a:spcBef>
                <a:spcPts val="0"/>
              </a:spcBef>
              <a:spcAft>
                <a:spcPts val="0"/>
              </a:spcAft>
              <a:buClr>
                <a:schemeClr val="lt2"/>
              </a:buClr>
              <a:buSzPct val="166666"/>
              <a:buFont typeface="Arial"/>
              <a:buChar char="•"/>
              <a:defRPr sz="1800">
                <a:solidFill>
                  <a:schemeClr val="lt2"/>
                </a:solidFill>
              </a:defRPr>
            </a:lvl7pPr>
            <a:lvl8pPr algn="ctr" rtl="0" indent="-285750" marL="285750">
              <a:lnSpc>
                <a:spcPct val="100000"/>
              </a:lnSpc>
              <a:spcBef>
                <a:spcPts val="0"/>
              </a:spcBef>
              <a:spcAft>
                <a:spcPts val="0"/>
              </a:spcAft>
              <a:buClr>
                <a:schemeClr val="lt2"/>
              </a:buClr>
              <a:buSzPct val="100000"/>
              <a:buFont typeface="Courier New"/>
              <a:buChar char="o"/>
              <a:defRPr sz="1800">
                <a:solidFill>
                  <a:schemeClr val="lt2"/>
                </a:solidFill>
              </a:defRPr>
            </a:lvl8pPr>
            <a:lvl9pPr algn="ctr" rtl="0" indent="-285750" marL="285750">
              <a:lnSpc>
                <a:spcPct val="100000"/>
              </a:lnSpc>
              <a:spcBef>
                <a:spcPts val="0"/>
              </a:spcBef>
              <a:spcAft>
                <a:spcPts val="0"/>
              </a:spcAft>
              <a:buClr>
                <a:schemeClr val="lt2"/>
              </a:buClr>
              <a:buSzPct val="100000"/>
              <a:buFont typeface="Wingdings"/>
              <a:buChar char="§"/>
              <a:defRPr sz="1800">
                <a:solidFill>
                  <a:schemeClr val="lt2"/>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60" name="Shape 60"/>
        <p:cNvGrpSpPr/>
        <p:nvPr/>
      </p:nvGrpSpPr>
      <p:grpSpPr>
        <a:xfrm>
          <a:off y="0" x="0"/>
          <a:ext cy="0" cx="0"/>
          <a:chOff y="0" x="0"/>
          <a:chExt cy="0" cx="0"/>
        </a:xfrm>
      </p:grpSpPr>
      <p:sp>
        <p:nvSpPr>
          <p:cNvPr id="61" name="Shape 61"/>
          <p:cNvSpPr/>
          <p:nvPr/>
        </p:nvSpPr>
        <p:spPr>
          <a:xfrm>
            <a:off y="-1438" x="0"/>
            <a:ext cy="1525499" cx="9144000"/>
          </a:xfrm>
          <a:prstGeom prst="rect">
            <a:avLst/>
          </a:prstGeom>
          <a:solidFill>
            <a:schemeClr val="dk2">
              <a:alpha val="20000"/>
            </a:schemeClr>
          </a:solidFill>
          <a:ln>
            <a:noFill/>
          </a:ln>
        </p:spPr>
        <p:txBody>
          <a:bodyPr bIns="45700" rIns="91425" lIns="91425" tIns="45700" anchor="ctr" anchorCtr="0">
            <a:noAutofit/>
          </a:bodyPr>
          <a:lstStyle/>
          <a:p/>
        </p:txBody>
      </p:sp>
      <p:grpSp>
        <p:nvGrpSpPr>
          <p:cNvPr id="62" name="Shape 62"/>
          <p:cNvGrpSpPr/>
          <p:nvPr/>
        </p:nvGrpSpPr>
        <p:grpSpPr>
          <a:xfrm>
            <a:off y="-1438" x="0"/>
            <a:ext cy="6859503" cx="649180"/>
            <a:chOff y="-1438" x="0"/>
            <a:chExt cy="6859503" cx="649180"/>
          </a:xfrm>
        </p:grpSpPr>
        <p:sp>
          <p:nvSpPr>
            <p:cNvPr id="63" name="Shape 63"/>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sp>
          <p:nvSpPr>
            <p:cNvPr id="64" name="Shape 64"/>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grpSp>
        <p:nvGrpSpPr>
          <p:cNvPr id="65" name="Shape 65"/>
          <p:cNvGrpSpPr/>
          <p:nvPr/>
        </p:nvGrpSpPr>
        <p:grpSpPr>
          <a:xfrm flipH="1">
            <a:off y="0" x="8494493"/>
            <a:ext cy="6859503" cx="649180"/>
            <a:chOff y="-1438" x="0"/>
            <a:chExt cy="6859503" cx="649180"/>
          </a:xfrm>
        </p:grpSpPr>
        <p:sp>
          <p:nvSpPr>
            <p:cNvPr id="66" name="Shape 66"/>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sp>
          <p:nvSpPr>
            <p:cNvPr id="67" name="Shape 67"/>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p:txBody>
        </p:sp>
      </p:grpSp>
      <p:sp>
        <p:nvSpPr>
          <p:cNvPr id="68" name="Shape 68"/>
          <p:cNvSpPr/>
          <p:nvPr/>
        </p:nvSpPr>
        <p:spPr>
          <a:xfrm>
            <a:off y="6324600" x="0"/>
            <a:ext cy="534899" cx="9144000"/>
          </a:xfrm>
          <a:prstGeom prst="rect">
            <a:avLst/>
          </a:prstGeom>
          <a:solidFill>
            <a:schemeClr val="dk1">
              <a:alpha val="14901"/>
            </a:schemeClr>
          </a:solidFill>
          <a:ln>
            <a:noFill/>
          </a:ln>
        </p:spPr>
        <p:txBody>
          <a:bodyPr bIns="45700" rIns="91425" lIns="91425" tIns="45700" anchor="ctr" anchorCtr="0">
            <a:noAutofit/>
          </a:body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100000">
              <a:schemeClr val="dk1"/>
            </a:gs>
          </a:gsLst>
          <a:path path="circle">
            <a:fillToRect t="50%" b="50%" r="50%" l="50%"/>
          </a:path>
          <a:tileRect/>
        </a:gra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indent="228600" marL="0">
              <a:spcBef>
                <a:spcPts val="0"/>
              </a:spcBef>
              <a:buClr>
                <a:schemeClr val="lt2"/>
              </a:buClr>
              <a:buSzPct val="100000"/>
              <a:buFont typeface="Trebuchet MS"/>
              <a:buNone/>
              <a:defRPr strike="noStrike" u="none" b="1" cap="none" baseline="0" sz="3600" i="0">
                <a:solidFill>
                  <a:schemeClr val="lt2"/>
                </a:solidFill>
                <a:latin typeface="Trebuchet MS"/>
                <a:ea typeface="Trebuchet MS"/>
                <a:cs typeface="Trebuchet MS"/>
                <a:sym typeface="Trebuchet MS"/>
              </a:defRPr>
            </a:lvl1pPr>
            <a:lvl2pPr algn="l" rtl="0" indent="228600" marL="0">
              <a:spcBef>
                <a:spcPts val="0"/>
              </a:spcBef>
              <a:buClr>
                <a:schemeClr val="lt2"/>
              </a:buClr>
              <a:buSzPct val="100000"/>
              <a:buFont typeface="Trebuchet MS"/>
              <a:buNone/>
              <a:defRPr strike="noStrike" u="none" b="1" cap="none" baseline="0" sz="3600" i="0">
                <a:solidFill>
                  <a:schemeClr val="lt2"/>
                </a:solidFill>
                <a:latin typeface="Trebuchet MS"/>
                <a:ea typeface="Trebuchet MS"/>
                <a:cs typeface="Trebuchet MS"/>
                <a:sym typeface="Trebuchet MS"/>
              </a:defRPr>
            </a:lvl2pPr>
            <a:lvl3pPr algn="l" rtl="0" indent="228600" marL="0">
              <a:spcBef>
                <a:spcPts val="0"/>
              </a:spcBef>
              <a:buClr>
                <a:schemeClr val="lt2"/>
              </a:buClr>
              <a:buSzPct val="100000"/>
              <a:buFont typeface="Trebuchet MS"/>
              <a:buNone/>
              <a:defRPr strike="noStrike" u="none" b="1" cap="none" baseline="0" sz="3600" i="0">
                <a:solidFill>
                  <a:schemeClr val="lt2"/>
                </a:solidFill>
                <a:latin typeface="Trebuchet MS"/>
                <a:ea typeface="Trebuchet MS"/>
                <a:cs typeface="Trebuchet MS"/>
                <a:sym typeface="Trebuchet MS"/>
              </a:defRPr>
            </a:lvl3pPr>
            <a:lvl4pPr algn="l" rtl="0" indent="228600" marL="0">
              <a:spcBef>
                <a:spcPts val="0"/>
              </a:spcBef>
              <a:buClr>
                <a:schemeClr val="lt2"/>
              </a:buClr>
              <a:buSzPct val="100000"/>
              <a:buFont typeface="Trebuchet MS"/>
              <a:buNone/>
              <a:defRPr strike="noStrike" u="none" b="1" cap="none" baseline="0" sz="3600" i="0">
                <a:solidFill>
                  <a:schemeClr val="lt2"/>
                </a:solidFill>
                <a:latin typeface="Trebuchet MS"/>
                <a:ea typeface="Trebuchet MS"/>
                <a:cs typeface="Trebuchet MS"/>
                <a:sym typeface="Trebuchet MS"/>
              </a:defRPr>
            </a:lvl4pPr>
            <a:lvl5pPr algn="l" rtl="0" indent="228600" marL="0">
              <a:spcBef>
                <a:spcPts val="0"/>
              </a:spcBef>
              <a:buClr>
                <a:schemeClr val="lt2"/>
              </a:buClr>
              <a:buSzPct val="100000"/>
              <a:buFont typeface="Trebuchet MS"/>
              <a:buNone/>
              <a:defRPr strike="noStrike" u="none" b="1" cap="none" baseline="0" sz="3600" i="0">
                <a:solidFill>
                  <a:schemeClr val="lt2"/>
                </a:solidFill>
                <a:latin typeface="Trebuchet MS"/>
                <a:ea typeface="Trebuchet MS"/>
                <a:cs typeface="Trebuchet MS"/>
                <a:sym typeface="Trebuchet MS"/>
              </a:defRPr>
            </a:lvl5pPr>
            <a:lvl6pPr algn="l" rtl="0" indent="228600" marL="0">
              <a:spcBef>
                <a:spcPts val="0"/>
              </a:spcBef>
              <a:buClr>
                <a:schemeClr val="lt2"/>
              </a:buClr>
              <a:buSzPct val="100000"/>
              <a:buFont typeface="Trebuchet MS"/>
              <a:buNone/>
              <a:defRPr strike="noStrike" u="none" b="1" cap="none" baseline="0" sz="3600" i="0">
                <a:solidFill>
                  <a:schemeClr val="lt2"/>
                </a:solidFill>
                <a:latin typeface="Trebuchet MS"/>
                <a:ea typeface="Trebuchet MS"/>
                <a:cs typeface="Trebuchet MS"/>
                <a:sym typeface="Trebuchet MS"/>
              </a:defRPr>
            </a:lvl6pPr>
            <a:lvl7pPr algn="l" rtl="0" indent="228600" marL="0">
              <a:spcBef>
                <a:spcPts val="0"/>
              </a:spcBef>
              <a:buClr>
                <a:schemeClr val="lt2"/>
              </a:buClr>
              <a:buSzPct val="100000"/>
              <a:buFont typeface="Trebuchet MS"/>
              <a:buNone/>
              <a:defRPr strike="noStrike" u="none" b="1" cap="none" baseline="0" sz="3600" i="0">
                <a:solidFill>
                  <a:schemeClr val="lt2"/>
                </a:solidFill>
                <a:latin typeface="Trebuchet MS"/>
                <a:ea typeface="Trebuchet MS"/>
                <a:cs typeface="Trebuchet MS"/>
                <a:sym typeface="Trebuchet MS"/>
              </a:defRPr>
            </a:lvl7pPr>
            <a:lvl8pPr algn="l" rtl="0" indent="228600" marL="0">
              <a:spcBef>
                <a:spcPts val="0"/>
              </a:spcBef>
              <a:buClr>
                <a:schemeClr val="lt2"/>
              </a:buClr>
              <a:buSzPct val="100000"/>
              <a:buFont typeface="Trebuchet MS"/>
              <a:buNone/>
              <a:defRPr strike="noStrike" u="none" b="1" cap="none" baseline="0" sz="3600" i="0">
                <a:solidFill>
                  <a:schemeClr val="lt2"/>
                </a:solidFill>
                <a:latin typeface="Trebuchet MS"/>
                <a:ea typeface="Trebuchet MS"/>
                <a:cs typeface="Trebuchet MS"/>
                <a:sym typeface="Trebuchet MS"/>
              </a:defRPr>
            </a:lvl8pPr>
            <a:lvl9pPr algn="l" rtl="0" indent="228600" marL="0">
              <a:spcBef>
                <a:spcPts val="0"/>
              </a:spcBef>
              <a:buClr>
                <a:schemeClr val="lt2"/>
              </a:buClr>
              <a:buSzPct val="100000"/>
              <a:buFont typeface="Trebuchet MS"/>
              <a:buNone/>
              <a:defRPr strike="noStrike" u="none" b="1" cap="none" baseline="0" sz="3600" i="0">
                <a:solidFill>
                  <a:schemeClr val="lt2"/>
                </a:solidFill>
                <a:latin typeface="Trebuchet MS"/>
                <a:ea typeface="Trebuchet MS"/>
                <a:cs typeface="Trebuchet MS"/>
                <a:sym typeface="Trebuchet MS"/>
              </a:defRPr>
            </a:lvl9pPr>
          </a:lstStyle>
          <a:p/>
        </p:txBody>
      </p:sp>
      <p:sp>
        <p:nvSpPr>
          <p:cNvPr id="6" name="Shape 6"/>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algn="l" rtl="0" indent="-342900" marL="342900">
              <a:spcBef>
                <a:spcPts val="600"/>
              </a:spcBef>
              <a:buClr>
                <a:schemeClr val="lt1"/>
              </a:buClr>
              <a:buSzPct val="166666"/>
              <a:buFont typeface="Arial"/>
              <a:buChar char="•"/>
              <a:defRPr strike="noStrike" u="none" b="0" cap="none" baseline="0" sz="3000" i="0">
                <a:solidFill>
                  <a:schemeClr val="lt1"/>
                </a:solidFill>
                <a:latin typeface="Trebuchet MS"/>
                <a:ea typeface="Trebuchet MS"/>
                <a:cs typeface="Trebuchet MS"/>
                <a:sym typeface="Trebuchet MS"/>
              </a:defRPr>
            </a:lvl1pPr>
            <a:lvl2pPr algn="l" rtl="0" indent="-285750" marL="742950">
              <a:spcBef>
                <a:spcPts val="480"/>
              </a:spcBef>
              <a:buClr>
                <a:schemeClr val="lt1"/>
              </a:buClr>
              <a:buSzPct val="100000"/>
              <a:buFont typeface="Courier New"/>
              <a:buChar char="o"/>
              <a:defRPr strike="noStrike" u="none" b="0" cap="none" baseline="0" sz="2400" i="0">
                <a:solidFill>
                  <a:schemeClr val="lt1"/>
                </a:solidFill>
                <a:latin typeface="Trebuchet MS"/>
                <a:ea typeface="Trebuchet MS"/>
                <a:cs typeface="Trebuchet MS"/>
                <a:sym typeface="Trebuchet MS"/>
              </a:defRPr>
            </a:lvl2pPr>
            <a:lvl3pPr algn="l" rtl="0" indent="-228600" marL="1143000">
              <a:spcBef>
                <a:spcPts val="480"/>
              </a:spcBef>
              <a:buClr>
                <a:schemeClr val="lt1"/>
              </a:buClr>
              <a:buSzPct val="100000"/>
              <a:buFont typeface="Wingdings"/>
              <a:buChar char="§"/>
              <a:defRPr strike="noStrike" u="none" b="0" cap="none" baseline="0" sz="2400" i="0">
                <a:solidFill>
                  <a:schemeClr val="lt1"/>
                </a:solidFill>
                <a:latin typeface="Trebuchet MS"/>
                <a:ea typeface="Trebuchet MS"/>
                <a:cs typeface="Trebuchet MS"/>
                <a:sym typeface="Trebuchet MS"/>
              </a:defRPr>
            </a:lvl3pPr>
            <a:lvl4pPr algn="l" rtl="0" indent="-228600" marL="1600200">
              <a:spcBef>
                <a:spcPts val="360"/>
              </a:spcBef>
              <a:buClr>
                <a:schemeClr val="lt1"/>
              </a:buClr>
              <a:buSzPct val="166666"/>
              <a:buFont typeface="Arial"/>
              <a:buChar char="•"/>
              <a:defRPr strike="noStrike" u="none" b="0" cap="none" baseline="0" sz="1800" i="0">
                <a:solidFill>
                  <a:schemeClr val="lt1"/>
                </a:solidFill>
                <a:latin typeface="Trebuchet MS"/>
                <a:ea typeface="Trebuchet MS"/>
                <a:cs typeface="Trebuchet MS"/>
                <a:sym typeface="Trebuchet MS"/>
              </a:defRPr>
            </a:lvl4pPr>
            <a:lvl5pPr algn="l" rtl="0" indent="-228600" marL="2057400">
              <a:spcBef>
                <a:spcPts val="360"/>
              </a:spcBef>
              <a:buClr>
                <a:schemeClr val="lt1"/>
              </a:buClr>
              <a:buSzPct val="100000"/>
              <a:buFont typeface="Courier New"/>
              <a:buChar char="o"/>
              <a:defRPr strike="noStrike" u="none" b="0" cap="none" baseline="0" sz="1800" i="0">
                <a:solidFill>
                  <a:schemeClr val="lt1"/>
                </a:solidFill>
                <a:latin typeface="Trebuchet MS"/>
                <a:ea typeface="Trebuchet MS"/>
                <a:cs typeface="Trebuchet MS"/>
                <a:sym typeface="Trebuchet MS"/>
              </a:defRPr>
            </a:lvl5pPr>
            <a:lvl6pPr algn="l" rtl="0" indent="-228600" marL="2514600">
              <a:spcBef>
                <a:spcPts val="360"/>
              </a:spcBef>
              <a:buClr>
                <a:schemeClr val="lt1"/>
              </a:buClr>
              <a:buSzPct val="100000"/>
              <a:buFont typeface="Wingdings"/>
              <a:buChar char="§"/>
              <a:defRPr strike="noStrike" u="none" b="0" cap="none" baseline="0" sz="1800" i="0">
                <a:solidFill>
                  <a:schemeClr val="lt1"/>
                </a:solidFill>
                <a:latin typeface="Trebuchet MS"/>
                <a:ea typeface="Trebuchet MS"/>
                <a:cs typeface="Trebuchet MS"/>
                <a:sym typeface="Trebuchet MS"/>
              </a:defRPr>
            </a:lvl6pPr>
            <a:lvl7pPr algn="l" rtl="0" indent="-228600" marL="2971800">
              <a:spcBef>
                <a:spcPts val="360"/>
              </a:spcBef>
              <a:buClr>
                <a:schemeClr val="lt1"/>
              </a:buClr>
              <a:buSzPct val="166666"/>
              <a:buFont typeface="Arial"/>
              <a:buChar char="•"/>
              <a:defRPr strike="noStrike" u="none" b="0" cap="none" baseline="0" sz="1800" i="0">
                <a:solidFill>
                  <a:schemeClr val="lt1"/>
                </a:solidFill>
                <a:latin typeface="Trebuchet MS"/>
                <a:ea typeface="Trebuchet MS"/>
                <a:cs typeface="Trebuchet MS"/>
                <a:sym typeface="Trebuchet MS"/>
              </a:defRPr>
            </a:lvl7pPr>
            <a:lvl8pPr algn="l" rtl="0" indent="-228600" marL="3429000">
              <a:spcBef>
                <a:spcPts val="360"/>
              </a:spcBef>
              <a:buClr>
                <a:schemeClr val="lt1"/>
              </a:buClr>
              <a:buSzPct val="100000"/>
              <a:buFont typeface="Courier New"/>
              <a:buChar char="o"/>
              <a:defRPr strike="noStrike" u="none" b="0" cap="none" baseline="0" sz="1800" i="0">
                <a:solidFill>
                  <a:schemeClr val="lt1"/>
                </a:solidFill>
                <a:latin typeface="Trebuchet MS"/>
                <a:ea typeface="Trebuchet MS"/>
                <a:cs typeface="Trebuchet MS"/>
                <a:sym typeface="Trebuchet MS"/>
              </a:defRPr>
            </a:lvl8pPr>
            <a:lvl9pPr algn="l" rtl="0" indent="-228600" marL="3886200">
              <a:spcBef>
                <a:spcPts val="360"/>
              </a:spcBef>
              <a:buClr>
                <a:schemeClr val="lt1"/>
              </a:buClr>
              <a:buSzPct val="100000"/>
              <a:buFont typeface="Wingdings"/>
              <a:buChar char="§"/>
              <a:defRPr strike="noStrike" u="none" b="0" cap="none" baseline="0" sz="1800" i="0">
                <a:solidFill>
                  <a:schemeClr val="lt1"/>
                </a:solidFill>
                <a:latin typeface="Trebuchet MS"/>
                <a:ea typeface="Trebuchet MS"/>
                <a:cs typeface="Trebuchet MS"/>
                <a:sym typeface="Trebuchet MS"/>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02.jp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http://irtlaptop8.cs.columbia.edu" Type="http://schemas.openxmlformats.org/officeDocument/2006/relationships/hyperlink" TargetMode="External"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s>
</file>

<file path=ppt/slides/_rels/slide15.xml.rels><?xml version="1.0" encoding="UTF-8" standalone="yes"?><Relationships xmlns="http://schemas.openxmlformats.org/package/2006/relationships"><Relationship Target="http://dev.mysql.com/doc/refman/5.1/en/functions-for-testing-spatial-relations-between-geometric-objects.html#relations-on-geometry-mbr" Type="http://schemas.openxmlformats.org/officeDocument/2006/relationships/hyperlink" TargetMode="External" Id="rId19"/><Relationship Target="https://github.com/zsalzbank/SECE-Device-Manager" Type="http://schemas.openxmlformats.org/officeDocument/2006/relationships/hyperlink" TargetMode="External" Id="rId18"/><Relationship Target="http://stackoverflow.com/questions/6372392/traverse-array-as-tree-in-php" Type="http://schemas.openxmlformats.org/officeDocument/2006/relationships/hyperlink" TargetMode="External" Id="rId17"/><Relationship Target="http://jqueryui.com/draggable/#events" Type="http://schemas.openxmlformats.org/officeDocument/2006/relationships/hyperlink" TargetMode="External" Id="rId16"/><Relationship Target="http://forums.nbn.org.uk/viewtopic.php?id=602" Type="http://schemas.openxmlformats.org/officeDocument/2006/relationships/hyperlink" TargetMode="External" Id="rId15"/><Relationship Target="http://dev.mysql.com/doc/refman/5.0/en/populating-spatial-columns.html" Type="http://schemas.openxmlformats.org/officeDocument/2006/relationships/hyperlink" TargetMode="External" Id="rId14"/><Relationship Target="https://github.com/riddhinm5/SECE" Type="http://schemas.openxmlformats.org/officeDocument/2006/relationships/hyperlink" TargetMode="External" Id="rId21"/><Relationship Target="../notesSlides/notesSlide15.xml" Type="http://schemas.openxmlformats.org/officeDocument/2006/relationships/notesSlide" Id="rId2"/><Relationship Target="http://stackoverflow.com/questions/1078386/see-if-lat-long-falls-within-a-polygon-using-mysql" Type="http://schemas.openxmlformats.org/officeDocument/2006/relationships/hyperlink" TargetMode="External" Id="rId12"/><Relationship Target="http://brittonkerin.com/image_region_selector/irs_demo.html" Type="http://schemas.openxmlformats.org/officeDocument/2006/relationships/hyperlink" TargetMode="External" Id="rId22"/><Relationship Target="../slideLayouts/slideLayout2.xml" Type="http://schemas.openxmlformats.org/officeDocument/2006/relationships/slideLayout" Id="rId1"/><Relationship Target="http://stackoverflow.com/questions/1543537/draw-cycle-overlay-on-google-map" Type="http://schemas.openxmlformats.org/officeDocument/2006/relationships/hyperlink" TargetMode="External" Id="rId13"/><Relationship Target="https://developers.google.com/maps/documentation/javascript/overlays#CustomOverlays" Type="http://schemas.openxmlformats.org/officeDocument/2006/relationships/hyperlink" TargetMode="External" Id="rId4"/><Relationship Target="https://developers.google.com/maps/articles/phpsqlsearch_v3#findnearsql" Type="http://schemas.openxmlformats.org/officeDocument/2006/relationships/hyperlink" TargetMode="External" Id="rId10"/><Relationship Target="http://bryce-thomas.blogspot.com/2012/01/noobs-guide-to-creating-google-maps.html" Type="http://schemas.openxmlformats.org/officeDocument/2006/relationships/hyperlink" TargetMode="External" Id="rId3"/><Relationship Target="http://golang.org/doc/articles/wiki/#tmp_0" Type="http://schemas.openxmlformats.org/officeDocument/2006/relationships/hyperlink" TargetMode="External" Id="rId11"/><Relationship Target="http://benalman.com/projects/php-simple-proxy/" Type="http://schemas.openxmlformats.org/officeDocument/2006/relationships/hyperlink" TargetMode="External" Id="rId20"/><Relationship Target="http://howto-use-mysql-spatial-ext.blogspot.in/2007/11/using-circular-area-selection.html" Type="http://schemas.openxmlformats.org/officeDocument/2006/relationships/hyperlink" TargetMode="External" Id="rId9"/><Relationship Target="http://dev.mysql.com/doc/refman/5.0/en/functions-for-testing-spatial-relations-between-geometric-objects.html" Type="http://schemas.openxmlformats.org/officeDocument/2006/relationships/hyperlink" TargetMode="External" Id="rId6"/><Relationship Target="https://developers.google.com/maps/documentation/javascript/maptypes#MapTypeInterface" Type="http://schemas.openxmlformats.org/officeDocument/2006/relationships/hyperlink" TargetMode="External" Id="rId5"/><Relationship Target="http://golang.org/pkg/net/http/#Serve" Type="http://schemas.openxmlformats.org/officeDocument/2006/relationships/hyperlink" TargetMode="External" Id="rId8"/><Relationship Target="http://www.sqlexamples.info/SPAT/mysql_initgeometry2.htm" Type="http://schemas.openxmlformats.org/officeDocument/2006/relationships/hyperlink" TargetMode="External" Id="rId7"/></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4.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0.jp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01.jpg" Type="http://schemas.openxmlformats.org/officeDocument/2006/relationships/image" Id="rId4"/><Relationship Target="../media/image03.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y="0" x="0"/>
          <a:ext cy="0" cx="0"/>
          <a:chOff y="0" x="0"/>
          <a:chExt cy="0" cx="0"/>
        </a:xfrm>
      </p:grpSpPr>
      <p:sp>
        <p:nvSpPr>
          <p:cNvPr id="70" name="Shape 70"/>
          <p:cNvSpPr txBox="1"/>
          <p:nvPr>
            <p:ph type="ctrTitle"/>
          </p:nvPr>
        </p:nvSpPr>
        <p:spPr>
          <a:xfrm>
            <a:off y="1399113" x="685800"/>
            <a:ext cy="1650599" cx="7772400"/>
          </a:xfrm>
          <a:prstGeom prst="rect">
            <a:avLst/>
          </a:prstGeom>
        </p:spPr>
        <p:txBody>
          <a:bodyPr bIns="91425" rIns="91425" lIns="91425" tIns="91425" anchor="b" anchorCtr="0">
            <a:noAutofit/>
          </a:bodyPr>
          <a:lstStyle/>
          <a:p>
            <a:pPr>
              <a:buNone/>
            </a:pPr>
            <a:r>
              <a:rPr sz="5600" lang="en"/>
              <a:t>SECE Geoloc v2.0</a:t>
            </a:r>
          </a:p>
        </p:txBody>
      </p:sp>
      <p:sp>
        <p:nvSpPr>
          <p:cNvPr id="71" name="Shape 71"/>
          <p:cNvSpPr txBox="1"/>
          <p:nvPr>
            <p:ph idx="1" type="subTitle"/>
          </p:nvPr>
        </p:nvSpPr>
        <p:spPr>
          <a:xfrm>
            <a:off y="3455805" x="685800"/>
            <a:ext cy="878099" cx="7772400"/>
          </a:xfrm>
          <a:prstGeom prst="rect">
            <a:avLst/>
          </a:prstGeom>
        </p:spPr>
        <p:txBody>
          <a:bodyPr bIns="91425" rIns="91425" lIns="91425" tIns="91425" anchor="t" anchorCtr="0">
            <a:noAutofit/>
          </a:bodyPr>
          <a:lstStyle/>
          <a:p>
            <a:pPr algn="r" rtl="0" lvl="0">
              <a:buNone/>
            </a:pPr>
            <a:r>
              <a:rPr lang="en"/>
              <a:t>Advised By:</a:t>
            </a:r>
          </a:p>
          <a:p>
            <a:pPr algn="r" rtl="0" lvl="0">
              <a:buNone/>
            </a:pPr>
            <a:r>
              <a:rPr lang="en"/>
              <a:t>Prof. Henning Schulzrinne</a:t>
            </a:r>
          </a:p>
          <a:p>
            <a:pPr algn="r" rtl="0" lvl="0">
              <a:buNone/>
            </a:pPr>
            <a:r>
              <a:rPr lang="en"/>
              <a:t>Jan Janak</a:t>
            </a:r>
          </a:p>
          <a:p>
            <a:pPr algn="r" rtl="0" lvl="0">
              <a:buNone/>
            </a:pPr>
            <a:r>
              <a:rPr lang="en"/>
              <a:t>Riddhi N. Mehta</a:t>
            </a:r>
          </a:p>
          <a:p>
            <a:pPr algn="r" rtl="0" lvl="0">
              <a:buNone/>
            </a:pPr>
            <a:r>
              <a:rPr lang="en"/>
              <a:t>UNI : rnm2119</a:t>
            </a:r>
          </a:p>
          <a:p>
            <a:pPr algn="r" rtl="0" lvl="0">
              <a:buNone/>
            </a:pPr>
            <a:r>
              <a:rPr lang="en"/>
              <a:t>MS Computer Science</a:t>
            </a:r>
          </a:p>
          <a:p>
            <a:pPr algn="r" rtl="0" lvl="0">
              <a:buNone/>
            </a:pPr>
            <a:r>
              <a:rPr lang="en"/>
              <a:t>Columbia University</a:t>
            </a:r>
          </a:p>
          <a:p>
            <a:r>
              <a:t/>
            </a:r>
          </a:p>
          <a:p>
            <a:r>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y="0" x="0"/>
          <a:ext cy="0" cx="0"/>
          <a:chOff y="0" x="0"/>
          <a:chExt cy="0" cx="0"/>
        </a:xfrm>
      </p:grpSpPr>
      <p:sp>
        <p:nvSpPr>
          <p:cNvPr id="125" name="Shape 125"/>
          <p:cNvSpPr/>
          <p:nvPr/>
        </p:nvSpPr>
        <p:spPr>
          <a:xfrm>
            <a:off y="369395" x="0"/>
            <a:ext cy="6044007" cx="9143999"/>
          </a:xfrm>
          <a:prstGeom prst="rect">
            <a:avLst/>
          </a:prstGeom>
          <a:blipFill>
            <a:blip r:embed="rId3"/>
            <a:stretch>
              <a:fillRect/>
            </a:stretch>
          </a:blipFill>
          <a:ln>
            <a:noFill/>
          </a:ln>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y="0" x="0"/>
          <a:ext cy="0" cx="0"/>
          <a:chOff y="0" x="0"/>
          <a:chExt cy="0" cx="0"/>
        </a:xfrm>
      </p:grpSpPr>
      <p:sp>
        <p:nvSpPr>
          <p:cNvPr id="130" name="Shape 130"/>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SmartObjects</a:t>
            </a:r>
          </a:p>
        </p:txBody>
      </p:sp>
      <p:sp>
        <p:nvSpPr>
          <p:cNvPr id="131" name="Shape 131"/>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buNone/>
            </a:pPr>
            <a:r>
              <a:rPr lang="en"/>
              <a:t>- Get existing smartobject information from external database along with the name of the source</a:t>
            </a:r>
          </a:p>
          <a:p>
            <a:r>
              <a:t/>
            </a:r>
          </a:p>
          <a:p>
            <a:pPr rtl="0" lvl="0">
              <a:buNone/>
            </a:pPr>
            <a:r>
              <a:rPr lang="en"/>
              <a:t>- Edit smartobject location on both google maps and floorplans they are in</a:t>
            </a:r>
          </a:p>
          <a:p>
            <a:r>
              <a:t/>
            </a:r>
          </a:p>
          <a:p>
            <a:pPr>
              <a:buNone/>
            </a:pPr>
            <a:r>
              <a:rPr lang="en"/>
              <a:t>- Timestamp and accuracy</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y="0" x="0"/>
          <a:ext cy="0" cx="0"/>
          <a:chOff y="0" x="0"/>
          <a:chExt cy="0" cx="0"/>
        </a:xfrm>
      </p:grpSpPr>
      <p:sp>
        <p:nvSpPr>
          <p:cNvPr id="136" name="Shape 136"/>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Demo</a:t>
            </a:r>
          </a:p>
        </p:txBody>
      </p:sp>
      <p:sp>
        <p:nvSpPr>
          <p:cNvPr id="137" name="Shape 137"/>
          <p:cNvSpPr txBox="1"/>
          <p:nvPr>
            <p:ph idx="1" type="body"/>
          </p:nvPr>
        </p:nvSpPr>
        <p:spPr>
          <a:xfrm>
            <a:off y="2713140" x="382000"/>
            <a:ext cy="2230499" cx="8229600"/>
          </a:xfrm>
          <a:prstGeom prst="rect">
            <a:avLst/>
          </a:prstGeom>
        </p:spPr>
        <p:txBody>
          <a:bodyPr bIns="91425" rIns="91425" lIns="91425" tIns="91425" anchor="t" anchorCtr="0">
            <a:noAutofit/>
          </a:bodyPr>
          <a:lstStyle/>
          <a:p>
            <a:pPr>
              <a:buNone/>
            </a:pPr>
            <a:r>
              <a:rPr u="sng" lang="en">
                <a:solidFill>
                  <a:srgbClr val="980000"/>
                </a:solidFill>
                <a:hlinkClick r:id="rId3"/>
              </a:rPr>
              <a:t>http://irtlaptop8.cs.columbia.edu</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y="0" x="0"/>
          <a:ext cy="0" cx="0"/>
          <a:chOff y="0" x="0"/>
          <a:chExt cy="0" cx="0"/>
        </a:xfrm>
      </p:grpSpPr>
      <p:sp>
        <p:nvSpPr>
          <p:cNvPr id="142" name="Shape 142"/>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buNone/>
            </a:pPr>
            <a:r>
              <a:rPr lang="en"/>
              <a:t>Future Work</a:t>
            </a:r>
          </a:p>
        </p:txBody>
      </p:sp>
      <p:sp>
        <p:nvSpPr>
          <p:cNvPr id="143" name="Shape 143"/>
          <p:cNvSpPr txBox="1"/>
          <p:nvPr>
            <p:ph idx="1" type="body"/>
          </p:nvPr>
        </p:nvSpPr>
        <p:spPr>
          <a:xfrm>
            <a:off y="1600200" x="457200"/>
            <a:ext cy="4967700" cx="8229600"/>
          </a:xfrm>
          <a:prstGeom prst="rect">
            <a:avLst/>
          </a:prstGeom>
        </p:spPr>
        <p:txBody>
          <a:bodyPr bIns="91425" rIns="91425" lIns="91425" tIns="91425" anchor="t" anchorCtr="0">
            <a:noAutofit/>
          </a:bodyPr>
          <a:lstStyle/>
          <a:p>
            <a:pPr algn="just" rtl="0" lvl="0" indent="-342900" marL="457200">
              <a:lnSpc>
                <a:spcPct val="115000"/>
              </a:lnSpc>
              <a:spcBef>
                <a:spcPts val="0"/>
              </a:spcBef>
              <a:buClr>
                <a:srgbClr val="FFFFFF"/>
              </a:buClr>
              <a:buSzPct val="166666"/>
              <a:buFont typeface="Arial"/>
              <a:buChar char="•"/>
            </a:pPr>
            <a:r>
              <a:rPr sz="1800" lang="en">
                <a:solidFill>
                  <a:srgbClr val="FFFFFF"/>
                </a:solidFill>
                <a:latin typeface="Arial"/>
                <a:ea typeface="Arial"/>
                <a:cs typeface="Arial"/>
                <a:sym typeface="Arial"/>
              </a:rPr>
              <a:t>Due to difficulties faced in order to couple the Geoloc UI application with the overlay tiler application which was used to generate tiles of the floor plans to be overlaid on top of google maps, there are a few features which are not yet implemented in the system.</a:t>
            </a:r>
          </a:p>
          <a:p>
            <a:r>
              <a:t/>
            </a:r>
          </a:p>
          <a:p>
            <a:r>
              <a:t/>
            </a:r>
          </a:p>
          <a:p>
            <a:pPr algn="just" rtl="0" lvl="0" indent="-342900" marL="1371600">
              <a:lnSpc>
                <a:spcPct val="115000"/>
              </a:lnSpc>
              <a:spcBef>
                <a:spcPts val="0"/>
              </a:spcBef>
              <a:buClr>
                <a:schemeClr val="lt1"/>
              </a:buClr>
              <a:buSzPct val="100000"/>
              <a:buFont typeface="Trebuchet MS"/>
              <a:buAutoNum type="arabicPeriod"/>
            </a:pPr>
            <a:r>
              <a:rPr sz="1800" lang="en"/>
              <a:t>The file upload in the add floorplan feature occurs through drag and drop and not through the form on the left.</a:t>
            </a:r>
          </a:p>
          <a:p>
            <a:pPr algn="just" rtl="0" lvl="0" indent="-342900" marL="1371600">
              <a:lnSpc>
                <a:spcPct val="115000"/>
              </a:lnSpc>
              <a:spcBef>
                <a:spcPts val="0"/>
              </a:spcBef>
              <a:buClr>
                <a:schemeClr val="lt1"/>
              </a:buClr>
              <a:buSzPct val="100000"/>
              <a:buFont typeface="Trebuchet MS"/>
              <a:buAutoNum type="arabicPeriod"/>
            </a:pPr>
            <a:r>
              <a:rPr sz="1800" lang="en"/>
              <a:t>Cannot adjust the location of a smartObject on a floor plan.</a:t>
            </a:r>
          </a:p>
          <a:p>
            <a:pPr algn="just" rtl="0" lvl="0" indent="-342900" marL="1371600">
              <a:lnSpc>
                <a:spcPct val="115000"/>
              </a:lnSpc>
              <a:spcBef>
                <a:spcPts val="0"/>
              </a:spcBef>
              <a:buClr>
                <a:schemeClr val="lt1"/>
              </a:buClr>
              <a:buSzPct val="100000"/>
              <a:buFont typeface="Trebuchet MS"/>
              <a:buAutoNum type="arabicPeriod"/>
            </a:pPr>
            <a:r>
              <a:rPr sz="1800" lang="en"/>
              <a:t>Cannot view the polygons added to the floor plan on th google maps view.</a:t>
            </a:r>
          </a:p>
          <a:p>
            <a:r>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y="0" x="0"/>
          <a:ext cy="0" cx="0"/>
          <a:chOff y="0" x="0"/>
          <a:chExt cy="0" cx="0"/>
        </a:xfrm>
      </p:grpSpPr>
      <p:sp>
        <p:nvSpPr>
          <p:cNvPr id="148" name="Shape 148"/>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Future Work</a:t>
            </a:r>
          </a:p>
        </p:txBody>
      </p:sp>
      <p:sp>
        <p:nvSpPr>
          <p:cNvPr id="149" name="Shape 149"/>
          <p:cNvSpPr txBox="1"/>
          <p:nvPr>
            <p:ph idx="1" type="body"/>
          </p:nvPr>
        </p:nvSpPr>
        <p:spPr>
          <a:xfrm>
            <a:off y="1600200" x="457200"/>
            <a:ext cy="4967700" cx="8229600"/>
          </a:xfrm>
          <a:prstGeom prst="rect">
            <a:avLst/>
          </a:prstGeom>
        </p:spPr>
        <p:txBody>
          <a:bodyPr bIns="91425" rIns="91425" lIns="91425" tIns="91425" anchor="t" anchorCtr="0">
            <a:noAutofit/>
          </a:bodyPr>
          <a:lstStyle/>
          <a:p>
            <a:pPr algn="just" rtl="0" lvl="0" indent="-330200" marL="457200">
              <a:lnSpc>
                <a:spcPct val="115000"/>
              </a:lnSpc>
              <a:spcBef>
                <a:spcPts val="0"/>
              </a:spcBef>
              <a:buClr>
                <a:srgbClr val="FFFFFF"/>
              </a:buClr>
              <a:buSzPct val="166666"/>
              <a:buFont typeface="Arial"/>
              <a:buChar char="•"/>
            </a:pPr>
            <a:r>
              <a:rPr sz="1600" lang="en">
                <a:solidFill>
                  <a:srgbClr val="FFFFFF"/>
                </a:solidFill>
                <a:latin typeface="Arial"/>
                <a:ea typeface="Arial"/>
                <a:cs typeface="Arial"/>
                <a:sym typeface="Arial"/>
              </a:rPr>
              <a:t>Can we get access to the database that Google maps already maintains?</a:t>
            </a:r>
          </a:p>
          <a:p>
            <a:pPr algn="just" rtl="0" lvl="0" indent="-330200" marL="457200">
              <a:lnSpc>
                <a:spcPct val="115000"/>
              </a:lnSpc>
              <a:spcBef>
                <a:spcPts val="0"/>
              </a:spcBef>
              <a:buClr>
                <a:srgbClr val="FFFFFF"/>
              </a:buClr>
              <a:buSzPct val="166666"/>
              <a:buFont typeface="Arial"/>
              <a:buChar char="•"/>
            </a:pPr>
            <a:r>
              <a:rPr sz="1600" lang="en">
                <a:solidFill>
                  <a:srgbClr val="FFFFFF"/>
                </a:solidFill>
                <a:latin typeface="Arial"/>
                <a:ea typeface="Arial"/>
                <a:cs typeface="Arial"/>
                <a:sym typeface="Arial"/>
              </a:rPr>
              <a:t>Can we also get access to polygons created by Google, and not just by users?</a:t>
            </a:r>
          </a:p>
          <a:p>
            <a:pPr algn="just" rtl="0" lvl="0" indent="-330200" marL="457200">
              <a:lnSpc>
                <a:spcPct val="115000"/>
              </a:lnSpc>
              <a:spcBef>
                <a:spcPts val="0"/>
              </a:spcBef>
              <a:buClr>
                <a:srgbClr val="FFFFFF"/>
              </a:buClr>
              <a:buSzPct val="166666"/>
              <a:buFont typeface="Arial"/>
              <a:buChar char="•"/>
            </a:pPr>
            <a:r>
              <a:rPr sz="1600" lang="en">
                <a:solidFill>
                  <a:srgbClr val="FFFFFF"/>
                </a:solidFill>
                <a:latin typeface="Arial"/>
                <a:ea typeface="Arial"/>
                <a:cs typeface="Arial"/>
                <a:sym typeface="Arial"/>
              </a:rPr>
              <a:t>Can we obtain the polygon for Old Town Square in Prague?</a:t>
            </a:r>
          </a:p>
          <a:p>
            <a:pPr algn="just" rtl="0" lvl="0">
              <a:lnSpc>
                <a:spcPct val="115000"/>
              </a:lnSpc>
              <a:spcBef>
                <a:spcPts val="0"/>
              </a:spcBef>
              <a:buClr>
                <a:srgbClr val="000000"/>
              </a:buClr>
              <a:buSzPct val="68750"/>
              <a:buFont typeface="Arial"/>
              <a:buNone/>
            </a:pPr>
            <a:r>
              <a:rPr sz="1600" lang="en">
                <a:solidFill>
                  <a:srgbClr val="FFFFFF"/>
                </a:solidFill>
                <a:latin typeface="Arial"/>
                <a:ea typeface="Arial"/>
                <a:cs typeface="Arial"/>
                <a:sym typeface="Arial"/>
              </a:rPr>
              <a:t>Consistency Checks:</a:t>
            </a:r>
          </a:p>
          <a:p>
            <a:r>
              <a:t/>
            </a:r>
          </a:p>
          <a:p>
            <a:pPr algn="just" rtl="0" lvl="0" indent="-330200" marL="457200">
              <a:lnSpc>
                <a:spcPct val="115000"/>
              </a:lnSpc>
              <a:spcBef>
                <a:spcPts val="0"/>
              </a:spcBef>
              <a:buClr>
                <a:srgbClr val="FFFFFF"/>
              </a:buClr>
              <a:buSzPct val="166666"/>
              <a:buFont typeface="Arial"/>
              <a:buChar char="•"/>
            </a:pPr>
            <a:r>
              <a:rPr sz="1600" lang="en">
                <a:solidFill>
                  <a:srgbClr val="FFFFFF"/>
                </a:solidFill>
                <a:latin typeface="Arial"/>
                <a:ea typeface="Arial"/>
                <a:cs typeface="Arial"/>
                <a:sym typeface="Arial"/>
              </a:rPr>
              <a:t>Do we need to ensure that the logical ordering of items in the tree is synchronized with their geo-based ordering?</a:t>
            </a:r>
          </a:p>
          <a:p>
            <a:pPr algn="just" rtl="0" lvl="0" indent="-330200" marL="457200">
              <a:lnSpc>
                <a:spcPct val="115000"/>
              </a:lnSpc>
              <a:spcBef>
                <a:spcPts val="0"/>
              </a:spcBef>
              <a:buClr>
                <a:srgbClr val="FFFFFF"/>
              </a:buClr>
              <a:buSzPct val="166666"/>
              <a:buFont typeface="Arial"/>
              <a:buChar char="•"/>
            </a:pPr>
            <a:r>
              <a:rPr sz="1600" lang="en">
                <a:solidFill>
                  <a:srgbClr val="FFFFFF"/>
                </a:solidFill>
                <a:latin typeface="Arial"/>
                <a:ea typeface="Arial"/>
                <a:cs typeface="Arial"/>
                <a:sym typeface="Arial"/>
              </a:rPr>
              <a:t>Is this something the user would expect?</a:t>
            </a:r>
          </a:p>
          <a:p>
            <a:pPr algn="just" rtl="0" lvl="0" indent="-330200" marL="457200">
              <a:lnSpc>
                <a:spcPct val="115000"/>
              </a:lnSpc>
              <a:spcBef>
                <a:spcPts val="0"/>
              </a:spcBef>
              <a:buClr>
                <a:srgbClr val="FFFFFF"/>
              </a:buClr>
              <a:buSzPct val="166666"/>
              <a:buFont typeface="Arial"/>
              <a:buChar char="•"/>
            </a:pPr>
            <a:r>
              <a:rPr sz="1600" lang="en">
                <a:solidFill>
                  <a:srgbClr val="FFFFFF"/>
                </a:solidFill>
                <a:latin typeface="Arial"/>
                <a:ea typeface="Arial"/>
                <a:cs typeface="Arial"/>
                <a:sym typeface="Arial"/>
              </a:rPr>
              <a:t>Maybe we could implement a button that would make it possible to rearrange the tree so that the user can see either the logical ordering or the geo-based ordering of the tree</a:t>
            </a:r>
          </a:p>
          <a:p>
            <a:pPr algn="just" rtl="0" lvl="0" indent="-330200" marL="457200">
              <a:lnSpc>
                <a:spcPct val="115000"/>
              </a:lnSpc>
              <a:spcBef>
                <a:spcPts val="0"/>
              </a:spcBef>
              <a:buClr>
                <a:srgbClr val="FFFFFF"/>
              </a:buClr>
              <a:buSzPct val="166666"/>
              <a:buFont typeface="Arial"/>
              <a:buChar char="•"/>
            </a:pPr>
            <a:r>
              <a:rPr sz="1600" lang="en">
                <a:solidFill>
                  <a:srgbClr val="FFFFFF"/>
                </a:solidFill>
                <a:latin typeface="Arial"/>
                <a:ea typeface="Arial"/>
                <a:cs typeface="Arial"/>
                <a:sym typeface="Arial"/>
              </a:rPr>
              <a:t>The initial prototype will be without any consistency checks</a:t>
            </a:r>
          </a:p>
          <a:p>
            <a:pPr algn="just" rtl="0" lvl="0" indent="-330200" marL="457200">
              <a:lnSpc>
                <a:spcPct val="115000"/>
              </a:lnSpc>
              <a:spcBef>
                <a:spcPts val="0"/>
              </a:spcBef>
              <a:buClr>
                <a:srgbClr val="FFFFFF"/>
              </a:buClr>
              <a:buSzPct val="166666"/>
              <a:buFont typeface="Arial"/>
              <a:buChar char="•"/>
            </a:pPr>
            <a:r>
              <a:rPr sz="1600" lang="en">
                <a:solidFill>
                  <a:srgbClr val="FFFFFF"/>
                </a:solidFill>
                <a:latin typeface="Arial"/>
                <a:ea typeface="Arial"/>
                <a:cs typeface="Arial"/>
                <a:sym typeface="Arial"/>
              </a:rPr>
              <a:t>We may need to do A/B testing on a small group of users to see if this is required at all</a:t>
            </a:r>
          </a:p>
          <a:p>
            <a:pPr algn="just" rtl="0" lvl="0" indent="-330200" marL="457200">
              <a:lnSpc>
                <a:spcPct val="115000"/>
              </a:lnSpc>
              <a:spcBef>
                <a:spcPts val="0"/>
              </a:spcBef>
              <a:buClr>
                <a:srgbClr val="FFFFFF"/>
              </a:buClr>
              <a:buSzPct val="166666"/>
              <a:buFont typeface="Arial"/>
              <a:buChar char="•"/>
            </a:pPr>
            <a:r>
              <a:rPr sz="1600" lang="en">
                <a:solidFill>
                  <a:srgbClr val="FFFFFF"/>
                </a:solidFill>
                <a:latin typeface="Arial"/>
                <a:ea typeface="Arial"/>
                <a:cs typeface="Arial"/>
                <a:sym typeface="Arial"/>
              </a:rPr>
              <a:t>For some of the features in the UI A/B testing with a small group of users may be needed</a:t>
            </a:r>
          </a:p>
          <a:p>
            <a:r>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y="0" x="0"/>
          <a:ext cy="0" cx="0"/>
          <a:chOff y="0" x="0"/>
          <a:chExt cy="0" cx="0"/>
        </a:xfrm>
      </p:grpSpPr>
      <p:sp>
        <p:nvSpPr>
          <p:cNvPr id="154" name="Shape 154"/>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References</a:t>
            </a:r>
          </a:p>
        </p:txBody>
      </p:sp>
      <p:sp>
        <p:nvSpPr>
          <p:cNvPr id="155" name="Shape 155"/>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298450" marL="457200">
              <a:lnSpc>
                <a:spcPct val="115000"/>
              </a:lnSpc>
              <a:spcBef>
                <a:spcPts val="0"/>
              </a:spcBef>
              <a:buClr>
                <a:srgbClr val="000000"/>
              </a:buClr>
              <a:buSzPct val="91666"/>
              <a:buFont typeface="Arial"/>
              <a:buAutoNum type="arabicPeriod"/>
            </a:pPr>
            <a:r>
              <a:rPr u="sng" sz="1200" lang="en">
                <a:solidFill>
                  <a:srgbClr val="FFFFFF"/>
                </a:solidFill>
                <a:latin typeface="Arial"/>
                <a:ea typeface="Arial"/>
                <a:cs typeface="Arial"/>
                <a:sym typeface="Arial"/>
                <a:hlinkClick r:id="rId3"/>
              </a:rPr>
              <a:t>A Noob's Guide to Creating Google Maps Tiles from a Plain Old Image | Bryce Thomas</a:t>
            </a:r>
          </a:p>
          <a:p>
            <a:pPr rtl="0" lvl="0" indent="-298450" marL="457200">
              <a:lnSpc>
                <a:spcPct val="115000"/>
              </a:lnSpc>
              <a:spcBef>
                <a:spcPts val="0"/>
              </a:spcBef>
              <a:buClr>
                <a:srgbClr val="000000"/>
              </a:buClr>
              <a:buSzPct val="91666"/>
              <a:buFont typeface="Arial"/>
              <a:buAutoNum type="arabicPeriod"/>
            </a:pPr>
            <a:r>
              <a:rPr u="sng" sz="1200" lang="en">
                <a:solidFill>
                  <a:srgbClr val="FFFFFF"/>
                </a:solidFill>
                <a:latin typeface="Arial"/>
                <a:ea typeface="Arial"/>
                <a:cs typeface="Arial"/>
                <a:sym typeface="Arial"/>
                <a:hlinkClick r:id="rId4"/>
              </a:rPr>
              <a:t>Overlays - Google Maps JavaScript API v3 — Google Developers</a:t>
            </a:r>
          </a:p>
          <a:p>
            <a:pPr rtl="0" lvl="0" indent="-298450" marL="457200">
              <a:lnSpc>
                <a:spcPct val="115000"/>
              </a:lnSpc>
              <a:spcBef>
                <a:spcPts val="0"/>
              </a:spcBef>
              <a:buClr>
                <a:srgbClr val="000000"/>
              </a:buClr>
              <a:buSzPct val="91666"/>
              <a:buFont typeface="Arial"/>
              <a:buAutoNum type="arabicPeriod"/>
            </a:pPr>
            <a:r>
              <a:rPr u="sng" sz="1200" lang="en">
                <a:solidFill>
                  <a:srgbClr val="FFFFFF"/>
                </a:solidFill>
                <a:latin typeface="Arial"/>
                <a:ea typeface="Arial"/>
                <a:cs typeface="Arial"/>
                <a:sym typeface="Arial"/>
                <a:hlinkClick r:id="rId5"/>
              </a:rPr>
              <a:t>Map Types - Google Maps JavaScript API v3 — Google Developers</a:t>
            </a:r>
          </a:p>
          <a:p>
            <a:pPr rtl="0" lvl="0" indent="-298450" marL="457200">
              <a:lnSpc>
                <a:spcPct val="115000"/>
              </a:lnSpc>
              <a:spcBef>
                <a:spcPts val="0"/>
              </a:spcBef>
              <a:buClr>
                <a:srgbClr val="000000"/>
              </a:buClr>
              <a:buSzPct val="91666"/>
              <a:buFont typeface="Arial"/>
              <a:buAutoNum type="arabicPeriod"/>
            </a:pPr>
            <a:r>
              <a:rPr u="sng" sz="1200" lang="en">
                <a:solidFill>
                  <a:srgbClr val="FFFFFF"/>
                </a:solidFill>
                <a:latin typeface="Arial"/>
                <a:ea typeface="Arial"/>
                <a:cs typeface="Arial"/>
                <a:sym typeface="Arial"/>
                <a:hlinkClick r:id="rId6"/>
              </a:rPr>
              <a:t>MySQL :: MySQL 5.0 Reference Manual :: 12.16.5.4 Functions for Testing Spatial Relations Between Geometric Objects</a:t>
            </a:r>
          </a:p>
          <a:p>
            <a:pPr rtl="0" lvl="0" indent="-298450" marL="457200">
              <a:lnSpc>
                <a:spcPct val="115000"/>
              </a:lnSpc>
              <a:spcBef>
                <a:spcPts val="0"/>
              </a:spcBef>
              <a:buClr>
                <a:srgbClr val="000000"/>
              </a:buClr>
              <a:buSzPct val="91666"/>
              <a:buFont typeface="Arial"/>
              <a:buAutoNum type="arabicPeriod"/>
            </a:pPr>
            <a:r>
              <a:rPr u="sng" sz="1200" lang="en">
                <a:solidFill>
                  <a:srgbClr val="FFFFFF"/>
                </a:solidFill>
                <a:latin typeface="Arial"/>
                <a:ea typeface="Arial"/>
                <a:cs typeface="Arial"/>
                <a:sym typeface="Arial"/>
                <a:hlinkClick r:id="rId7"/>
              </a:rPr>
              <a:t>MySQL. Create polygon geometries</a:t>
            </a:r>
          </a:p>
          <a:p>
            <a:pPr rtl="0" lvl="0" indent="-298450" marL="457200">
              <a:lnSpc>
                <a:spcPct val="115000"/>
              </a:lnSpc>
              <a:spcBef>
                <a:spcPts val="0"/>
              </a:spcBef>
              <a:buClr>
                <a:srgbClr val="000000"/>
              </a:buClr>
              <a:buSzPct val="91666"/>
              <a:buFont typeface="Arial"/>
              <a:buAutoNum type="arabicPeriod"/>
            </a:pPr>
            <a:r>
              <a:rPr u="sng" sz="1200" lang="en">
                <a:solidFill>
                  <a:srgbClr val="FFFFFF"/>
                </a:solidFill>
                <a:latin typeface="Arial"/>
                <a:ea typeface="Arial"/>
                <a:cs typeface="Arial"/>
                <a:sym typeface="Arial"/>
                <a:hlinkClick r:id="rId8"/>
              </a:rPr>
              <a:t>http - The Go Programming Language</a:t>
            </a:r>
          </a:p>
          <a:p>
            <a:pPr rtl="0" lvl="0" indent="-298450" marL="457200">
              <a:lnSpc>
                <a:spcPct val="115000"/>
              </a:lnSpc>
              <a:spcBef>
                <a:spcPts val="0"/>
              </a:spcBef>
              <a:buClr>
                <a:srgbClr val="000000"/>
              </a:buClr>
              <a:buSzPct val="91666"/>
              <a:buFont typeface="Arial"/>
              <a:buAutoNum type="arabicPeriod"/>
            </a:pPr>
            <a:r>
              <a:rPr u="sng" sz="1200" lang="en">
                <a:solidFill>
                  <a:srgbClr val="FFFFFF"/>
                </a:solidFill>
                <a:latin typeface="Arial"/>
                <a:ea typeface="Arial"/>
                <a:cs typeface="Arial"/>
                <a:sym typeface="Arial"/>
                <a:hlinkClick r:id="rId9"/>
              </a:rPr>
              <a:t>How to use MySQL Spatial Extensions: Using Circular Area Selection</a:t>
            </a:r>
          </a:p>
          <a:p>
            <a:pPr rtl="0" lvl="0" indent="-298450" marL="457200">
              <a:lnSpc>
                <a:spcPct val="115000"/>
              </a:lnSpc>
              <a:spcBef>
                <a:spcPts val="0"/>
              </a:spcBef>
              <a:buClr>
                <a:srgbClr val="000000"/>
              </a:buClr>
              <a:buSzPct val="91666"/>
              <a:buFont typeface="Arial"/>
              <a:buAutoNum type="arabicPeriod"/>
            </a:pPr>
            <a:r>
              <a:rPr u="sng" sz="1200" lang="en">
                <a:solidFill>
                  <a:srgbClr val="FFFFFF"/>
                </a:solidFill>
                <a:latin typeface="Arial"/>
                <a:ea typeface="Arial"/>
                <a:cs typeface="Arial"/>
                <a:sym typeface="Arial"/>
                <a:hlinkClick r:id="rId10"/>
              </a:rPr>
              <a:t>Creating a Store Locator with PHP, MySQL &amp; Google Maps - Google Maps API — Google Developers</a:t>
            </a:r>
          </a:p>
          <a:p>
            <a:pPr rtl="0" lvl="0" indent="-298450" marL="457200">
              <a:lnSpc>
                <a:spcPct val="115000"/>
              </a:lnSpc>
              <a:spcBef>
                <a:spcPts val="0"/>
              </a:spcBef>
              <a:buClr>
                <a:srgbClr val="000000"/>
              </a:buClr>
              <a:buSzPct val="91666"/>
              <a:buFont typeface="Arial"/>
              <a:buAutoNum type="arabicPeriod"/>
            </a:pPr>
            <a:r>
              <a:rPr u="sng" sz="1200" lang="en">
                <a:solidFill>
                  <a:srgbClr val="FFFFFF"/>
                </a:solidFill>
                <a:latin typeface="Arial"/>
                <a:ea typeface="Arial"/>
                <a:cs typeface="Arial"/>
                <a:sym typeface="Arial"/>
                <a:hlinkClick r:id="rId11"/>
              </a:rPr>
              <a:t>Writing Web Applications - The Go Programming Language</a:t>
            </a:r>
          </a:p>
          <a:p>
            <a:pPr rtl="0" lvl="0" indent="-298450" marL="457200">
              <a:lnSpc>
                <a:spcPct val="115000"/>
              </a:lnSpc>
              <a:spcBef>
                <a:spcPts val="0"/>
              </a:spcBef>
              <a:buClr>
                <a:srgbClr val="000000"/>
              </a:buClr>
              <a:buSzPct val="91666"/>
              <a:buFont typeface="Arial"/>
              <a:buAutoNum type="arabicPeriod"/>
            </a:pPr>
            <a:r>
              <a:rPr u="sng" sz="1200" lang="en">
                <a:solidFill>
                  <a:srgbClr val="FFFFFF"/>
                </a:solidFill>
                <a:latin typeface="Arial"/>
                <a:ea typeface="Arial"/>
                <a:cs typeface="Arial"/>
                <a:sym typeface="Arial"/>
                <a:hlinkClick r:id="rId12"/>
              </a:rPr>
              <a:t>gis - See if lat / long falls within a polygon using mysql - Stack Overflow</a:t>
            </a:r>
          </a:p>
          <a:p>
            <a:pPr rtl="0" lvl="0" indent="-298450" marL="457200">
              <a:lnSpc>
                <a:spcPct val="115000"/>
              </a:lnSpc>
              <a:spcBef>
                <a:spcPts val="0"/>
              </a:spcBef>
              <a:buClr>
                <a:srgbClr val="000000"/>
              </a:buClr>
              <a:buSzPct val="91666"/>
              <a:buFont typeface="Arial"/>
              <a:buAutoNum type="arabicPeriod"/>
            </a:pPr>
            <a:r>
              <a:rPr u="sng" sz="1200" lang="en">
                <a:solidFill>
                  <a:srgbClr val="FFFFFF"/>
                </a:solidFill>
                <a:latin typeface="Arial"/>
                <a:ea typeface="Arial"/>
                <a:cs typeface="Arial"/>
                <a:sym typeface="Arial"/>
                <a:hlinkClick r:id="rId13"/>
              </a:rPr>
              <a:t>Draw Cycle Overlay on google map - Stack Overflow</a:t>
            </a:r>
          </a:p>
          <a:p>
            <a:pPr rtl="0" lvl="0" indent="-298450" marL="457200">
              <a:lnSpc>
                <a:spcPct val="115000"/>
              </a:lnSpc>
              <a:spcBef>
                <a:spcPts val="0"/>
              </a:spcBef>
              <a:buClr>
                <a:srgbClr val="000000"/>
              </a:buClr>
              <a:buSzPct val="91666"/>
              <a:buFont typeface="Arial"/>
              <a:buAutoNum type="arabicPeriod"/>
            </a:pPr>
            <a:r>
              <a:rPr u="sng" sz="1200" lang="en">
                <a:solidFill>
                  <a:srgbClr val="FFFFFF"/>
                </a:solidFill>
                <a:latin typeface="Arial"/>
                <a:ea typeface="Arial"/>
                <a:cs typeface="Arial"/>
                <a:sym typeface="Arial"/>
                <a:hlinkClick r:id="rId14"/>
              </a:rPr>
              <a:t>MySQL :: MySQL 5.0 Reference Manual :: 12.16.4.4 Populating Spatial Columns</a:t>
            </a:r>
          </a:p>
          <a:p>
            <a:pPr rtl="0" lvl="0" indent="-298450" marL="457200">
              <a:lnSpc>
                <a:spcPct val="115000"/>
              </a:lnSpc>
              <a:spcBef>
                <a:spcPts val="0"/>
              </a:spcBef>
              <a:buClr>
                <a:srgbClr val="000000"/>
              </a:buClr>
              <a:buSzPct val="91666"/>
              <a:buFont typeface="Arial"/>
              <a:buAutoNum type="arabicPeriod"/>
            </a:pPr>
            <a:r>
              <a:rPr u="sng" sz="1200" lang="en">
                <a:solidFill>
                  <a:srgbClr val="FFFFFF"/>
                </a:solidFill>
                <a:latin typeface="Arial"/>
                <a:ea typeface="Arial"/>
                <a:cs typeface="Arial"/>
                <a:sym typeface="Arial"/>
                <a:hlinkClick r:id="rId15"/>
              </a:rPr>
              <a:t>PHP - unpacking Multipolygons from MySQL (Page 1) — Programming and Web Development — Forum</a:t>
            </a:r>
          </a:p>
          <a:p>
            <a:pPr rtl="0" lvl="0" indent="-298450" marL="457200">
              <a:lnSpc>
                <a:spcPct val="115000"/>
              </a:lnSpc>
              <a:spcBef>
                <a:spcPts val="0"/>
              </a:spcBef>
              <a:buClr>
                <a:srgbClr val="000000"/>
              </a:buClr>
              <a:buSzPct val="91666"/>
              <a:buFont typeface="Arial"/>
              <a:buAutoNum type="arabicPeriod"/>
            </a:pPr>
            <a:r>
              <a:rPr u="sng" sz="1200" lang="en">
                <a:solidFill>
                  <a:srgbClr val="FFFFFF"/>
                </a:solidFill>
                <a:latin typeface="Arial"/>
                <a:ea typeface="Arial"/>
                <a:cs typeface="Arial"/>
                <a:sym typeface="Arial"/>
                <a:hlinkClick r:id="rId16"/>
              </a:rPr>
              <a:t>Draggable | jQuery UI</a:t>
            </a:r>
          </a:p>
          <a:p>
            <a:pPr rtl="0" lvl="0" indent="-298450" marL="457200">
              <a:lnSpc>
                <a:spcPct val="115000"/>
              </a:lnSpc>
              <a:spcBef>
                <a:spcPts val="0"/>
              </a:spcBef>
              <a:buClr>
                <a:srgbClr val="000000"/>
              </a:buClr>
              <a:buSzPct val="91666"/>
              <a:buFont typeface="Arial"/>
              <a:buAutoNum type="arabicPeriod"/>
            </a:pPr>
            <a:r>
              <a:rPr u="sng" sz="1200" lang="en">
                <a:solidFill>
                  <a:srgbClr val="FFFFFF"/>
                </a:solidFill>
                <a:latin typeface="Arial"/>
                <a:ea typeface="Arial"/>
                <a:cs typeface="Arial"/>
                <a:sym typeface="Arial"/>
                <a:hlinkClick r:id="rId17"/>
              </a:rPr>
              <a:t>mysql - Traverse array as tree in php - Stack Overflow</a:t>
            </a:r>
          </a:p>
          <a:p>
            <a:pPr rtl="0" lvl="0" indent="-298450" marL="457200">
              <a:lnSpc>
                <a:spcPct val="115000"/>
              </a:lnSpc>
              <a:spcBef>
                <a:spcPts val="0"/>
              </a:spcBef>
              <a:buClr>
                <a:srgbClr val="000000"/>
              </a:buClr>
              <a:buSzPct val="91666"/>
              <a:buFont typeface="Arial"/>
              <a:buAutoNum type="arabicPeriod"/>
            </a:pPr>
            <a:r>
              <a:rPr sz="1200" lang="en">
                <a:solidFill>
                  <a:srgbClr val="FFFFFF"/>
                </a:solidFill>
                <a:latin typeface="Arial"/>
                <a:ea typeface="Arial"/>
                <a:cs typeface="Arial"/>
                <a:sym typeface="Arial"/>
              </a:rPr>
              <a:t>http://irtlaptop8.cs.columbia.edu:8000</a:t>
            </a:r>
          </a:p>
          <a:p>
            <a:pPr rtl="0" lvl="0" indent="-298450" marL="457200">
              <a:lnSpc>
                <a:spcPct val="115000"/>
              </a:lnSpc>
              <a:spcBef>
                <a:spcPts val="0"/>
              </a:spcBef>
              <a:buClr>
                <a:srgbClr val="000000"/>
              </a:buClr>
              <a:buSzPct val="91666"/>
              <a:buFont typeface="Arial"/>
              <a:buAutoNum type="arabicPeriod"/>
            </a:pPr>
            <a:r>
              <a:rPr sz="1200" lang="en">
                <a:solidFill>
                  <a:srgbClr val="FFFFFF"/>
                </a:solidFill>
                <a:latin typeface="Arial"/>
                <a:ea typeface="Arial"/>
                <a:cs typeface="Arial"/>
                <a:sym typeface="Arial"/>
              </a:rPr>
              <a:t>https://github.com/zsalzbank/SECE-Location-API</a:t>
            </a:r>
          </a:p>
          <a:p>
            <a:pPr rtl="0" lvl="0" indent="-298450" marL="457200">
              <a:lnSpc>
                <a:spcPct val="115000"/>
              </a:lnSpc>
              <a:spcBef>
                <a:spcPts val="0"/>
              </a:spcBef>
              <a:buClr>
                <a:srgbClr val="000000"/>
              </a:buClr>
              <a:buSzPct val="91666"/>
              <a:buFont typeface="Arial"/>
              <a:buAutoNum type="arabicPeriod"/>
            </a:pPr>
            <a:r>
              <a:rPr u="sng" sz="1200" lang="en">
                <a:solidFill>
                  <a:srgbClr val="FFFFFF"/>
                </a:solidFill>
                <a:latin typeface="Arial"/>
                <a:ea typeface="Arial"/>
                <a:cs typeface="Arial"/>
                <a:sym typeface="Arial"/>
                <a:hlinkClick r:id="rId18"/>
              </a:rPr>
              <a:t>https://github.com/zsalzbank/SECE-Device-Manager</a:t>
            </a:r>
          </a:p>
          <a:p>
            <a:pPr rtl="0" lvl="0" indent="-298450" marL="457200">
              <a:lnSpc>
                <a:spcPct val="115000"/>
              </a:lnSpc>
              <a:spcBef>
                <a:spcPts val="0"/>
              </a:spcBef>
              <a:buClr>
                <a:srgbClr val="000000"/>
              </a:buClr>
              <a:buSzPct val="91666"/>
              <a:buFont typeface="Arial"/>
              <a:buAutoNum type="arabicPeriod"/>
            </a:pPr>
            <a:r>
              <a:rPr u="sng" sz="1200" lang="en">
                <a:solidFill>
                  <a:srgbClr val="FFFFFF"/>
                </a:solidFill>
                <a:latin typeface="Arial"/>
                <a:ea typeface="Arial"/>
                <a:cs typeface="Arial"/>
                <a:sym typeface="Arial"/>
                <a:hlinkClick r:id="rId19"/>
              </a:rPr>
              <a:t>http://dev.mysql.com/doc/refman/5.1/en/functions-for-testing-spatial-relations-between-geometric-objects.html#relations-on-geometry-mbr</a:t>
            </a:r>
          </a:p>
          <a:p>
            <a:pPr rtl="0" lvl="0" indent="-298450" marL="457200">
              <a:lnSpc>
                <a:spcPct val="115000"/>
              </a:lnSpc>
              <a:spcBef>
                <a:spcPts val="0"/>
              </a:spcBef>
              <a:buClr>
                <a:srgbClr val="000000"/>
              </a:buClr>
              <a:buSzPct val="91666"/>
              <a:buFont typeface="Arial"/>
              <a:buAutoNum type="arabicPeriod"/>
            </a:pPr>
            <a:r>
              <a:rPr u="sng" sz="1200" lang="en">
                <a:solidFill>
                  <a:srgbClr val="FFFFFF"/>
                </a:solidFill>
                <a:latin typeface="Arial"/>
                <a:ea typeface="Arial"/>
                <a:cs typeface="Arial"/>
                <a:sym typeface="Arial"/>
                <a:hlinkClick r:id="rId20"/>
              </a:rPr>
              <a:t>http://benalman.com/projects/php-simple-proxy/</a:t>
            </a:r>
          </a:p>
          <a:p>
            <a:pPr rtl="0" lvl="0" indent="-298450" marL="457200">
              <a:lnSpc>
                <a:spcPct val="115000"/>
              </a:lnSpc>
              <a:spcBef>
                <a:spcPts val="0"/>
              </a:spcBef>
              <a:buClr>
                <a:srgbClr val="000000"/>
              </a:buClr>
              <a:buSzPct val="91666"/>
              <a:buFont typeface="Arial"/>
              <a:buAutoNum type="arabicPeriod"/>
            </a:pPr>
            <a:r>
              <a:rPr u="sng" sz="1200" lang="en">
                <a:solidFill>
                  <a:srgbClr val="FFFFFF"/>
                </a:solidFill>
                <a:latin typeface="Arial"/>
                <a:ea typeface="Arial"/>
                <a:cs typeface="Arial"/>
                <a:sym typeface="Arial"/>
                <a:hlinkClick r:id="rId21"/>
              </a:rPr>
              <a:t>https://github.com/riddhinm5/SECE</a:t>
            </a:r>
          </a:p>
          <a:p>
            <a:pPr rtl="0" lvl="0" indent="-298450" marL="457200">
              <a:lnSpc>
                <a:spcPct val="115000"/>
              </a:lnSpc>
              <a:spcBef>
                <a:spcPts val="0"/>
              </a:spcBef>
              <a:buClr>
                <a:srgbClr val="000000"/>
              </a:buClr>
              <a:buSzPct val="100000"/>
              <a:buFont typeface="Arial"/>
              <a:buAutoNum type="arabicPeriod"/>
            </a:pPr>
            <a:r>
              <a:rPr u="sng" sz="1100" lang="en">
                <a:solidFill>
                  <a:srgbClr val="FFFFFF"/>
                </a:solidFill>
                <a:latin typeface="Arial"/>
                <a:ea typeface="Arial"/>
                <a:cs typeface="Arial"/>
                <a:sym typeface="Arial"/>
                <a:hlinkClick r:id="rId22"/>
              </a:rPr>
              <a:t>http://brittonkerin.com/image_region_selector/irs_demo.html</a:t>
            </a:r>
          </a:p>
          <a:p>
            <a:r>
              <a:t/>
            </a:r>
          </a:p>
          <a:p>
            <a:r>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y="0" x="0"/>
          <a:ext cy="0" cx="0"/>
          <a:chOff y="0" x="0"/>
          <a:chExt cy="0" cx="0"/>
        </a:xfrm>
      </p:grpSpPr>
      <p:sp>
        <p:nvSpPr>
          <p:cNvPr id="76" name="Shape 76"/>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Introduction</a:t>
            </a:r>
          </a:p>
        </p:txBody>
      </p:sp>
      <p:sp>
        <p:nvSpPr>
          <p:cNvPr id="77" name="Shape 77"/>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buNone/>
            </a:pPr>
            <a:r>
              <a:rPr sz="1800" lang="en"/>
              <a:t>- The goal of this work is to create a web-based User Interface (UI) that could be used to determine precise location for Smart Objects, as well as to build a database with geospatial boundaries for real-world objects. Specifically the UI should be easy and intuitive enough so that it can be used directly by users of the SECE system, without having to acquire specific knowledge about geospatial systems first.</a:t>
            </a:r>
          </a:p>
          <a:p>
            <a:r>
              <a:t/>
            </a:r>
          </a:p>
          <a:p>
            <a:pPr rtl="0" lvl="0">
              <a:lnSpc>
                <a:spcPct val="115000"/>
              </a:lnSpc>
              <a:spcBef>
                <a:spcPts val="0"/>
              </a:spcBef>
              <a:buNone/>
            </a:pPr>
            <a:r>
              <a:rPr sz="1800" lang="en"/>
              <a:t>- The UI consists of the following components:</a:t>
            </a:r>
          </a:p>
          <a:p>
            <a:r>
              <a:t/>
            </a:r>
          </a:p>
          <a:p>
            <a:pPr rtl="0" lvl="4" indent="-342900" marL="2286000">
              <a:lnSpc>
                <a:spcPct val="115000"/>
              </a:lnSpc>
              <a:spcBef>
                <a:spcPts val="0"/>
              </a:spcBef>
              <a:buClr>
                <a:schemeClr val="lt1"/>
              </a:buClr>
              <a:buSzPct val="100000"/>
              <a:buFont typeface="Trebuchet MS"/>
              <a:buAutoNum type="alphaLcPeriod"/>
            </a:pPr>
            <a:r>
              <a:rPr sz="1800" lang="en"/>
              <a:t>Dashboard</a:t>
            </a:r>
          </a:p>
          <a:p>
            <a:pPr rtl="0" lvl="4" indent="-342900" marL="2286000">
              <a:lnSpc>
                <a:spcPct val="115000"/>
              </a:lnSpc>
              <a:spcBef>
                <a:spcPts val="0"/>
              </a:spcBef>
              <a:buClr>
                <a:schemeClr val="lt1"/>
              </a:buClr>
              <a:buSzPct val="100000"/>
              <a:buFont typeface="Trebuchet MS"/>
              <a:buAutoNum type="alphaLcPeriod"/>
            </a:pPr>
            <a:r>
              <a:rPr sz="1800" lang="en"/>
              <a:t>Floor Plan Editor</a:t>
            </a:r>
          </a:p>
          <a:p>
            <a:pPr rtl="0" lvl="4" indent="-342900" marL="2286000">
              <a:lnSpc>
                <a:spcPct val="115000"/>
              </a:lnSpc>
              <a:spcBef>
                <a:spcPts val="0"/>
              </a:spcBef>
              <a:buClr>
                <a:schemeClr val="lt1"/>
              </a:buClr>
              <a:buSzPct val="100000"/>
              <a:buFont typeface="Trebuchet MS"/>
              <a:buAutoNum type="alphaLcPeriod"/>
            </a:pPr>
            <a:r>
              <a:rPr sz="1800" lang="en"/>
              <a:t>Polygon Editor</a:t>
            </a:r>
          </a:p>
          <a:p>
            <a:pPr rtl="0" lvl="4" indent="-342900" marL="2286000">
              <a:lnSpc>
                <a:spcPct val="115000"/>
              </a:lnSpc>
              <a:spcBef>
                <a:spcPts val="0"/>
              </a:spcBef>
              <a:buClr>
                <a:schemeClr val="lt1"/>
              </a:buClr>
              <a:buSzPct val="60000"/>
              <a:buFont typeface="Trebuchet MS"/>
              <a:buAutoNum type="alphaLcPeriod"/>
            </a:pPr>
            <a:r>
              <a:rPr lang="en"/>
              <a:t>group Editor</a:t>
            </a:r>
          </a:p>
          <a:p>
            <a:pPr rtl="0" lvl="4" indent="-342900" marL="2286000">
              <a:lnSpc>
                <a:spcPct val="115000"/>
              </a:lnSpc>
              <a:spcBef>
                <a:spcPts val="0"/>
              </a:spcBef>
              <a:buClr>
                <a:schemeClr val="lt1"/>
              </a:buClr>
              <a:buSzPct val="100000"/>
              <a:buFont typeface="Trebuchet MS"/>
              <a:buAutoNum type="alphaLcPeriod"/>
            </a:pPr>
            <a:r>
              <a:rPr sz="1800" lang="en"/>
              <a:t>Smart Object Locator</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y="0" x="0"/>
          <a:ext cy="0" cx="0"/>
          <a:chOff y="0" x="0"/>
          <a:chExt cy="0" cx="0"/>
        </a:xfrm>
      </p:grpSpPr>
      <p:sp>
        <p:nvSpPr>
          <p:cNvPr id="82" name="Shape 82"/>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Dashboard</a:t>
            </a:r>
          </a:p>
        </p:txBody>
      </p:sp>
      <p:sp>
        <p:nvSpPr>
          <p:cNvPr id="83" name="Shape 83"/>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buNone/>
            </a:pPr>
            <a:r>
              <a:rPr lang="en"/>
              <a:t>- Dashboard is the first component of the Geolocation UI that the user sees</a:t>
            </a:r>
          </a:p>
          <a:p>
            <a:r>
              <a:t/>
            </a:r>
          </a:p>
          <a:p>
            <a:pPr rtl="0" lvl="0">
              <a:buNone/>
            </a:pPr>
            <a:r>
              <a:rPr lang="en"/>
              <a:t>- The main navigation entity is the tree of all the objects. The tree always has the root.</a:t>
            </a:r>
          </a:p>
          <a:p>
            <a:r>
              <a:t/>
            </a:r>
          </a:p>
          <a:p>
            <a:pPr>
              <a:buNone/>
            </a:pPr>
            <a:r>
              <a:rPr lang="en"/>
              <a:t>- The right hand part of the Dashboard shows a Google Maps view with polygon overlays and Smart Objects markers.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y="0" x="0"/>
          <a:ext cy="0" cx="0"/>
          <a:chOff y="0" x="0"/>
          <a:chExt cy="0" cx="0"/>
        </a:xfrm>
      </p:grpSpPr>
      <p:sp>
        <p:nvSpPr>
          <p:cNvPr id="88" name="Shape 88"/>
          <p:cNvSpPr txBox="1"/>
          <p:nvPr>
            <p:ph idx="1" type="body"/>
          </p:nvPr>
        </p:nvSpPr>
        <p:spPr>
          <a:xfrm>
            <a:off y="1600200" x="457200"/>
            <a:ext cy="4967700" cx="8229600"/>
          </a:xfrm>
          <a:prstGeom prst="rect">
            <a:avLst/>
          </a:prstGeom>
        </p:spPr>
        <p:txBody>
          <a:bodyPr bIns="91425" rIns="91425" lIns="91425" tIns="91425" anchor="t" anchorCtr="0">
            <a:noAutofit/>
          </a:bodyPr>
          <a:lstStyle/>
          <a:p/>
        </p:txBody>
      </p:sp>
      <p:sp>
        <p:nvSpPr>
          <p:cNvPr id="89" name="Shape 89"/>
          <p:cNvSpPr/>
          <p:nvPr/>
        </p:nvSpPr>
        <p:spPr>
          <a:xfrm>
            <a:off y="446514" x="0"/>
            <a:ext cy="6115351" cx="9144000"/>
          </a:xfrm>
          <a:prstGeom prst="rect">
            <a:avLst/>
          </a:prstGeom>
          <a:blipFill>
            <a:blip r:embed="rId3"/>
            <a:stretch>
              <a:fillRect/>
            </a:stretch>
          </a:blipFill>
          <a:ln>
            <a:noFill/>
          </a:ln>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y="0" x="0"/>
          <a:ext cy="0" cx="0"/>
          <a:chOff y="0" x="0"/>
          <a:chExt cy="0" cx="0"/>
        </a:xfrm>
      </p:grpSpPr>
      <p:sp>
        <p:nvSpPr>
          <p:cNvPr id="94" name="Shape 94"/>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Groups</a:t>
            </a:r>
          </a:p>
        </p:txBody>
      </p:sp>
      <p:sp>
        <p:nvSpPr>
          <p:cNvPr id="95" name="Shape 95"/>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buNone/>
            </a:pPr>
            <a:r>
              <a:rPr lang="en"/>
              <a:t>- Root</a:t>
            </a:r>
          </a:p>
          <a:p>
            <a:r>
              <a:t/>
            </a:r>
          </a:p>
          <a:p>
            <a:pPr rtl="0" lvl="0">
              <a:buNone/>
            </a:pPr>
            <a:r>
              <a:rPr lang="en"/>
              <a:t>- Add new group</a:t>
            </a:r>
          </a:p>
          <a:p>
            <a:r>
              <a:t/>
            </a:r>
          </a:p>
          <a:p>
            <a:pPr>
              <a:buNone/>
            </a:pPr>
            <a:r>
              <a:rPr lang="en"/>
              <a:t>- Add name and other optional information regarding the group</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y="0" x="0"/>
          <a:ext cy="0" cx="0"/>
          <a:chOff y="0" x="0"/>
          <a:chExt cy="0" cx="0"/>
        </a:xfrm>
      </p:grpSpPr>
      <p:sp>
        <p:nvSpPr>
          <p:cNvPr id="100" name="Shape 100"/>
          <p:cNvSpPr txBox="1"/>
          <p:nvPr>
            <p:ph idx="1" type="body"/>
          </p:nvPr>
        </p:nvSpPr>
        <p:spPr>
          <a:xfrm>
            <a:off y="1600200" x="457200"/>
            <a:ext cy="4967700" cx="8229600"/>
          </a:xfrm>
          <a:prstGeom prst="rect">
            <a:avLst/>
          </a:prstGeom>
        </p:spPr>
        <p:txBody>
          <a:bodyPr bIns="91425" rIns="91425" lIns="91425" tIns="91425" anchor="t" anchorCtr="0">
            <a:noAutofit/>
          </a:bodyPr>
          <a:lstStyle/>
          <a:p/>
        </p:txBody>
      </p:sp>
      <p:sp>
        <p:nvSpPr>
          <p:cNvPr id="101" name="Shape 101"/>
          <p:cNvSpPr/>
          <p:nvPr/>
        </p:nvSpPr>
        <p:spPr>
          <a:xfrm>
            <a:off y="444575" x="0"/>
            <a:ext cy="6164349" cx="9143998"/>
          </a:xfrm>
          <a:prstGeom prst="rect">
            <a:avLst/>
          </a:prstGeom>
          <a:blipFill>
            <a:blip r:embed="rId3"/>
            <a:stretch>
              <a:fillRect/>
            </a:stretch>
          </a:blipFill>
          <a:ln>
            <a:noFill/>
          </a:ln>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y="0" x="0"/>
          <a:ext cy="0" cx="0"/>
          <a:chOff y="0" x="0"/>
          <a:chExt cy="0" cx="0"/>
        </a:xfrm>
      </p:grpSpPr>
      <p:sp>
        <p:nvSpPr>
          <p:cNvPr id="106" name="Shape 106"/>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Polygons</a:t>
            </a:r>
          </a:p>
        </p:txBody>
      </p:sp>
      <p:sp>
        <p:nvSpPr>
          <p:cNvPr id="107" name="Shape 107"/>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buNone/>
            </a:pPr>
            <a:r>
              <a:rPr lang="en"/>
              <a:t>- floorplan polygons</a:t>
            </a:r>
          </a:p>
          <a:p>
            <a:r>
              <a:t/>
            </a:r>
          </a:p>
          <a:p>
            <a:pPr rtl="0" lvl="0">
              <a:buNone/>
            </a:pPr>
            <a:r>
              <a:rPr lang="en"/>
              <a:t>- Google maps polygons</a:t>
            </a:r>
          </a:p>
          <a:p>
            <a:r>
              <a:t/>
            </a:r>
          </a:p>
          <a:p>
            <a:pPr>
              <a:buNone/>
            </a:pPr>
            <a:r>
              <a:rPr lang="en"/>
              <a:t>- Name, altitude information regarding the polygon</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y="0" x="0"/>
          <a:ext cy="0" cx="0"/>
          <a:chOff y="0" x="0"/>
          <a:chExt cy="0" cx="0"/>
        </a:xfrm>
      </p:grpSpPr>
      <p:sp>
        <p:nvSpPr>
          <p:cNvPr id="112" name="Shape 112"/>
          <p:cNvSpPr txBox="1"/>
          <p:nvPr>
            <p:ph idx="1" type="body"/>
          </p:nvPr>
        </p:nvSpPr>
        <p:spPr>
          <a:xfrm>
            <a:off y="1600200" x="457200"/>
            <a:ext cy="4967700" cx="8229600"/>
          </a:xfrm>
          <a:prstGeom prst="rect">
            <a:avLst/>
          </a:prstGeom>
        </p:spPr>
        <p:txBody>
          <a:bodyPr bIns="91425" rIns="91425" lIns="91425" tIns="91425" anchor="t" anchorCtr="0">
            <a:noAutofit/>
          </a:bodyPr>
          <a:lstStyle/>
          <a:p/>
        </p:txBody>
      </p:sp>
      <p:sp>
        <p:nvSpPr>
          <p:cNvPr id="113" name="Shape 113"/>
          <p:cNvSpPr/>
          <p:nvPr/>
        </p:nvSpPr>
        <p:spPr>
          <a:xfrm>
            <a:off y="561088" x="0"/>
            <a:ext cy="6006811" cx="4391512"/>
          </a:xfrm>
          <a:prstGeom prst="rect">
            <a:avLst/>
          </a:prstGeom>
          <a:blipFill>
            <a:blip r:embed="rId3"/>
            <a:stretch>
              <a:fillRect/>
            </a:stretch>
          </a:blipFill>
          <a:ln>
            <a:noFill/>
          </a:ln>
        </p:spPr>
      </p:sp>
      <p:sp>
        <p:nvSpPr>
          <p:cNvPr id="114" name="Shape 114"/>
          <p:cNvSpPr/>
          <p:nvPr/>
        </p:nvSpPr>
        <p:spPr>
          <a:xfrm>
            <a:off y="561088" x="4391512"/>
            <a:ext cy="6038731" cx="4707373"/>
          </a:xfrm>
          <a:prstGeom prst="rect">
            <a:avLst/>
          </a:prstGeom>
          <a:blipFill>
            <a:blip r:embed="rId4"/>
            <a:stretch>
              <a:fillRect/>
            </a:stretch>
          </a:blipFill>
          <a:ln>
            <a:noFill/>
          </a:ln>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y="0" x="0"/>
          <a:ext cy="0" cx="0"/>
          <a:chOff y="0" x="0"/>
          <a:chExt cy="0" cx="0"/>
        </a:xfrm>
      </p:grpSpPr>
      <p:sp>
        <p:nvSpPr>
          <p:cNvPr id="119" name="Shape 119"/>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Floorplans</a:t>
            </a:r>
          </a:p>
        </p:txBody>
      </p:sp>
      <p:sp>
        <p:nvSpPr>
          <p:cNvPr id="120" name="Shape 120"/>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buNone/>
            </a:pPr>
            <a:r>
              <a:rPr lang="en"/>
              <a:t>- Overlaytiler</a:t>
            </a:r>
          </a:p>
          <a:p>
            <a:r>
              <a:t/>
            </a:r>
          </a:p>
          <a:p>
            <a:pPr rtl="0" lvl="0">
              <a:buNone/>
            </a:pPr>
            <a:r>
              <a:rPr lang="en"/>
              <a:t>- Cross-site Scripting &amp; php proxy</a:t>
            </a:r>
          </a:p>
          <a:p>
            <a:r>
              <a:t/>
            </a:r>
          </a:p>
          <a:p>
            <a:pPr rtl="0" lvl="0">
              <a:buNone/>
            </a:pPr>
            <a:r>
              <a:rPr lang="en"/>
              <a:t>- Adding new floorplan</a:t>
            </a:r>
          </a:p>
          <a:p>
            <a:r>
              <a:t/>
            </a:r>
          </a:p>
          <a:p>
            <a:pPr>
              <a:buNone/>
            </a:pPr>
            <a:r>
              <a:rPr lang="en"/>
              <a:t>- Edit floorplan</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a:themeElements>
    <a:clrScheme name="Custom 439">
      <a:dk1>
        <a:srgbClr val="000000"/>
      </a:dk1>
      <a:lt1>
        <a:srgbClr val="FFFFFF"/>
      </a:lt1>
      <a:dk2>
        <a:srgbClr val="5C6E95"/>
      </a:dk2>
      <a:lt2>
        <a:srgbClr val="ACB4C2"/>
      </a:lt2>
      <a:accent1>
        <a:srgbClr val="667E50"/>
      </a:accent1>
      <a:accent2>
        <a:srgbClr val="CFBF73"/>
      </a:accent2>
      <a:accent3>
        <a:srgbClr val="8C7C82"/>
      </a:accent3>
      <a:accent4>
        <a:srgbClr val="9ABF87"/>
      </a:accent4>
      <a:accent5>
        <a:srgbClr val="CF9462"/>
      </a:accent5>
      <a:accent6>
        <a:srgbClr val="A25642"/>
      </a:accent6>
      <a:hlink>
        <a:srgbClr val="5173A5"/>
      </a:hlink>
      <a:folHlink>
        <a:srgbClr val="687282"/>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