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59"/>
        <p:cNvGrpSpPr/>
        <p:nvPr/>
      </p:nvGrpSpPr>
      <p:grpSpPr>
        <a:xfrm>
          <a:off x="0" y="0"/>
          <a:ext cx="0" cy="0"/>
          <a:chOff x="0" y="0"/>
          <a:chExt cx="0" cy="0"/>
        </a:xfrm>
      </p:grpSpPr>
      <p:grpSp>
        <p:nvGrpSpPr>
          <p:cNvPr id="60" name="Shape 60"/>
          <p:cNvGrpSpPr/>
          <p:nvPr/>
        </p:nvGrpSpPr>
        <p:grpSpPr>
          <a:xfrm>
            <a:off x="-11" y="1334226"/>
            <a:ext cx="7314320" cy="4116299"/>
            <a:chOff x="-11" y="1378676"/>
            <a:chExt cx="7314320" cy="4116299"/>
          </a:xfrm>
        </p:grpSpPr>
        <p:sp>
          <p:nvSpPr>
            <p:cNvPr id="61" name="Shape 61"/>
            <p:cNvSpPr/>
            <p:nvPr/>
          </p:nvSpPr>
          <p:spPr>
            <a:xfrm flipH="1">
              <a:off x="-11" y="1378676"/>
              <a:ext cx="187800" cy="4116299"/>
            </a:xfrm>
            <a:prstGeom prst="rect">
              <a:avLst/>
            </a:prstGeom>
            <a:solidFill>
              <a:schemeClr val="accent2"/>
            </a:solidFill>
            <a:ln>
              <a:noFill/>
            </a:ln>
          </p:spPr>
          <p:txBody>
            <a:bodyPr lIns="91425" tIns="45700" rIns="91425" bIns="45700" anchor="ctr" anchorCtr="0">
              <a:spAutoFit/>
            </a:bodyPr>
            <a:lstStyle/>
            <a:p>
              <a:endParaRPr/>
            </a:p>
          </p:txBody>
        </p:sp>
        <p:sp>
          <p:nvSpPr>
            <p:cNvPr id="62" name="Shape 62"/>
            <p:cNvSpPr/>
            <p:nvPr/>
          </p:nvSpPr>
          <p:spPr>
            <a:xfrm flipH="1">
              <a:off x="187809" y="1378676"/>
              <a:ext cx="7126499" cy="4116299"/>
            </a:xfrm>
            <a:prstGeom prst="rect">
              <a:avLst/>
            </a:prstGeom>
            <a:solidFill>
              <a:srgbClr val="0F243E"/>
            </a:solidFill>
            <a:ln>
              <a:noFill/>
            </a:ln>
          </p:spPr>
          <p:txBody>
            <a:bodyPr lIns="91425" tIns="45700" rIns="91425" bIns="45700" anchor="ctr" anchorCtr="0">
              <a:spAutoFit/>
            </a:bodyPr>
            <a:lstStyle/>
            <a:p>
              <a:endParaRPr/>
            </a:p>
          </p:txBody>
        </p:sp>
      </p:grpSp>
      <p:sp>
        <p:nvSpPr>
          <p:cNvPr id="63" name="Shape 63"/>
          <p:cNvSpPr txBox="1">
            <a:spLocks noGrp="1"/>
          </p:cNvSpPr>
          <p:nvPr>
            <p:ph type="ctrTitle"/>
          </p:nvPr>
        </p:nvSpPr>
        <p:spPr>
          <a:xfrm>
            <a:off x="685800" y="2266575"/>
            <a:ext cx="6400799" cy="1333799"/>
          </a:xfrm>
          <a:prstGeom prst="rect">
            <a:avLst/>
          </a:prstGeom>
          <a:noFill/>
          <a:ln>
            <a:noFill/>
          </a:ln>
        </p:spPr>
        <p:txBody>
          <a:bodyPr lIns="91425" tIns="91425" rIns="91425" bIns="91425" anchor="b" anchorCtr="0"/>
          <a:lstStyle>
            <a:lvl1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1pPr>
            <a:lvl2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2pPr>
            <a:lvl3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3pPr>
            <a:lvl4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4pPr>
            <a:lvl5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5pPr>
            <a:lvl6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6pPr>
            <a:lvl7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7pPr>
            <a:lvl8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8pPr>
            <a:lvl9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9pPr>
          </a:lstStyle>
          <a:p>
            <a:endParaRPr/>
          </a:p>
        </p:txBody>
      </p:sp>
      <p:sp>
        <p:nvSpPr>
          <p:cNvPr id="64" name="Shape 64"/>
          <p:cNvSpPr txBox="1">
            <a:spLocks noGrp="1"/>
          </p:cNvSpPr>
          <p:nvPr>
            <p:ph type="subTitle" idx="1"/>
          </p:nvPr>
        </p:nvSpPr>
        <p:spPr>
          <a:xfrm>
            <a:off x="685800" y="3600451"/>
            <a:ext cx="6400799" cy="900599"/>
          </a:xfrm>
          <a:prstGeom prst="rect">
            <a:avLst/>
          </a:prstGeom>
          <a:noFill/>
          <a:ln>
            <a:noFill/>
          </a:ln>
        </p:spPr>
        <p:txBody>
          <a:bodyPr lIns="91425" tIns="91425" rIns="91425" bIns="91425" anchor="t" anchorCtr="0"/>
          <a:lstStyle>
            <a:lvl1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1pPr>
            <a:lvl2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2pPr>
            <a:lvl3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3pPr>
            <a:lvl4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4pPr>
            <a:lvl5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5pPr>
            <a:lvl6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6pPr>
            <a:lvl7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7pPr>
            <a:lvl8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8pPr>
            <a:lvl9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65"/>
        <p:cNvGrpSpPr/>
        <p:nvPr/>
      </p:nvGrpSpPr>
      <p:grpSpPr>
        <a:xfrm>
          <a:off x="0" y="0"/>
          <a:ext cx="0" cy="0"/>
          <a:chOff x="0" y="0"/>
          <a:chExt cx="0" cy="0"/>
        </a:xfrm>
      </p:grpSpPr>
      <p:grpSp>
        <p:nvGrpSpPr>
          <p:cNvPr id="66" name="Shape 66"/>
          <p:cNvGrpSpPr/>
          <p:nvPr/>
        </p:nvGrpSpPr>
        <p:grpSpPr>
          <a:xfrm>
            <a:off x="-13" y="-12188"/>
            <a:ext cx="8005727" cy="1612601"/>
            <a:chOff x="-13" y="-12187"/>
            <a:chExt cx="8005727" cy="1161900"/>
          </a:xfrm>
        </p:grpSpPr>
        <p:sp>
          <p:nvSpPr>
            <p:cNvPr id="67" name="Shape 67"/>
            <p:cNvSpPr/>
            <p:nvPr/>
          </p:nvSpPr>
          <p:spPr>
            <a:xfrm flipH="1">
              <a:off x="-13" y="-12187"/>
              <a:ext cx="187800" cy="1161900"/>
            </a:xfrm>
            <a:prstGeom prst="rect">
              <a:avLst/>
            </a:prstGeom>
            <a:solidFill>
              <a:schemeClr val="accent2"/>
            </a:solidFill>
            <a:ln>
              <a:noFill/>
            </a:ln>
          </p:spPr>
          <p:txBody>
            <a:bodyPr lIns="91425" tIns="45700" rIns="91425" bIns="45700" anchor="ctr" anchorCtr="0">
              <a:spAutoFit/>
            </a:bodyPr>
            <a:lstStyle/>
            <a:p>
              <a:endParaRPr/>
            </a:p>
          </p:txBody>
        </p:sp>
        <p:sp>
          <p:nvSpPr>
            <p:cNvPr id="68" name="Shape 68"/>
            <p:cNvSpPr/>
            <p:nvPr/>
          </p:nvSpPr>
          <p:spPr>
            <a:xfrm flipH="1">
              <a:off x="187715" y="-12187"/>
              <a:ext cx="7817999" cy="1161900"/>
            </a:xfrm>
            <a:prstGeom prst="rect">
              <a:avLst/>
            </a:prstGeom>
            <a:solidFill>
              <a:srgbClr val="0F243E"/>
            </a:solidFill>
            <a:ln>
              <a:noFill/>
            </a:ln>
          </p:spPr>
          <p:txBody>
            <a:bodyPr lIns="91425" tIns="45700" rIns="91425" bIns="45700" anchor="ctr" anchorCtr="0">
              <a:spAutoFit/>
            </a:bodyPr>
            <a:lstStyle/>
            <a:p>
              <a:endParaRPr/>
            </a:p>
          </p:txBody>
        </p:sp>
      </p:grpSp>
      <p:sp>
        <p:nvSpPr>
          <p:cNvPr id="69" name="Shape 69"/>
          <p:cNvSpPr txBox="1">
            <a:spLocks noGrp="1"/>
          </p:cNvSpPr>
          <p:nvPr>
            <p:ph type="title"/>
          </p:nvPr>
        </p:nvSpPr>
        <p:spPr>
          <a:xfrm>
            <a:off x="457200" y="134801"/>
            <a:ext cx="7315499" cy="1351799"/>
          </a:xfrm>
          <a:prstGeom prst="rect">
            <a:avLst/>
          </a:prstGeom>
          <a:noFill/>
          <a:ln>
            <a:noFill/>
          </a:ln>
        </p:spPr>
        <p:txBody>
          <a:bodyPr lIns="91425" tIns="91425" rIns="91425" bIns="91425" anchor="b" anchorCtr="0"/>
          <a:lstStyle>
            <a:lvl1pPr algn="l" rtl="0">
              <a:buNone/>
              <a:defRPr>
                <a:solidFill>
                  <a:schemeClr val="lt1"/>
                </a:solidFill>
              </a:defRPr>
            </a:lvl1pPr>
            <a:lvl2pPr algn="l" rtl="0">
              <a:buNone/>
              <a:defRPr>
                <a:solidFill>
                  <a:schemeClr val="lt1"/>
                </a:solidFill>
              </a:defRPr>
            </a:lvl2pPr>
            <a:lvl3pPr algn="l" rtl="0">
              <a:buNone/>
              <a:defRPr>
                <a:solidFill>
                  <a:schemeClr val="lt1"/>
                </a:solidFill>
              </a:defRPr>
            </a:lvl3pPr>
            <a:lvl4pPr algn="l" rtl="0">
              <a:buNone/>
              <a:defRPr>
                <a:solidFill>
                  <a:schemeClr val="lt1"/>
                </a:solidFill>
              </a:defRPr>
            </a:lvl4pPr>
            <a:lvl5pPr algn="l" rtl="0">
              <a:buNone/>
              <a:defRPr>
                <a:solidFill>
                  <a:schemeClr val="lt1"/>
                </a:solidFill>
              </a:defRPr>
            </a:lvl5pPr>
            <a:lvl6pPr algn="l" rtl="0">
              <a:buNone/>
              <a:defRPr>
                <a:solidFill>
                  <a:schemeClr val="lt1"/>
                </a:solidFill>
              </a:defRPr>
            </a:lvl6pPr>
            <a:lvl7pPr algn="l" rtl="0">
              <a:buNone/>
              <a:defRPr>
                <a:solidFill>
                  <a:schemeClr val="lt1"/>
                </a:solidFill>
              </a:defRPr>
            </a:lvl7pPr>
            <a:lvl8pPr algn="l" rtl="0">
              <a:buNone/>
              <a:defRPr>
                <a:solidFill>
                  <a:schemeClr val="lt1"/>
                </a:solidFill>
              </a:defRPr>
            </a:lvl8pPr>
            <a:lvl9pPr algn="l" rtl="0">
              <a:buNone/>
              <a:defRPr>
                <a:solidFill>
                  <a:schemeClr val="lt1"/>
                </a:solidFill>
              </a:defRPr>
            </a:lvl9pPr>
          </a:lstStyle>
          <a:p>
            <a:endParaRPr/>
          </a:p>
        </p:txBody>
      </p:sp>
      <p:sp>
        <p:nvSpPr>
          <p:cNvPr id="70" name="Shape 70"/>
          <p:cNvSpPr txBox="1">
            <a:spLocks noGrp="1"/>
          </p:cNvSpPr>
          <p:nvPr>
            <p:ph type="body" idx="1"/>
          </p:nvPr>
        </p:nvSpPr>
        <p:spPr>
          <a:xfrm>
            <a:off x="457200" y="1704688"/>
            <a:ext cx="8229600" cy="4840199"/>
          </a:xfrm>
          <a:prstGeom prst="rect">
            <a:avLst/>
          </a:prstGeom>
          <a:noFill/>
          <a:ln>
            <a:noFill/>
          </a:ln>
        </p:spPr>
        <p:txBody>
          <a:bodyPr lIns="91425" tIns="91425" rIns="91425" bIns="91425" anchor="t" anchorCtr="0"/>
          <a:lstStyle>
            <a:lvl1pPr marL="342900" indent="-342900" algn="l" rtl="0">
              <a:spcBef>
                <a:spcPts val="0"/>
              </a:spcBef>
              <a:buClr>
                <a:schemeClr val="dk2"/>
              </a:buClr>
              <a:buSzPct val="166666"/>
              <a:buFont typeface="Arial"/>
              <a:buChar char="•"/>
              <a:defRPr sz="1800">
                <a:solidFill>
                  <a:schemeClr val="dk2"/>
                </a:solidFill>
              </a:defRPr>
            </a:lvl1pPr>
            <a:lvl2pPr marL="742950" indent="-285750" algn="l" rtl="0">
              <a:spcBef>
                <a:spcPts val="360"/>
              </a:spcBef>
              <a:buClr>
                <a:schemeClr val="dk2"/>
              </a:buClr>
              <a:buSzPct val="100000"/>
              <a:buFont typeface="Courier New"/>
              <a:buChar char="o"/>
              <a:defRPr sz="1800">
                <a:solidFill>
                  <a:schemeClr val="dk2"/>
                </a:solidFill>
              </a:defRPr>
            </a:lvl2pPr>
            <a:lvl3pPr marL="1143000" indent="-228600" algn="l" rtl="0">
              <a:spcBef>
                <a:spcPts val="360"/>
              </a:spcBef>
              <a:buClr>
                <a:schemeClr val="dk2"/>
              </a:buClr>
              <a:buSzPct val="100000"/>
              <a:buFont typeface="Wingdings"/>
              <a:buChar char="§"/>
              <a:defRPr sz="1800">
                <a:solidFill>
                  <a:schemeClr val="dk2"/>
                </a:solidFill>
              </a:defRPr>
            </a:lvl3pPr>
            <a:lvl4pPr marL="1600200" indent="-228600" algn="l" rtl="0">
              <a:spcBef>
                <a:spcPts val="360"/>
              </a:spcBef>
              <a:buClr>
                <a:schemeClr val="dk2"/>
              </a:buClr>
              <a:buSzPct val="166666"/>
              <a:buFont typeface="Arial"/>
              <a:buChar char="•"/>
              <a:defRPr sz="1800">
                <a:solidFill>
                  <a:schemeClr val="dk2"/>
                </a:solidFill>
              </a:defRPr>
            </a:lvl4pPr>
            <a:lvl5pPr marL="2057400" indent="-228600" algn="l" rtl="0">
              <a:spcBef>
                <a:spcPts val="360"/>
              </a:spcBef>
              <a:buClr>
                <a:schemeClr val="dk2"/>
              </a:buClr>
              <a:buSzPct val="100000"/>
              <a:buFont typeface="Courier New"/>
              <a:buChar char="o"/>
              <a:defRPr sz="1800">
                <a:solidFill>
                  <a:schemeClr val="dk2"/>
                </a:solidFill>
              </a:defRPr>
            </a:lvl5pPr>
            <a:lvl6pPr marL="2514600" indent="-228600" algn="l" rtl="0">
              <a:spcBef>
                <a:spcPts val="360"/>
              </a:spcBef>
              <a:buClr>
                <a:schemeClr val="dk2"/>
              </a:buClr>
              <a:buSzPct val="100000"/>
              <a:buFont typeface="Wingdings"/>
              <a:buChar char="§"/>
              <a:defRPr sz="1800">
                <a:solidFill>
                  <a:schemeClr val="dk2"/>
                </a:solidFill>
              </a:defRPr>
            </a:lvl6pPr>
            <a:lvl7pPr marL="2971800" indent="-228600" algn="l" rtl="0">
              <a:spcBef>
                <a:spcPts val="360"/>
              </a:spcBef>
              <a:buClr>
                <a:schemeClr val="dk2"/>
              </a:buClr>
              <a:buSzPct val="166666"/>
              <a:buFont typeface="Arial"/>
              <a:buChar char="•"/>
              <a:defRPr sz="1800">
                <a:solidFill>
                  <a:schemeClr val="dk2"/>
                </a:solidFill>
              </a:defRPr>
            </a:lvl7pPr>
            <a:lvl8pPr marL="3429000" indent="-228600" algn="l" rtl="0">
              <a:spcBef>
                <a:spcPts val="360"/>
              </a:spcBef>
              <a:buClr>
                <a:schemeClr val="dk2"/>
              </a:buClr>
              <a:buSzPct val="100000"/>
              <a:buFont typeface="Courier New"/>
              <a:buChar char="o"/>
              <a:defRPr sz="1800" baseline="0">
                <a:solidFill>
                  <a:schemeClr val="dk2"/>
                </a:solidFill>
              </a:defRPr>
            </a:lvl8pPr>
            <a:lvl9pPr marL="3886200" indent="-228600" algn="l" rtl="0">
              <a:spcBef>
                <a:spcPts val="360"/>
              </a:spcBef>
              <a:buClr>
                <a:schemeClr val="dk2"/>
              </a:buClr>
              <a:buSzPct val="100000"/>
              <a:buFont typeface="Wingdings"/>
              <a:buChar char="§"/>
              <a:defRPr sz="1800" baseline="0">
                <a:solidFill>
                  <a:schemeClr val="dk2"/>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71"/>
        <p:cNvGrpSpPr/>
        <p:nvPr/>
      </p:nvGrpSpPr>
      <p:grpSpPr>
        <a:xfrm>
          <a:off x="0" y="0"/>
          <a:ext cx="0" cy="0"/>
          <a:chOff x="0" y="0"/>
          <a:chExt cx="0" cy="0"/>
        </a:xfrm>
      </p:grpSpPr>
      <p:sp>
        <p:nvSpPr>
          <p:cNvPr id="72" name="Shape 72"/>
          <p:cNvSpPr txBox="1">
            <a:spLocks noGrp="1"/>
          </p:cNvSpPr>
          <p:nvPr>
            <p:ph type="body" idx="1"/>
          </p:nvPr>
        </p:nvSpPr>
        <p:spPr>
          <a:xfrm>
            <a:off x="456245" y="1704684"/>
            <a:ext cx="4038599" cy="4840199"/>
          </a:xfrm>
          <a:prstGeom prst="rect">
            <a:avLst/>
          </a:prstGeom>
          <a:noFill/>
          <a:ln>
            <a:noFill/>
          </a:ln>
        </p:spPr>
        <p:txBody>
          <a:bodyPr lIns="91425" tIns="91425" rIns="91425" bIns="91425" anchor="t" anchorCtr="0"/>
          <a:lstStyle>
            <a:lvl1pPr rtl="0">
              <a:buNone/>
              <a:defRPr sz="1800"/>
            </a:lvl1pPr>
            <a:lvl2pPr rtl="0">
              <a:buNone/>
              <a:defRPr sz="1800"/>
            </a:lvl2pPr>
            <a:lvl3pPr rtl="0">
              <a:buNone/>
              <a:defRPr sz="1800"/>
            </a:lvl3pPr>
            <a:lvl4pPr rtl="0">
              <a:buNone/>
              <a:defRPr sz="1800"/>
            </a:lvl4pPr>
            <a:lvl5pPr rtl="0">
              <a:buNone/>
              <a:defRPr sz="1800"/>
            </a:lvl5pPr>
            <a:lvl6pPr rtl="0">
              <a:buNone/>
              <a:defRPr sz="1800"/>
            </a:lvl6pPr>
            <a:lvl7pPr rtl="0">
              <a:buNone/>
              <a:defRPr sz="1800"/>
            </a:lvl7pPr>
            <a:lvl8pPr rtl="0">
              <a:buNone/>
              <a:defRPr sz="1800"/>
            </a:lvl8pPr>
            <a:lvl9pPr rtl="0">
              <a:buNone/>
              <a:defRPr sz="1800"/>
            </a:lvl9pPr>
          </a:lstStyle>
          <a:p>
            <a:endParaRPr/>
          </a:p>
        </p:txBody>
      </p:sp>
      <p:sp>
        <p:nvSpPr>
          <p:cNvPr id="73" name="Shape 73"/>
          <p:cNvSpPr txBox="1">
            <a:spLocks noGrp="1"/>
          </p:cNvSpPr>
          <p:nvPr>
            <p:ph type="body" idx="2"/>
          </p:nvPr>
        </p:nvSpPr>
        <p:spPr>
          <a:xfrm>
            <a:off x="4648200" y="1704684"/>
            <a:ext cx="4038599" cy="4840199"/>
          </a:xfrm>
          <a:prstGeom prst="rect">
            <a:avLst/>
          </a:prstGeom>
          <a:noFill/>
          <a:ln>
            <a:noFill/>
          </a:ln>
        </p:spPr>
        <p:txBody>
          <a:bodyPr lIns="91425" tIns="91425" rIns="91425" bIns="91425" anchor="t" anchorCtr="0"/>
          <a:lstStyle>
            <a:lvl1pPr rtl="0">
              <a:buNone/>
              <a:defRPr sz="1800"/>
            </a:lvl1pPr>
            <a:lvl2pPr rtl="0">
              <a:buNone/>
              <a:defRPr sz="1800"/>
            </a:lvl2pPr>
            <a:lvl3pPr rtl="0">
              <a:buNone/>
              <a:defRPr sz="1800"/>
            </a:lvl3pPr>
            <a:lvl4pPr rtl="0">
              <a:buNone/>
              <a:defRPr sz="1800"/>
            </a:lvl4pPr>
            <a:lvl5pPr rtl="0">
              <a:buNone/>
              <a:defRPr sz="1800"/>
            </a:lvl5pPr>
            <a:lvl6pPr rtl="0">
              <a:buNone/>
              <a:defRPr sz="1800"/>
            </a:lvl6pPr>
            <a:lvl7pPr rtl="0">
              <a:buNone/>
              <a:defRPr sz="1800"/>
            </a:lvl7pPr>
            <a:lvl8pPr rtl="0">
              <a:buNone/>
              <a:defRPr sz="1800"/>
            </a:lvl8pPr>
            <a:lvl9pPr rtl="0">
              <a:buNone/>
              <a:defRPr sz="1800"/>
            </a:lvl9pPr>
          </a:lstStyle>
          <a:p>
            <a:endParaRPr/>
          </a:p>
        </p:txBody>
      </p:sp>
      <p:grpSp>
        <p:nvGrpSpPr>
          <p:cNvPr id="74" name="Shape 74"/>
          <p:cNvGrpSpPr/>
          <p:nvPr/>
        </p:nvGrpSpPr>
        <p:grpSpPr>
          <a:xfrm>
            <a:off x="-13" y="-12188"/>
            <a:ext cx="8005727" cy="1612601"/>
            <a:chOff x="-13" y="-12187"/>
            <a:chExt cx="8005727" cy="1161900"/>
          </a:xfrm>
        </p:grpSpPr>
        <p:sp>
          <p:nvSpPr>
            <p:cNvPr id="75" name="Shape 75"/>
            <p:cNvSpPr/>
            <p:nvPr/>
          </p:nvSpPr>
          <p:spPr>
            <a:xfrm flipH="1">
              <a:off x="-13" y="-12187"/>
              <a:ext cx="187800" cy="1161900"/>
            </a:xfrm>
            <a:prstGeom prst="rect">
              <a:avLst/>
            </a:prstGeom>
            <a:solidFill>
              <a:srgbClr val="AB0101"/>
            </a:solidFill>
            <a:ln>
              <a:noFill/>
            </a:ln>
          </p:spPr>
          <p:txBody>
            <a:bodyPr lIns="91425" tIns="45700" rIns="91425" bIns="45700" anchor="ctr" anchorCtr="0">
              <a:spAutoFit/>
            </a:bodyPr>
            <a:lstStyle/>
            <a:p>
              <a:endParaRPr/>
            </a:p>
          </p:txBody>
        </p:sp>
        <p:sp>
          <p:nvSpPr>
            <p:cNvPr id="76" name="Shape 76"/>
            <p:cNvSpPr/>
            <p:nvPr/>
          </p:nvSpPr>
          <p:spPr>
            <a:xfrm flipH="1">
              <a:off x="187715" y="-12187"/>
              <a:ext cx="7817999" cy="1161900"/>
            </a:xfrm>
            <a:prstGeom prst="rect">
              <a:avLst/>
            </a:prstGeom>
            <a:solidFill>
              <a:srgbClr val="0F243E"/>
            </a:solidFill>
            <a:ln>
              <a:noFill/>
            </a:ln>
          </p:spPr>
          <p:txBody>
            <a:bodyPr lIns="91425" tIns="45700" rIns="91425" bIns="45700" anchor="ctr" anchorCtr="0">
              <a:spAutoFit/>
            </a:bodyPr>
            <a:lstStyle/>
            <a:p>
              <a:endParaRPr/>
            </a:p>
          </p:txBody>
        </p:sp>
      </p:grpSp>
      <p:sp>
        <p:nvSpPr>
          <p:cNvPr id="77" name="Shape 77"/>
          <p:cNvSpPr txBox="1">
            <a:spLocks noGrp="1"/>
          </p:cNvSpPr>
          <p:nvPr>
            <p:ph type="title"/>
          </p:nvPr>
        </p:nvSpPr>
        <p:spPr>
          <a:xfrm>
            <a:off x="457200" y="134801"/>
            <a:ext cx="7315499" cy="1351799"/>
          </a:xfrm>
          <a:prstGeom prst="rect">
            <a:avLst/>
          </a:prstGeom>
          <a:noFill/>
          <a:ln>
            <a:noFill/>
          </a:ln>
        </p:spPr>
        <p:txBody>
          <a:bodyPr lIns="91425" tIns="91425" rIns="91425" bIns="91425" anchor="b" anchorCtr="0"/>
          <a:lstStyle>
            <a:lvl1pPr algn="l" rtl="0">
              <a:buNone/>
              <a:defRPr>
                <a:solidFill>
                  <a:schemeClr val="lt1"/>
                </a:solidFill>
              </a:defRPr>
            </a:lvl1pPr>
            <a:lvl2pPr algn="l" rtl="0">
              <a:buNone/>
              <a:defRPr>
                <a:solidFill>
                  <a:schemeClr val="lt1"/>
                </a:solidFill>
              </a:defRPr>
            </a:lvl2pPr>
            <a:lvl3pPr algn="l" rtl="0">
              <a:buNone/>
              <a:defRPr>
                <a:solidFill>
                  <a:schemeClr val="lt1"/>
                </a:solidFill>
              </a:defRPr>
            </a:lvl3pPr>
            <a:lvl4pPr algn="l" rtl="0">
              <a:buNone/>
              <a:defRPr>
                <a:solidFill>
                  <a:schemeClr val="lt1"/>
                </a:solidFill>
              </a:defRPr>
            </a:lvl4pPr>
            <a:lvl5pPr algn="l" rtl="0">
              <a:buNone/>
              <a:defRPr>
                <a:solidFill>
                  <a:schemeClr val="lt1"/>
                </a:solidFill>
              </a:defRPr>
            </a:lvl5pPr>
            <a:lvl6pPr algn="l" rtl="0">
              <a:buNone/>
              <a:defRPr>
                <a:solidFill>
                  <a:schemeClr val="lt1"/>
                </a:solidFill>
              </a:defRPr>
            </a:lvl6pPr>
            <a:lvl7pPr algn="l" rtl="0">
              <a:buNone/>
              <a:defRPr>
                <a:solidFill>
                  <a:schemeClr val="lt1"/>
                </a:solidFill>
              </a:defRPr>
            </a:lvl7pPr>
            <a:lvl8pPr algn="l" rtl="0">
              <a:buNone/>
              <a:defRPr>
                <a:solidFill>
                  <a:schemeClr val="lt1"/>
                </a:solidFill>
              </a:defRPr>
            </a:lvl8pPr>
            <a:lvl9pPr algn="l" rtl="0">
              <a:buNone/>
              <a:defRPr>
                <a:solidFill>
                  <a:schemeClr val="lt1"/>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78"/>
        <p:cNvGrpSpPr/>
        <p:nvPr/>
      </p:nvGrpSpPr>
      <p:grpSpPr>
        <a:xfrm>
          <a:off x="0" y="0"/>
          <a:ext cx="0" cy="0"/>
          <a:chOff x="0" y="0"/>
          <a:chExt cx="0" cy="0"/>
        </a:xfrm>
      </p:grpSpPr>
      <p:grpSp>
        <p:nvGrpSpPr>
          <p:cNvPr id="79" name="Shape 79"/>
          <p:cNvGrpSpPr/>
          <p:nvPr/>
        </p:nvGrpSpPr>
        <p:grpSpPr>
          <a:xfrm>
            <a:off x="-13" y="-12188"/>
            <a:ext cx="8005727" cy="1612601"/>
            <a:chOff x="-13" y="-12187"/>
            <a:chExt cx="8005727" cy="1161900"/>
          </a:xfrm>
        </p:grpSpPr>
        <p:sp>
          <p:nvSpPr>
            <p:cNvPr id="80" name="Shape 80"/>
            <p:cNvSpPr/>
            <p:nvPr/>
          </p:nvSpPr>
          <p:spPr>
            <a:xfrm flipH="1">
              <a:off x="-13" y="-12187"/>
              <a:ext cx="187800" cy="1161900"/>
            </a:xfrm>
            <a:prstGeom prst="rect">
              <a:avLst/>
            </a:prstGeom>
            <a:solidFill>
              <a:srgbClr val="AB0101"/>
            </a:solidFill>
            <a:ln>
              <a:noFill/>
            </a:ln>
          </p:spPr>
          <p:txBody>
            <a:bodyPr lIns="91425" tIns="45700" rIns="91425" bIns="45700" anchor="ctr" anchorCtr="0">
              <a:spAutoFit/>
            </a:bodyPr>
            <a:lstStyle/>
            <a:p>
              <a:endParaRPr/>
            </a:p>
          </p:txBody>
        </p:sp>
        <p:sp>
          <p:nvSpPr>
            <p:cNvPr id="81" name="Shape 81"/>
            <p:cNvSpPr/>
            <p:nvPr/>
          </p:nvSpPr>
          <p:spPr>
            <a:xfrm flipH="1">
              <a:off x="187715" y="-12187"/>
              <a:ext cx="7817999" cy="1161900"/>
            </a:xfrm>
            <a:prstGeom prst="rect">
              <a:avLst/>
            </a:prstGeom>
            <a:solidFill>
              <a:srgbClr val="0F243E"/>
            </a:solidFill>
            <a:ln>
              <a:noFill/>
            </a:ln>
          </p:spPr>
          <p:txBody>
            <a:bodyPr lIns="91425" tIns="45700" rIns="91425" bIns="45700" anchor="ctr" anchorCtr="0">
              <a:spAutoFit/>
            </a:bodyPr>
            <a:lstStyle/>
            <a:p>
              <a:endParaRPr/>
            </a:p>
          </p:txBody>
        </p:sp>
      </p:grpSp>
      <p:sp>
        <p:nvSpPr>
          <p:cNvPr id="82" name="Shape 82"/>
          <p:cNvSpPr txBox="1">
            <a:spLocks noGrp="1"/>
          </p:cNvSpPr>
          <p:nvPr>
            <p:ph type="title"/>
          </p:nvPr>
        </p:nvSpPr>
        <p:spPr>
          <a:xfrm>
            <a:off x="457200" y="134801"/>
            <a:ext cx="7315499" cy="1351799"/>
          </a:xfrm>
          <a:prstGeom prst="rect">
            <a:avLst/>
          </a:prstGeom>
          <a:noFill/>
          <a:ln>
            <a:noFill/>
          </a:ln>
        </p:spPr>
        <p:txBody>
          <a:bodyPr lIns="91425" tIns="91425" rIns="91425" bIns="91425" anchor="b" anchorCtr="0"/>
          <a:lstStyle>
            <a:lvl1pPr algn="l" rtl="0">
              <a:buNone/>
              <a:defRPr>
                <a:solidFill>
                  <a:schemeClr val="lt1"/>
                </a:solidFill>
              </a:defRPr>
            </a:lvl1pPr>
            <a:lvl2pPr algn="l" rtl="0">
              <a:buNone/>
              <a:defRPr>
                <a:solidFill>
                  <a:schemeClr val="lt1"/>
                </a:solidFill>
              </a:defRPr>
            </a:lvl2pPr>
            <a:lvl3pPr algn="l" rtl="0">
              <a:buNone/>
              <a:defRPr>
                <a:solidFill>
                  <a:schemeClr val="lt1"/>
                </a:solidFill>
              </a:defRPr>
            </a:lvl3pPr>
            <a:lvl4pPr algn="l" rtl="0">
              <a:buNone/>
              <a:defRPr>
                <a:solidFill>
                  <a:schemeClr val="lt1"/>
                </a:solidFill>
              </a:defRPr>
            </a:lvl4pPr>
            <a:lvl5pPr algn="l" rtl="0">
              <a:buNone/>
              <a:defRPr>
                <a:solidFill>
                  <a:schemeClr val="lt1"/>
                </a:solidFill>
              </a:defRPr>
            </a:lvl5pPr>
            <a:lvl6pPr algn="l" rtl="0">
              <a:buNone/>
              <a:defRPr>
                <a:solidFill>
                  <a:schemeClr val="lt1"/>
                </a:solidFill>
              </a:defRPr>
            </a:lvl6pPr>
            <a:lvl7pPr algn="l" rtl="0">
              <a:buNone/>
              <a:defRPr>
                <a:solidFill>
                  <a:schemeClr val="lt1"/>
                </a:solidFill>
              </a:defRPr>
            </a:lvl7pPr>
            <a:lvl8pPr algn="l" rtl="0">
              <a:buNone/>
              <a:defRPr>
                <a:solidFill>
                  <a:schemeClr val="lt1"/>
                </a:solidFill>
              </a:defRPr>
            </a:lvl8pPr>
            <a:lvl9pPr algn="l" rtl="0">
              <a:buNone/>
              <a:defRPr>
                <a:solidFill>
                  <a:schemeClr val="lt1"/>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83"/>
        <p:cNvGrpSpPr/>
        <p:nvPr/>
      </p:nvGrpSpPr>
      <p:grpSpPr>
        <a:xfrm>
          <a:off x="0" y="0"/>
          <a:ext cx="0" cy="0"/>
          <a:chOff x="0" y="0"/>
          <a:chExt cx="0" cy="0"/>
        </a:xfrm>
      </p:grpSpPr>
      <p:sp>
        <p:nvSpPr>
          <p:cNvPr id="84" name="Shape 84"/>
          <p:cNvSpPr/>
          <p:nvPr/>
        </p:nvSpPr>
        <p:spPr>
          <a:xfrm flipH="1">
            <a:off x="8964665" y="6165014"/>
            <a:ext cx="187800" cy="695100"/>
          </a:xfrm>
          <a:prstGeom prst="rect">
            <a:avLst/>
          </a:prstGeom>
          <a:solidFill>
            <a:srgbClr val="AB0101"/>
          </a:solidFill>
          <a:ln>
            <a:noFill/>
          </a:ln>
        </p:spPr>
        <p:txBody>
          <a:bodyPr lIns="91425" tIns="45700" rIns="91425" bIns="45700" anchor="ctr" anchorCtr="0">
            <a:spAutoFit/>
          </a:bodyPr>
          <a:lstStyle/>
          <a:p>
            <a:endParaRPr/>
          </a:p>
        </p:txBody>
      </p:sp>
      <p:sp>
        <p:nvSpPr>
          <p:cNvPr id="85" name="Shape 85"/>
          <p:cNvSpPr/>
          <p:nvPr/>
        </p:nvSpPr>
        <p:spPr>
          <a:xfrm flipH="1">
            <a:off x="3866777" y="6165014"/>
            <a:ext cx="5097900" cy="695100"/>
          </a:xfrm>
          <a:prstGeom prst="rect">
            <a:avLst/>
          </a:prstGeom>
          <a:solidFill>
            <a:srgbClr val="0F243E"/>
          </a:solidFill>
          <a:ln>
            <a:noFill/>
          </a:ln>
        </p:spPr>
        <p:txBody>
          <a:bodyPr lIns="91425" tIns="45700" rIns="91425" bIns="45700" anchor="ctr" anchorCtr="0">
            <a:spAutoFit/>
          </a:bodyPr>
          <a:lstStyle/>
          <a:p>
            <a:endParaRPr/>
          </a:p>
        </p:txBody>
      </p:sp>
      <p:sp>
        <p:nvSpPr>
          <p:cNvPr id="86" name="Shape 86"/>
          <p:cNvSpPr txBox="1">
            <a:spLocks noGrp="1"/>
          </p:cNvSpPr>
          <p:nvPr>
            <p:ph type="body" idx="1"/>
          </p:nvPr>
        </p:nvSpPr>
        <p:spPr>
          <a:xfrm>
            <a:off x="3866812" y="6165014"/>
            <a:ext cx="5097900" cy="695100"/>
          </a:xfrm>
          <a:prstGeom prst="rect">
            <a:avLst/>
          </a:prstGeom>
          <a:noFill/>
          <a:ln>
            <a:noFill/>
          </a:ln>
        </p:spPr>
        <p:txBody>
          <a:bodyPr lIns="91425" tIns="91425" rIns="91425" bIns="91425" anchor="t" anchorCtr="0"/>
          <a:lstStyle>
            <a:lvl1pPr marL="0" indent="88900" rtl="0">
              <a:buClr>
                <a:schemeClr val="lt1"/>
              </a:buClr>
              <a:buSzPct val="100000"/>
              <a:buNone/>
              <a:defRPr sz="1400">
                <a:solidFill>
                  <a:schemeClr val="lt1"/>
                </a:solidFill>
              </a:defRPr>
            </a:lvl1pPr>
            <a:lvl2pPr marL="0" indent="88900" rtl="0">
              <a:buClr>
                <a:schemeClr val="lt1"/>
              </a:buClr>
              <a:buSzPct val="100000"/>
              <a:buNone/>
              <a:defRPr sz="1400">
                <a:solidFill>
                  <a:schemeClr val="lt1"/>
                </a:solidFill>
              </a:defRPr>
            </a:lvl2pPr>
            <a:lvl3pPr marL="0" indent="88900" rtl="0">
              <a:buClr>
                <a:schemeClr val="lt1"/>
              </a:buClr>
              <a:buSzPct val="100000"/>
              <a:buNone/>
              <a:defRPr sz="1400">
                <a:solidFill>
                  <a:schemeClr val="lt1"/>
                </a:solidFill>
              </a:defRPr>
            </a:lvl3pPr>
            <a:lvl4pPr marL="0" indent="88900" rtl="0">
              <a:buClr>
                <a:schemeClr val="lt1"/>
              </a:buClr>
              <a:buSzPct val="100000"/>
              <a:buNone/>
              <a:defRPr sz="1400">
                <a:solidFill>
                  <a:schemeClr val="lt1"/>
                </a:solidFill>
              </a:defRPr>
            </a:lvl4pPr>
            <a:lvl5pPr marL="0" indent="88900" rtl="0">
              <a:buClr>
                <a:schemeClr val="lt1"/>
              </a:buClr>
              <a:buSzPct val="100000"/>
              <a:buNone/>
              <a:defRPr sz="1400">
                <a:solidFill>
                  <a:schemeClr val="lt1"/>
                </a:solidFill>
              </a:defRPr>
            </a:lvl5pPr>
            <a:lvl6pPr marL="0" indent="88900" rtl="0">
              <a:buClr>
                <a:schemeClr val="lt1"/>
              </a:buClr>
              <a:buSzPct val="100000"/>
              <a:buNone/>
              <a:defRPr sz="1400">
                <a:solidFill>
                  <a:schemeClr val="lt1"/>
                </a:solidFill>
              </a:defRPr>
            </a:lvl6pPr>
            <a:lvl7pPr marL="0" indent="88900" rtl="0">
              <a:buClr>
                <a:schemeClr val="lt1"/>
              </a:buClr>
              <a:buSzPct val="100000"/>
              <a:buNone/>
              <a:defRPr sz="1400">
                <a:solidFill>
                  <a:schemeClr val="lt1"/>
                </a:solidFill>
              </a:defRPr>
            </a:lvl7pPr>
            <a:lvl8pPr marL="0" indent="88900" rtl="0">
              <a:buClr>
                <a:schemeClr val="lt1"/>
              </a:buClr>
              <a:buSzPct val="100000"/>
              <a:buNone/>
              <a:defRPr sz="1400">
                <a:solidFill>
                  <a:schemeClr val="lt1"/>
                </a:solidFill>
              </a:defRPr>
            </a:lvl8pPr>
            <a:lvl9pPr marL="0" indent="88900" rtl="0">
              <a:buClr>
                <a:schemeClr val="lt1"/>
              </a:buClr>
              <a:buSzPct val="100000"/>
              <a:buNone/>
              <a:defRPr sz="1400">
                <a:solidFill>
                  <a:schemeClr val="lt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grpSp>
        <p:nvGrpSpPr>
          <p:cNvPr id="5" name="Shape 5"/>
          <p:cNvGrpSpPr/>
          <p:nvPr/>
        </p:nvGrpSpPr>
        <p:grpSpPr>
          <a:xfrm>
            <a:off x="33867" y="-94"/>
            <a:ext cx="3409812" cy="2810236"/>
            <a:chOff x="0" y="1493"/>
            <a:chExt cx="3409812" cy="2810236"/>
          </a:xfrm>
        </p:grpSpPr>
        <p:cxnSp>
          <p:nvCxnSpPr>
            <p:cNvPr id="6" name="Shape 6"/>
            <p:cNvCxnSpPr/>
            <p:nvPr/>
          </p:nvCxnSpPr>
          <p:spPr>
            <a:xfrm>
              <a:off x="0" y="245542"/>
              <a:ext cx="3251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7" name="Shape 7"/>
            <p:cNvCxnSpPr/>
            <p:nvPr/>
          </p:nvCxnSpPr>
          <p:spPr>
            <a:xfrm rot="-5400000">
              <a:off x="-1212177" y="1407880"/>
              <a:ext cx="2806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8" name="Shape 8"/>
            <p:cNvCxnSpPr/>
            <p:nvPr/>
          </p:nvCxnSpPr>
          <p:spPr>
            <a:xfrm>
              <a:off x="0" y="474143"/>
              <a:ext cx="2666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9" name="Shape 9"/>
            <p:cNvCxnSpPr/>
            <p:nvPr/>
          </p:nvCxnSpPr>
          <p:spPr>
            <a:xfrm>
              <a:off x="0" y="702743"/>
              <a:ext cx="2167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0" name="Shape 10"/>
            <p:cNvCxnSpPr/>
            <p:nvPr/>
          </p:nvCxnSpPr>
          <p:spPr>
            <a:xfrm>
              <a:off x="0" y="931342"/>
              <a:ext cx="18626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1" name="Shape 11"/>
            <p:cNvCxnSpPr/>
            <p:nvPr/>
          </p:nvCxnSpPr>
          <p:spPr>
            <a:xfrm>
              <a:off x="0" y="1159942"/>
              <a:ext cx="1490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2" name="Shape 12"/>
            <p:cNvCxnSpPr/>
            <p:nvPr/>
          </p:nvCxnSpPr>
          <p:spPr>
            <a:xfrm>
              <a:off x="0" y="1388542"/>
              <a:ext cx="12191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3" name="Shape 13"/>
            <p:cNvCxnSpPr/>
            <p:nvPr/>
          </p:nvCxnSpPr>
          <p:spPr>
            <a:xfrm>
              <a:off x="0" y="1617142"/>
              <a:ext cx="990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4" name="Shape 14"/>
            <p:cNvCxnSpPr/>
            <p:nvPr/>
          </p:nvCxnSpPr>
          <p:spPr>
            <a:xfrm>
              <a:off x="0" y="1845742"/>
              <a:ext cx="745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5" name="Shape 15"/>
            <p:cNvCxnSpPr/>
            <p:nvPr/>
          </p:nvCxnSpPr>
          <p:spPr>
            <a:xfrm>
              <a:off x="0" y="2074342"/>
              <a:ext cx="533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6" name="Shape 16"/>
            <p:cNvCxnSpPr/>
            <p:nvPr/>
          </p:nvCxnSpPr>
          <p:spPr>
            <a:xfrm>
              <a:off x="0" y="2302943"/>
              <a:ext cx="262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7" name="Shape 17"/>
            <p:cNvCxnSpPr/>
            <p:nvPr/>
          </p:nvCxnSpPr>
          <p:spPr>
            <a:xfrm rot="-5400000">
              <a:off x="-814261" y="1238115"/>
              <a:ext cx="2468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8" name="Shape 18"/>
            <p:cNvCxnSpPr/>
            <p:nvPr/>
          </p:nvCxnSpPr>
          <p:spPr>
            <a:xfrm rot="-5400000">
              <a:off x="-357712" y="1014527"/>
              <a:ext cx="2018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9" name="Shape 19"/>
            <p:cNvCxnSpPr/>
            <p:nvPr/>
          </p:nvCxnSpPr>
          <p:spPr>
            <a:xfrm rot="-5400000">
              <a:off x="-853" y="887576"/>
              <a:ext cx="1763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0" name="Shape 20"/>
            <p:cNvCxnSpPr/>
            <p:nvPr/>
          </p:nvCxnSpPr>
          <p:spPr>
            <a:xfrm rot="-5400000">
              <a:off x="326307" y="790194"/>
              <a:ext cx="1569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1" name="Shape 21"/>
            <p:cNvCxnSpPr/>
            <p:nvPr/>
          </p:nvCxnSpPr>
          <p:spPr>
            <a:xfrm rot="-5400000">
              <a:off x="636516" y="709726"/>
              <a:ext cx="1408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2" name="Shape 22"/>
            <p:cNvCxnSpPr/>
            <p:nvPr/>
          </p:nvCxnSpPr>
          <p:spPr>
            <a:xfrm rot="-5400000">
              <a:off x="972228" y="603961"/>
              <a:ext cx="1196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3" name="Shape 23"/>
            <p:cNvCxnSpPr/>
            <p:nvPr/>
          </p:nvCxnSpPr>
          <p:spPr>
            <a:xfrm rot="-5400000">
              <a:off x="1278236" y="527761"/>
              <a:ext cx="1044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4" name="Shape 24"/>
            <p:cNvCxnSpPr/>
            <p:nvPr/>
          </p:nvCxnSpPr>
          <p:spPr>
            <a:xfrm rot="-5400000">
              <a:off x="1590398" y="440776"/>
              <a:ext cx="879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5" name="Shape 25"/>
            <p:cNvCxnSpPr/>
            <p:nvPr/>
          </p:nvCxnSpPr>
          <p:spPr>
            <a:xfrm rot="-5400000">
              <a:off x="1883657" y="377227"/>
              <a:ext cx="752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6" name="Shape 26"/>
            <p:cNvCxnSpPr/>
            <p:nvPr/>
          </p:nvCxnSpPr>
          <p:spPr>
            <a:xfrm rot="-5400000">
              <a:off x="2198066" y="292493"/>
              <a:ext cx="583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7" name="Shape 27"/>
            <p:cNvCxnSpPr/>
            <p:nvPr/>
          </p:nvCxnSpPr>
          <p:spPr>
            <a:xfrm rot="-5400000">
              <a:off x="2521027" y="199376"/>
              <a:ext cx="397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8" name="Shape 28"/>
            <p:cNvCxnSpPr/>
            <p:nvPr/>
          </p:nvCxnSpPr>
          <p:spPr>
            <a:xfrm rot="-5400000">
              <a:off x="2801688" y="148627"/>
              <a:ext cx="295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9" name="Shape 29"/>
            <p:cNvCxnSpPr/>
            <p:nvPr/>
          </p:nvCxnSpPr>
          <p:spPr>
            <a:xfrm rot="-5400000">
              <a:off x="3079242" y="102444"/>
              <a:ext cx="201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0" name="Shape 30"/>
            <p:cNvCxnSpPr/>
            <p:nvPr/>
          </p:nvCxnSpPr>
          <p:spPr>
            <a:xfrm rot="-5400000">
              <a:off x="3324762" y="85076"/>
              <a:ext cx="168600" cy="1500"/>
            </a:xfrm>
            <a:prstGeom prst="straightConnector1">
              <a:avLst/>
            </a:prstGeom>
            <a:noFill/>
            <a:ln w="12700" cap="flat">
              <a:solidFill>
                <a:srgbClr val="B7CCE4">
                  <a:alpha val="53725"/>
                </a:srgbClr>
              </a:solidFill>
              <a:prstDash val="solid"/>
              <a:round/>
              <a:headEnd type="none" w="med" len="med"/>
              <a:tailEnd type="none" w="med" len="med"/>
            </a:ln>
          </p:spPr>
        </p:cxnSp>
      </p:grpSp>
      <p:sp>
        <p:nvSpPr>
          <p:cNvPr id="31" name="Shape 3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1pPr>
            <a:lvl2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2pPr>
            <a:lvl3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3pPr>
            <a:lvl4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4pPr>
            <a:lvl5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5pPr>
            <a:lvl6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6pPr>
            <a:lvl7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7pPr>
            <a:lvl8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8pPr>
            <a:lvl9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9pPr>
          </a:lstStyle>
          <a:p>
            <a:endParaRPr/>
          </a:p>
        </p:txBody>
      </p:sp>
      <p:sp>
        <p:nvSpPr>
          <p:cNvPr id="32" name="Shape 32"/>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342900" indent="-342900" algn="l" rtl="0">
              <a:spcBef>
                <a:spcPts val="0"/>
              </a:spcBef>
              <a:buClr>
                <a:schemeClr val="dk2"/>
              </a:buClr>
              <a:buSzPct val="166666"/>
              <a:buFont typeface="Arial"/>
              <a:buChar char="•"/>
              <a:defRPr sz="1800" b="0" i="0" u="none" strike="noStrike" cap="none" baseline="0">
                <a:solidFill>
                  <a:schemeClr val="dk2"/>
                </a:solidFill>
                <a:latin typeface="Arial"/>
                <a:ea typeface="Arial"/>
                <a:cs typeface="Arial"/>
                <a:sym typeface="Arial"/>
              </a:defRPr>
            </a:lvl1pPr>
            <a:lvl2pPr marL="742950" indent="-285750" algn="l" rtl="0">
              <a:spcBef>
                <a:spcPts val="360"/>
              </a:spcBef>
              <a:buClr>
                <a:schemeClr val="dk2"/>
              </a:buClr>
              <a:buSzPct val="100000"/>
              <a:buFont typeface="Courier New"/>
              <a:buChar char="o"/>
              <a:defRPr sz="1800" b="0" i="0" u="none" strike="noStrike" cap="none" baseline="0">
                <a:solidFill>
                  <a:schemeClr val="dk2"/>
                </a:solidFill>
                <a:latin typeface="Arial"/>
                <a:ea typeface="Arial"/>
                <a:cs typeface="Arial"/>
                <a:sym typeface="Arial"/>
              </a:defRPr>
            </a:lvl2pPr>
            <a:lvl3pPr marL="1143000" indent="-228600" algn="l" rtl="0">
              <a:spcBef>
                <a:spcPts val="360"/>
              </a:spcBef>
              <a:buClr>
                <a:schemeClr val="dk2"/>
              </a:buClr>
              <a:buSzPct val="100000"/>
              <a:buFont typeface="Wingdings"/>
              <a:buChar char="§"/>
              <a:defRPr sz="1800" b="0" i="0" u="none" strike="noStrike" cap="none" baseline="0">
                <a:solidFill>
                  <a:schemeClr val="dk2"/>
                </a:solidFill>
                <a:latin typeface="Arial"/>
                <a:ea typeface="Arial"/>
                <a:cs typeface="Arial"/>
                <a:sym typeface="Arial"/>
              </a:defRPr>
            </a:lvl3pPr>
            <a:lvl4pPr marL="1600200" indent="-228600" algn="l" rtl="0">
              <a:spcBef>
                <a:spcPts val="360"/>
              </a:spcBef>
              <a:buClr>
                <a:schemeClr val="dk2"/>
              </a:buClr>
              <a:buSzPct val="166666"/>
              <a:buFont typeface="Arial"/>
              <a:buChar char="•"/>
              <a:defRPr sz="1800" b="0" i="0" u="none" strike="noStrike" cap="none" baseline="0">
                <a:solidFill>
                  <a:schemeClr val="dk2"/>
                </a:solidFill>
                <a:latin typeface="Arial"/>
                <a:ea typeface="Arial"/>
                <a:cs typeface="Arial"/>
                <a:sym typeface="Arial"/>
              </a:defRPr>
            </a:lvl4pPr>
            <a:lvl5pPr marL="2057400" indent="-228600" algn="l" rtl="0">
              <a:spcBef>
                <a:spcPts val="360"/>
              </a:spcBef>
              <a:buClr>
                <a:schemeClr val="dk2"/>
              </a:buClr>
              <a:buSzPct val="100000"/>
              <a:buFont typeface="Courier New"/>
              <a:buChar char="o"/>
              <a:defRPr sz="1800" b="0" i="0" u="none" strike="noStrike" cap="none" baseline="0">
                <a:solidFill>
                  <a:schemeClr val="dk2"/>
                </a:solidFill>
                <a:latin typeface="Arial"/>
                <a:ea typeface="Arial"/>
                <a:cs typeface="Arial"/>
                <a:sym typeface="Arial"/>
              </a:defRPr>
            </a:lvl5pPr>
            <a:lvl6pPr marL="2514600" indent="-228600" algn="l" rtl="0">
              <a:spcBef>
                <a:spcPts val="360"/>
              </a:spcBef>
              <a:buClr>
                <a:schemeClr val="dk2"/>
              </a:buClr>
              <a:buSzPct val="100000"/>
              <a:buFont typeface="Wingdings"/>
              <a:buChar char="§"/>
              <a:defRPr sz="1800" b="0" i="0" u="none" strike="noStrike" cap="none" baseline="0">
                <a:solidFill>
                  <a:schemeClr val="dk2"/>
                </a:solidFill>
                <a:latin typeface="Arial"/>
                <a:ea typeface="Arial"/>
                <a:cs typeface="Arial"/>
                <a:sym typeface="Arial"/>
              </a:defRPr>
            </a:lvl6pPr>
            <a:lvl7pPr marL="2971800" indent="-228600" algn="l" rtl="0">
              <a:spcBef>
                <a:spcPts val="360"/>
              </a:spcBef>
              <a:buClr>
                <a:schemeClr val="dk2"/>
              </a:buClr>
              <a:buSzPct val="166666"/>
              <a:buFont typeface="Arial"/>
              <a:buChar char="•"/>
              <a:defRPr sz="1800" b="0" i="0" u="none" strike="noStrike" cap="none" baseline="0">
                <a:solidFill>
                  <a:schemeClr val="dk2"/>
                </a:solidFill>
                <a:latin typeface="Arial"/>
                <a:ea typeface="Arial"/>
                <a:cs typeface="Arial"/>
                <a:sym typeface="Arial"/>
              </a:defRPr>
            </a:lvl7pPr>
            <a:lvl8pPr marL="3429000" indent="-228600" algn="l" rtl="0">
              <a:spcBef>
                <a:spcPts val="360"/>
              </a:spcBef>
              <a:buClr>
                <a:schemeClr val="dk2"/>
              </a:buClr>
              <a:buSzPct val="100000"/>
              <a:buFont typeface="Courier New"/>
              <a:buChar char="o"/>
              <a:defRPr sz="1800" b="0" i="0" u="none" strike="noStrike" cap="none" baseline="0">
                <a:solidFill>
                  <a:schemeClr val="dk2"/>
                </a:solidFill>
                <a:latin typeface="Arial"/>
                <a:ea typeface="Arial"/>
                <a:cs typeface="Arial"/>
                <a:sym typeface="Arial"/>
              </a:defRPr>
            </a:lvl8pPr>
            <a:lvl9pPr marL="3886200" indent="-228600" algn="l" rtl="0">
              <a:spcBef>
                <a:spcPts val="360"/>
              </a:spcBef>
              <a:buClr>
                <a:schemeClr val="dk2"/>
              </a:buClr>
              <a:buSzPct val="100000"/>
              <a:buFont typeface="Wingdings"/>
              <a:buChar char="§"/>
              <a:defRPr sz="1800" b="0" i="0" u="none" strike="noStrike" cap="none" baseline="0">
                <a:solidFill>
                  <a:schemeClr val="dk2"/>
                </a:solidFill>
                <a:latin typeface="Arial"/>
                <a:ea typeface="Arial"/>
                <a:cs typeface="Arial"/>
                <a:sym typeface="Arial"/>
              </a:defRPr>
            </a:lvl9pPr>
          </a:lstStyle>
          <a:p>
            <a:endParaRPr/>
          </a:p>
        </p:txBody>
      </p:sp>
      <p:grpSp>
        <p:nvGrpSpPr>
          <p:cNvPr id="33" name="Shape 33"/>
          <p:cNvGrpSpPr/>
          <p:nvPr/>
        </p:nvGrpSpPr>
        <p:grpSpPr>
          <a:xfrm rot="10800000">
            <a:off x="5734187" y="4047858"/>
            <a:ext cx="3409812" cy="2810236"/>
            <a:chOff x="0" y="1493"/>
            <a:chExt cx="3409812" cy="2810236"/>
          </a:xfrm>
        </p:grpSpPr>
        <p:cxnSp>
          <p:nvCxnSpPr>
            <p:cNvPr id="34" name="Shape 34"/>
            <p:cNvCxnSpPr/>
            <p:nvPr/>
          </p:nvCxnSpPr>
          <p:spPr>
            <a:xfrm>
              <a:off x="0" y="245542"/>
              <a:ext cx="3251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5" name="Shape 35"/>
            <p:cNvCxnSpPr/>
            <p:nvPr/>
          </p:nvCxnSpPr>
          <p:spPr>
            <a:xfrm rot="-5400000">
              <a:off x="-1212177" y="1407880"/>
              <a:ext cx="2806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6" name="Shape 36"/>
            <p:cNvCxnSpPr/>
            <p:nvPr/>
          </p:nvCxnSpPr>
          <p:spPr>
            <a:xfrm>
              <a:off x="0" y="474143"/>
              <a:ext cx="2666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7" name="Shape 37"/>
            <p:cNvCxnSpPr/>
            <p:nvPr/>
          </p:nvCxnSpPr>
          <p:spPr>
            <a:xfrm>
              <a:off x="0" y="702743"/>
              <a:ext cx="2167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8" name="Shape 38"/>
            <p:cNvCxnSpPr/>
            <p:nvPr/>
          </p:nvCxnSpPr>
          <p:spPr>
            <a:xfrm>
              <a:off x="0" y="931342"/>
              <a:ext cx="18626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9" name="Shape 39"/>
            <p:cNvCxnSpPr/>
            <p:nvPr/>
          </p:nvCxnSpPr>
          <p:spPr>
            <a:xfrm>
              <a:off x="0" y="1159942"/>
              <a:ext cx="1490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0" name="Shape 40"/>
            <p:cNvCxnSpPr/>
            <p:nvPr/>
          </p:nvCxnSpPr>
          <p:spPr>
            <a:xfrm>
              <a:off x="0" y="1388542"/>
              <a:ext cx="12191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1" name="Shape 41"/>
            <p:cNvCxnSpPr/>
            <p:nvPr/>
          </p:nvCxnSpPr>
          <p:spPr>
            <a:xfrm>
              <a:off x="0" y="1617142"/>
              <a:ext cx="990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2" name="Shape 42"/>
            <p:cNvCxnSpPr/>
            <p:nvPr/>
          </p:nvCxnSpPr>
          <p:spPr>
            <a:xfrm>
              <a:off x="0" y="1845742"/>
              <a:ext cx="745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3" name="Shape 43"/>
            <p:cNvCxnSpPr/>
            <p:nvPr/>
          </p:nvCxnSpPr>
          <p:spPr>
            <a:xfrm>
              <a:off x="0" y="2074342"/>
              <a:ext cx="533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4" name="Shape 44"/>
            <p:cNvCxnSpPr/>
            <p:nvPr/>
          </p:nvCxnSpPr>
          <p:spPr>
            <a:xfrm>
              <a:off x="0" y="2302943"/>
              <a:ext cx="262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5" name="Shape 45"/>
            <p:cNvCxnSpPr/>
            <p:nvPr/>
          </p:nvCxnSpPr>
          <p:spPr>
            <a:xfrm rot="-5400000">
              <a:off x="-814261" y="1238115"/>
              <a:ext cx="2468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6" name="Shape 46"/>
            <p:cNvCxnSpPr/>
            <p:nvPr/>
          </p:nvCxnSpPr>
          <p:spPr>
            <a:xfrm rot="-5400000">
              <a:off x="-357712" y="1014527"/>
              <a:ext cx="2018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7" name="Shape 47"/>
            <p:cNvCxnSpPr/>
            <p:nvPr/>
          </p:nvCxnSpPr>
          <p:spPr>
            <a:xfrm rot="-5400000">
              <a:off x="-853" y="887576"/>
              <a:ext cx="1763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8" name="Shape 48"/>
            <p:cNvCxnSpPr/>
            <p:nvPr/>
          </p:nvCxnSpPr>
          <p:spPr>
            <a:xfrm rot="-5400000">
              <a:off x="326307" y="790194"/>
              <a:ext cx="1569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9" name="Shape 49"/>
            <p:cNvCxnSpPr/>
            <p:nvPr/>
          </p:nvCxnSpPr>
          <p:spPr>
            <a:xfrm rot="-5400000">
              <a:off x="636516" y="709726"/>
              <a:ext cx="1408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0" name="Shape 50"/>
            <p:cNvCxnSpPr/>
            <p:nvPr/>
          </p:nvCxnSpPr>
          <p:spPr>
            <a:xfrm rot="-5400000">
              <a:off x="972228" y="603961"/>
              <a:ext cx="1196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1" name="Shape 51"/>
            <p:cNvCxnSpPr/>
            <p:nvPr/>
          </p:nvCxnSpPr>
          <p:spPr>
            <a:xfrm rot="-5400000">
              <a:off x="1278236" y="527761"/>
              <a:ext cx="1044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2" name="Shape 52"/>
            <p:cNvCxnSpPr/>
            <p:nvPr/>
          </p:nvCxnSpPr>
          <p:spPr>
            <a:xfrm rot="-5400000">
              <a:off x="1590398" y="440776"/>
              <a:ext cx="879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3" name="Shape 53"/>
            <p:cNvCxnSpPr/>
            <p:nvPr/>
          </p:nvCxnSpPr>
          <p:spPr>
            <a:xfrm rot="-5400000">
              <a:off x="1883657" y="377227"/>
              <a:ext cx="752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4" name="Shape 54"/>
            <p:cNvCxnSpPr/>
            <p:nvPr/>
          </p:nvCxnSpPr>
          <p:spPr>
            <a:xfrm rot="-5400000">
              <a:off x="2198066" y="292493"/>
              <a:ext cx="583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5" name="Shape 55"/>
            <p:cNvCxnSpPr/>
            <p:nvPr/>
          </p:nvCxnSpPr>
          <p:spPr>
            <a:xfrm rot="-5400000">
              <a:off x="2521027" y="199376"/>
              <a:ext cx="397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6" name="Shape 56"/>
            <p:cNvCxnSpPr/>
            <p:nvPr/>
          </p:nvCxnSpPr>
          <p:spPr>
            <a:xfrm rot="-5400000">
              <a:off x="2801688" y="148627"/>
              <a:ext cx="295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7" name="Shape 57"/>
            <p:cNvCxnSpPr/>
            <p:nvPr/>
          </p:nvCxnSpPr>
          <p:spPr>
            <a:xfrm rot="-5400000">
              <a:off x="3079242" y="102444"/>
              <a:ext cx="201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8" name="Shape 58"/>
            <p:cNvCxnSpPr/>
            <p:nvPr/>
          </p:nvCxnSpPr>
          <p:spPr>
            <a:xfrm rot="-5400000">
              <a:off x="3324762" y="85076"/>
              <a:ext cx="168600" cy="1500"/>
            </a:xfrm>
            <a:prstGeom prst="straightConnector1">
              <a:avLst/>
            </a:prstGeom>
            <a:noFill/>
            <a:ln w="12700" cap="flat">
              <a:solidFill>
                <a:srgbClr val="B7CCE4">
                  <a:alpha val="53725"/>
                </a:srgbClr>
              </a:solidFill>
              <a:prstDash val="solid"/>
              <a:round/>
              <a:headEnd type="none" w="med" len="med"/>
              <a:tailEnd type="none" w="med" len="med"/>
            </a:ln>
          </p:spPr>
        </p:cxnSp>
      </p:gr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developers.google.com/maps/documentation/javascript/geometry" TargetMode="External"/><Relationship Id="rId3" Type="http://schemas.openxmlformats.org/officeDocument/2006/relationships/hyperlink" Target="https://developers.google.com/maps/documentation/javascript/overlays" TargetMode="External"/><Relationship Id="rId7" Type="http://schemas.openxmlformats.org/officeDocument/2006/relationships/hyperlink" Target="http://twitter.github.com/bootstra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developers.google.com/maps/documentation/javascript/reference" TargetMode="External"/><Relationship Id="rId11" Type="http://schemas.openxmlformats.org/officeDocument/2006/relationships/hyperlink" Target="http://code.google.com/p/maptiler/" TargetMode="External"/><Relationship Id="rId5" Type="http://schemas.openxmlformats.org/officeDocument/2006/relationships/hyperlink" Target="https://developers.google.com/maps/documentation/javascript/streetview" TargetMode="External"/><Relationship Id="rId10" Type="http://schemas.openxmlformats.org/officeDocument/2006/relationships/hyperlink" Target="http://code.google.com/p/overlay-tiler/" TargetMode="External"/><Relationship Id="rId4" Type="http://schemas.openxmlformats.org/officeDocument/2006/relationships/hyperlink" Target="https://developers.google.com/maps/documentation/javascript/geocoding" TargetMode="External"/><Relationship Id="rId9" Type="http://schemas.openxmlformats.org/officeDocument/2006/relationships/hyperlink" Target="http://www.movable-type.co.uk/scripts/latlong.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ocalhost/new/SECE/index.ph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ctrTitle"/>
          </p:nvPr>
        </p:nvSpPr>
        <p:spPr>
          <a:xfrm>
            <a:off x="685800" y="2266575"/>
            <a:ext cx="6400799" cy="1333799"/>
          </a:xfrm>
          <a:prstGeom prst="rect">
            <a:avLst/>
          </a:prstGeom>
        </p:spPr>
        <p:txBody>
          <a:bodyPr lIns="91425" tIns="91425" rIns="91425" bIns="91425" anchor="b" anchorCtr="0">
            <a:spAutoFit/>
          </a:bodyPr>
          <a:lstStyle/>
          <a:p>
            <a:pPr>
              <a:buNone/>
            </a:pPr>
            <a:r>
              <a:rPr lang="en"/>
              <a:t>SECE Geoloc</a:t>
            </a:r>
          </a:p>
        </p:txBody>
      </p:sp>
      <p:sp>
        <p:nvSpPr>
          <p:cNvPr id="90" name="Shape 90"/>
          <p:cNvSpPr txBox="1">
            <a:spLocks noGrp="1"/>
          </p:cNvSpPr>
          <p:nvPr>
            <p:ph type="subTitle" idx="1"/>
          </p:nvPr>
        </p:nvSpPr>
        <p:spPr>
          <a:xfrm>
            <a:off x="685800" y="3600451"/>
            <a:ext cx="6400799" cy="900599"/>
          </a:xfrm>
          <a:prstGeom prst="rect">
            <a:avLst/>
          </a:prstGeom>
        </p:spPr>
        <p:txBody>
          <a:bodyPr lIns="91425" tIns="91425" rIns="91425" bIns="91425" anchor="t" anchorCtr="0">
            <a:spAutoFit/>
          </a:bodyPr>
          <a:lstStyle/>
          <a:p>
            <a:pPr lvl="0" rtl="0">
              <a:buNone/>
            </a:pPr>
            <a:r>
              <a:rPr lang="en"/>
              <a:t>Under Prof. Henning Schulzrinne</a:t>
            </a:r>
          </a:p>
          <a:p>
            <a:pPr lvl="0" rtl="0">
              <a:buNone/>
            </a:pPr>
            <a:r>
              <a:rPr lang="en"/>
              <a:t>Advised by: Jan Janak</a:t>
            </a:r>
          </a:p>
          <a:p>
            <a:pPr lvl="0" rtl="0">
              <a:buNone/>
            </a:pPr>
            <a:r>
              <a:rPr lang="en"/>
              <a:t>Riddhi Mehta (rnm2119)</a:t>
            </a:r>
          </a:p>
          <a:p>
            <a:pPr lvl="0" rtl="0">
              <a:buNone/>
            </a:pPr>
            <a:r>
              <a:rPr lang="en"/>
              <a:t>MS Computer Science</a:t>
            </a:r>
          </a:p>
          <a:p>
            <a:pPr>
              <a:buNone/>
            </a:pPr>
            <a:r>
              <a:rPr lang="en"/>
              <a:t>Columbia University</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457200" y="134801"/>
            <a:ext cx="7315499" cy="1351799"/>
          </a:xfrm>
          <a:prstGeom prst="rect">
            <a:avLst/>
          </a:prstGeom>
        </p:spPr>
        <p:txBody>
          <a:bodyPr lIns="91425" tIns="91425" rIns="91425" bIns="91425" anchor="b" anchorCtr="0">
            <a:spAutoFit/>
          </a:bodyPr>
          <a:lstStyle/>
          <a:p>
            <a:pPr>
              <a:buNone/>
            </a:pPr>
            <a:r>
              <a:rPr lang="en"/>
              <a:t>References</a:t>
            </a:r>
          </a:p>
        </p:txBody>
      </p:sp>
      <p:sp>
        <p:nvSpPr>
          <p:cNvPr id="147" name="Shape 147"/>
          <p:cNvSpPr txBox="1">
            <a:spLocks noGrp="1"/>
          </p:cNvSpPr>
          <p:nvPr>
            <p:ph type="body" idx="1"/>
          </p:nvPr>
        </p:nvSpPr>
        <p:spPr>
          <a:xfrm>
            <a:off x="457200" y="1704688"/>
            <a:ext cx="8229600" cy="4840199"/>
          </a:xfrm>
          <a:prstGeom prst="rect">
            <a:avLst/>
          </a:prstGeom>
        </p:spPr>
        <p:txBody>
          <a:bodyPr lIns="91425" tIns="91425" rIns="91425" bIns="91425" anchor="t" anchorCtr="0">
            <a:spAutoFit/>
          </a:bodyPr>
          <a:lstStyle/>
          <a:p>
            <a:pPr lvl="0" rtl="0">
              <a:buNone/>
            </a:pPr>
            <a:r>
              <a:rPr lang="en">
                <a:solidFill>
                  <a:srgbClr val="000000"/>
                </a:solidFill>
                <a:latin typeface="Times New Roman"/>
                <a:ea typeface="Times New Roman"/>
                <a:cs typeface="Times New Roman"/>
                <a:sym typeface="Times New Roman"/>
              </a:rPr>
              <a:t>[1]  http://maps.google.com/</a:t>
            </a:r>
          </a:p>
          <a:p>
            <a:pPr lvl="0" rtl="0">
              <a:buNone/>
            </a:pPr>
            <a:r>
              <a:rPr lang="en">
                <a:solidFill>
                  <a:srgbClr val="000000"/>
                </a:solidFill>
                <a:latin typeface="Times New Roman"/>
                <a:ea typeface="Times New Roman"/>
                <a:cs typeface="Times New Roman"/>
                <a:sym typeface="Times New Roman"/>
              </a:rPr>
              <a:t>[2]http://maps.google.com/intl/en/help/maps/streetview/#utm_campaign=en&amp;utm_medium=van&amp;utm_source=en-van-na-us-gns-svn</a:t>
            </a:r>
            <a:br>
              <a:rPr lang="en">
                <a:solidFill>
                  <a:srgbClr val="000000"/>
                </a:solidFill>
                <a:latin typeface="Times New Roman"/>
                <a:ea typeface="Times New Roman"/>
                <a:cs typeface="Times New Roman"/>
                <a:sym typeface="Times New Roman"/>
              </a:rPr>
            </a:br>
            <a:r>
              <a:rPr lang="en">
                <a:solidFill>
                  <a:srgbClr val="000000"/>
                </a:solidFill>
                <a:latin typeface="Times New Roman"/>
                <a:ea typeface="Times New Roman"/>
                <a:cs typeface="Times New Roman"/>
                <a:sym typeface="Times New Roman"/>
              </a:rPr>
              <a:t>[3]</a:t>
            </a:r>
            <a:r>
              <a:rPr lang="en">
                <a:solidFill>
                  <a:srgbClr val="000000"/>
                </a:solidFill>
                <a:latin typeface="Times New Roman"/>
                <a:ea typeface="Times New Roman"/>
                <a:cs typeface="Times New Roman"/>
                <a:sym typeface="Times New Roman"/>
                <a:hlinkClick r:id="rId3"/>
              </a:rPr>
              <a:t> </a:t>
            </a:r>
            <a:r>
              <a:rPr lang="en" u="sng">
                <a:solidFill>
                  <a:srgbClr val="1155CC"/>
                </a:solidFill>
                <a:latin typeface="Times New Roman"/>
                <a:ea typeface="Times New Roman"/>
                <a:cs typeface="Times New Roman"/>
                <a:sym typeface="Times New Roman"/>
                <a:hlinkClick r:id="rId3"/>
              </a:rPr>
              <a:t>https://developers.google.com/maps/documentation/javascript/overlays#Markers</a:t>
            </a:r>
          </a:p>
          <a:p>
            <a:pPr lvl="0" rtl="0">
              <a:buNone/>
            </a:pPr>
            <a:r>
              <a:rPr lang="en">
                <a:solidFill>
                  <a:srgbClr val="000000"/>
                </a:solidFill>
                <a:latin typeface="Times New Roman"/>
                <a:ea typeface="Times New Roman"/>
                <a:cs typeface="Times New Roman"/>
                <a:sym typeface="Times New Roman"/>
              </a:rPr>
              <a:t>[4]</a:t>
            </a:r>
            <a:r>
              <a:rPr lang="en">
                <a:solidFill>
                  <a:srgbClr val="000000"/>
                </a:solidFill>
                <a:latin typeface="Times New Roman"/>
                <a:ea typeface="Times New Roman"/>
                <a:cs typeface="Times New Roman"/>
                <a:sym typeface="Times New Roman"/>
                <a:hlinkClick r:id="rId4"/>
              </a:rPr>
              <a:t> </a:t>
            </a:r>
            <a:r>
              <a:rPr lang="en" u="sng">
                <a:solidFill>
                  <a:srgbClr val="1155CC"/>
                </a:solidFill>
                <a:latin typeface="Times New Roman"/>
                <a:ea typeface="Times New Roman"/>
                <a:cs typeface="Times New Roman"/>
                <a:sym typeface="Times New Roman"/>
                <a:hlinkClick r:id="rId4"/>
              </a:rPr>
              <a:t>https://developers.google.com/maps/documentation/javascript/geocoding</a:t>
            </a:r>
          </a:p>
          <a:p>
            <a:pPr lvl="0" rtl="0">
              <a:buNone/>
            </a:pPr>
            <a:r>
              <a:rPr lang="en">
                <a:solidFill>
                  <a:srgbClr val="000000"/>
                </a:solidFill>
                <a:latin typeface="Times New Roman"/>
                <a:ea typeface="Times New Roman"/>
                <a:cs typeface="Times New Roman"/>
                <a:sym typeface="Times New Roman"/>
              </a:rPr>
              <a:t>[5]</a:t>
            </a:r>
            <a:r>
              <a:rPr lang="en">
                <a:solidFill>
                  <a:srgbClr val="000000"/>
                </a:solidFill>
                <a:latin typeface="Times New Roman"/>
                <a:ea typeface="Times New Roman"/>
                <a:cs typeface="Times New Roman"/>
                <a:sym typeface="Times New Roman"/>
                <a:hlinkClick r:id="rId5"/>
              </a:rPr>
              <a:t> </a:t>
            </a:r>
            <a:r>
              <a:rPr lang="en" u="sng">
                <a:solidFill>
                  <a:srgbClr val="1155CC"/>
                </a:solidFill>
                <a:latin typeface="Times New Roman"/>
                <a:ea typeface="Times New Roman"/>
                <a:cs typeface="Times New Roman"/>
                <a:sym typeface="Times New Roman"/>
                <a:hlinkClick r:id="rId5"/>
              </a:rPr>
              <a:t>https://developers.google.com/maps/documentation/javascript/streetview#StreetViewPov</a:t>
            </a:r>
          </a:p>
          <a:p>
            <a:pPr lvl="0" rtl="0">
              <a:buNone/>
            </a:pPr>
            <a:r>
              <a:rPr lang="en">
                <a:solidFill>
                  <a:srgbClr val="000000"/>
                </a:solidFill>
                <a:latin typeface="Times New Roman"/>
                <a:ea typeface="Times New Roman"/>
                <a:cs typeface="Times New Roman"/>
                <a:sym typeface="Times New Roman"/>
              </a:rPr>
              <a:t>[6]</a:t>
            </a:r>
            <a:r>
              <a:rPr lang="en">
                <a:solidFill>
                  <a:srgbClr val="000000"/>
                </a:solidFill>
                <a:latin typeface="Times New Roman"/>
                <a:ea typeface="Times New Roman"/>
                <a:cs typeface="Times New Roman"/>
                <a:sym typeface="Times New Roman"/>
                <a:hlinkClick r:id="rId6"/>
              </a:rPr>
              <a:t> </a:t>
            </a:r>
            <a:r>
              <a:rPr lang="en" u="sng">
                <a:solidFill>
                  <a:srgbClr val="1155CC"/>
                </a:solidFill>
                <a:latin typeface="Times New Roman"/>
                <a:ea typeface="Times New Roman"/>
                <a:cs typeface="Times New Roman"/>
                <a:sym typeface="Times New Roman"/>
                <a:hlinkClick r:id="rId6"/>
              </a:rPr>
              <a:t>https://developers.google.com/maps/documentation/javascript/reference</a:t>
            </a:r>
          </a:p>
          <a:p>
            <a:pPr lvl="0" rtl="0">
              <a:buNone/>
            </a:pPr>
            <a:r>
              <a:rPr lang="en">
                <a:solidFill>
                  <a:srgbClr val="000000"/>
                </a:solidFill>
                <a:latin typeface="Times New Roman"/>
                <a:ea typeface="Times New Roman"/>
                <a:cs typeface="Times New Roman"/>
                <a:sym typeface="Times New Roman"/>
              </a:rPr>
              <a:t>[7] Twitter Bootstrap:</a:t>
            </a:r>
            <a:r>
              <a:rPr lang="en">
                <a:solidFill>
                  <a:srgbClr val="000000"/>
                </a:solidFill>
                <a:latin typeface="Times New Roman"/>
                <a:ea typeface="Times New Roman"/>
                <a:cs typeface="Times New Roman"/>
                <a:sym typeface="Times New Roman"/>
                <a:hlinkClick r:id="rId7"/>
              </a:rPr>
              <a:t> </a:t>
            </a:r>
            <a:r>
              <a:rPr lang="en" u="sng">
                <a:solidFill>
                  <a:srgbClr val="1155CC"/>
                </a:solidFill>
                <a:latin typeface="Times New Roman"/>
                <a:ea typeface="Times New Roman"/>
                <a:cs typeface="Times New Roman"/>
                <a:sym typeface="Times New Roman"/>
                <a:hlinkClick r:id="rId7"/>
              </a:rPr>
              <a:t>http://twitter.github.com/bootstrap/</a:t>
            </a:r>
          </a:p>
          <a:p>
            <a:pPr lvl="0" rtl="0">
              <a:buNone/>
            </a:pPr>
            <a:r>
              <a:rPr lang="en">
                <a:solidFill>
                  <a:srgbClr val="000000"/>
                </a:solidFill>
                <a:latin typeface="Times New Roman"/>
                <a:ea typeface="Times New Roman"/>
                <a:cs typeface="Times New Roman"/>
                <a:sym typeface="Times New Roman"/>
              </a:rPr>
              <a:t>[8] Google maps API, geometry library:</a:t>
            </a:r>
            <a:r>
              <a:rPr lang="en">
                <a:solidFill>
                  <a:srgbClr val="000000"/>
                </a:solidFill>
                <a:latin typeface="Times New Roman"/>
                <a:ea typeface="Times New Roman"/>
                <a:cs typeface="Times New Roman"/>
                <a:sym typeface="Times New Roman"/>
                <a:hlinkClick r:id="rId8"/>
              </a:rPr>
              <a:t> </a:t>
            </a:r>
            <a:r>
              <a:rPr lang="en" u="sng">
                <a:solidFill>
                  <a:srgbClr val="1155CC"/>
                </a:solidFill>
                <a:latin typeface="Times New Roman"/>
                <a:ea typeface="Times New Roman"/>
                <a:cs typeface="Times New Roman"/>
                <a:sym typeface="Times New Roman"/>
                <a:hlinkClick r:id="rId8"/>
              </a:rPr>
              <a:t>https://developers.google.com/maps/documentation/javascript/geometry</a:t>
            </a:r>
          </a:p>
          <a:p>
            <a:pPr lvl="0" rtl="0">
              <a:buNone/>
            </a:pPr>
            <a:r>
              <a:rPr lang="en">
                <a:solidFill>
                  <a:srgbClr val="000000"/>
                </a:solidFill>
                <a:latin typeface="Times New Roman"/>
                <a:ea typeface="Times New Roman"/>
                <a:cs typeface="Times New Roman"/>
                <a:sym typeface="Times New Roman"/>
              </a:rPr>
              <a:t>[9] Heading, Longitude &amp; Latitude Calculations and definitions:</a:t>
            </a:r>
            <a:r>
              <a:rPr lang="en">
                <a:solidFill>
                  <a:srgbClr val="000000"/>
                </a:solidFill>
                <a:latin typeface="Times New Roman"/>
                <a:ea typeface="Times New Roman"/>
                <a:cs typeface="Times New Roman"/>
                <a:sym typeface="Times New Roman"/>
                <a:hlinkClick r:id="rId9"/>
              </a:rPr>
              <a:t> </a:t>
            </a:r>
            <a:r>
              <a:rPr lang="en" u="sng">
                <a:solidFill>
                  <a:srgbClr val="1155CC"/>
                </a:solidFill>
                <a:latin typeface="Times New Roman"/>
                <a:ea typeface="Times New Roman"/>
                <a:cs typeface="Times New Roman"/>
                <a:sym typeface="Times New Roman"/>
                <a:hlinkClick r:id="rId9"/>
              </a:rPr>
              <a:t>http://www.movable-type.co.uk/scripts/latlong.html</a:t>
            </a:r>
          </a:p>
          <a:p>
            <a:pPr lvl="0" rtl="0">
              <a:buNone/>
            </a:pPr>
            <a:r>
              <a:rPr lang="en">
                <a:solidFill>
                  <a:srgbClr val="000000"/>
                </a:solidFill>
                <a:latin typeface="Times New Roman"/>
                <a:ea typeface="Times New Roman"/>
                <a:cs typeface="Times New Roman"/>
                <a:sym typeface="Times New Roman"/>
              </a:rPr>
              <a:t>[10] Google maps Overlay Tiler:</a:t>
            </a:r>
            <a:r>
              <a:rPr lang="en">
                <a:solidFill>
                  <a:srgbClr val="000000"/>
                </a:solidFill>
                <a:latin typeface="Times New Roman"/>
                <a:ea typeface="Times New Roman"/>
                <a:cs typeface="Times New Roman"/>
                <a:sym typeface="Times New Roman"/>
                <a:hlinkClick r:id="rId10"/>
              </a:rPr>
              <a:t> </a:t>
            </a:r>
            <a:r>
              <a:rPr lang="en" u="sng">
                <a:solidFill>
                  <a:srgbClr val="1155CC"/>
                </a:solidFill>
                <a:latin typeface="Times New Roman"/>
                <a:ea typeface="Times New Roman"/>
                <a:cs typeface="Times New Roman"/>
                <a:sym typeface="Times New Roman"/>
                <a:hlinkClick r:id="rId10"/>
              </a:rPr>
              <a:t>http://code.google.com/p/overlay-tiler/</a:t>
            </a:r>
          </a:p>
          <a:p>
            <a:pPr lvl="0" rtl="0">
              <a:buNone/>
            </a:pPr>
            <a:r>
              <a:rPr lang="en">
                <a:solidFill>
                  <a:srgbClr val="000000"/>
                </a:solidFill>
                <a:latin typeface="Times New Roman"/>
                <a:ea typeface="Times New Roman"/>
                <a:cs typeface="Times New Roman"/>
                <a:sym typeface="Times New Roman"/>
              </a:rPr>
              <a:t>[11] Google maps tiler:</a:t>
            </a:r>
            <a:r>
              <a:rPr lang="en">
                <a:solidFill>
                  <a:srgbClr val="000000"/>
                </a:solidFill>
                <a:latin typeface="Times New Roman"/>
                <a:ea typeface="Times New Roman"/>
                <a:cs typeface="Times New Roman"/>
                <a:sym typeface="Times New Roman"/>
                <a:hlinkClick r:id="rId11"/>
              </a:rPr>
              <a:t> </a:t>
            </a:r>
            <a:r>
              <a:rPr lang="en" u="sng">
                <a:solidFill>
                  <a:srgbClr val="1155CC"/>
                </a:solidFill>
                <a:latin typeface="Times New Roman"/>
                <a:ea typeface="Times New Roman"/>
                <a:cs typeface="Times New Roman"/>
                <a:sym typeface="Times New Roman"/>
                <a:hlinkClick r:id="rId11"/>
              </a:rPr>
              <a:t>http://code.google.com/p/maptiler/</a:t>
            </a:r>
          </a:p>
          <a:p>
            <a:pPr>
              <a:buNone/>
            </a:pPr>
            <a:r>
              <a:rPr lang="en">
                <a:solidFill>
                  <a:srgbClr val="000000"/>
                </a:solidFill>
                <a:latin typeface="Times New Roman"/>
                <a:ea typeface="Times New Roman"/>
                <a:cs typeface="Times New Roman"/>
                <a:sym typeface="Times New Roman"/>
              </a:rPr>
              <a:t>[12] http://www.stackoverflow.com</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134801"/>
            <a:ext cx="7315499" cy="1351799"/>
          </a:xfrm>
          <a:prstGeom prst="rect">
            <a:avLst/>
          </a:prstGeom>
        </p:spPr>
        <p:txBody>
          <a:bodyPr lIns="91425" tIns="91425" rIns="91425" bIns="91425" anchor="b" anchorCtr="0">
            <a:spAutoFit/>
          </a:bodyPr>
          <a:lstStyle/>
          <a:p>
            <a:pPr>
              <a:buNone/>
            </a:pPr>
            <a:r>
              <a:rPr lang="en"/>
              <a:t>Geoloc</a:t>
            </a:r>
          </a:p>
        </p:txBody>
      </p:sp>
      <p:sp>
        <p:nvSpPr>
          <p:cNvPr id="96" name="Shape 96"/>
          <p:cNvSpPr txBox="1">
            <a:spLocks noGrp="1"/>
          </p:cNvSpPr>
          <p:nvPr>
            <p:ph type="body" idx="1"/>
          </p:nvPr>
        </p:nvSpPr>
        <p:spPr>
          <a:xfrm>
            <a:off x="457200" y="2261152"/>
            <a:ext cx="8003999" cy="4283699"/>
          </a:xfrm>
          <a:prstGeom prst="rect">
            <a:avLst/>
          </a:prstGeom>
        </p:spPr>
        <p:txBody>
          <a:bodyPr lIns="91425" tIns="91425" rIns="91425" bIns="91425" anchor="t" anchorCtr="0">
            <a:spAutoFit/>
          </a:bodyPr>
          <a:lstStyle/>
          <a:p>
            <a:pPr marL="457200" lvl="0" indent="-342900" rtl="0">
              <a:buClr>
                <a:schemeClr val="dk2"/>
              </a:buClr>
              <a:buSzPct val="166666"/>
              <a:buFont typeface="Arial"/>
              <a:buChar char="•"/>
            </a:pPr>
            <a:r>
              <a:rPr lang="en" b="1"/>
              <a:t>Geoloc is a functionality within SECE which has been implemented in order to provide the users the ability to locate the user’s smart objects within the sense everything control everything system by means of geographical co-ordinates.</a:t>
            </a:r>
          </a:p>
          <a:p>
            <a:endParaRPr/>
          </a:p>
          <a:p>
            <a:endParaRPr/>
          </a:p>
          <a:p>
            <a:endParaRPr/>
          </a:p>
          <a:p>
            <a:pPr marL="914400" lvl="1" indent="-342900" rtl="0">
              <a:buClr>
                <a:schemeClr val="dk2"/>
              </a:buClr>
              <a:buSzPct val="100000"/>
              <a:buFont typeface="Courier New"/>
              <a:buChar char="o"/>
            </a:pPr>
            <a:r>
              <a:rPr lang="en" b="1"/>
              <a:t>Outdoor Maps</a:t>
            </a:r>
          </a:p>
          <a:p>
            <a:endParaRPr/>
          </a:p>
          <a:p>
            <a:pPr marL="914400" lvl="1" indent="-342900" rtl="0">
              <a:buClr>
                <a:schemeClr val="dk2"/>
              </a:buClr>
              <a:buSzPct val="100000"/>
              <a:buFont typeface="Courier New"/>
              <a:buChar char="o"/>
            </a:pPr>
            <a:r>
              <a:rPr lang="en" b="1"/>
              <a:t>Indoor Maps</a:t>
            </a:r>
          </a:p>
          <a:p>
            <a:endParaRPr/>
          </a:p>
          <a:p>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134801"/>
            <a:ext cx="7315499" cy="1351799"/>
          </a:xfrm>
          <a:prstGeom prst="rect">
            <a:avLst/>
          </a:prstGeom>
        </p:spPr>
        <p:txBody>
          <a:bodyPr lIns="91425" tIns="91425" rIns="91425" bIns="91425" anchor="b" anchorCtr="0">
            <a:spAutoFit/>
          </a:bodyPr>
          <a:lstStyle/>
          <a:p>
            <a:pPr>
              <a:buNone/>
            </a:pPr>
            <a:r>
              <a:rPr lang="en"/>
              <a:t>Challenges</a:t>
            </a:r>
          </a:p>
        </p:txBody>
      </p:sp>
      <p:sp>
        <p:nvSpPr>
          <p:cNvPr id="102" name="Shape 102"/>
          <p:cNvSpPr txBox="1">
            <a:spLocks noGrp="1"/>
          </p:cNvSpPr>
          <p:nvPr>
            <p:ph type="body" idx="1"/>
          </p:nvPr>
        </p:nvSpPr>
        <p:spPr>
          <a:xfrm>
            <a:off x="457200" y="1704688"/>
            <a:ext cx="8229600" cy="4840199"/>
          </a:xfrm>
          <a:prstGeom prst="rect">
            <a:avLst/>
          </a:prstGeom>
        </p:spPr>
        <p:txBody>
          <a:bodyPr lIns="91425" tIns="91425" rIns="91425" bIns="91425" anchor="t" anchorCtr="0">
            <a:spAutoFit/>
          </a:bodyPr>
          <a:lstStyle/>
          <a:p>
            <a:pPr marL="457200" lvl="0" indent="-342900" rtl="0">
              <a:buClr>
                <a:schemeClr val="dk2"/>
              </a:buClr>
              <a:buSzPct val="166666"/>
              <a:buFont typeface="Arial"/>
              <a:buChar char="•"/>
            </a:pPr>
            <a:r>
              <a:rPr lang="en" b="1"/>
              <a:t>Distinguishing 2 locations at the street level using overhead maps</a:t>
            </a:r>
          </a:p>
          <a:p>
            <a:endParaRPr/>
          </a:p>
          <a:p>
            <a:endParaRPr/>
          </a:p>
          <a:p>
            <a:endParaRPr/>
          </a:p>
          <a:p>
            <a:endParaRPr/>
          </a:p>
          <a:p>
            <a:endParaRPr/>
          </a:p>
          <a:p>
            <a:endParaRPr/>
          </a:p>
          <a:p>
            <a:endParaRPr/>
          </a:p>
          <a:p>
            <a:endParaRPr/>
          </a:p>
          <a:p>
            <a:endParaRPr/>
          </a:p>
          <a:p>
            <a:endParaRPr/>
          </a:p>
          <a:p>
            <a:endParaRPr/>
          </a:p>
          <a:p>
            <a:endParaRPr/>
          </a:p>
          <a:p>
            <a:pPr marL="457200" lvl="0" indent="-342900" rtl="0">
              <a:buClr>
                <a:schemeClr val="dk2"/>
              </a:buClr>
              <a:buSzPct val="166666"/>
              <a:buFont typeface="Arial"/>
              <a:buChar char="•"/>
            </a:pPr>
            <a:r>
              <a:rPr lang="en" b="1"/>
              <a:t>Getting the exact location of the smartObject since the marker dropped in street view indicates the lat, lng of the center of the street</a:t>
            </a:r>
          </a:p>
          <a:p>
            <a:endParaRPr/>
          </a:p>
          <a:p>
            <a:pPr marL="457200" lvl="0" indent="-342900">
              <a:buClr>
                <a:schemeClr val="dk2"/>
              </a:buClr>
              <a:buSzPct val="166666"/>
              <a:buFont typeface="Arial"/>
              <a:buChar char="•"/>
            </a:pPr>
            <a:r>
              <a:rPr lang="en" b="1"/>
              <a:t>Calculating the latitude, longitude values for the floor-plan uploaded by the user from pixel values</a:t>
            </a:r>
          </a:p>
        </p:txBody>
      </p:sp>
      <p:sp>
        <p:nvSpPr>
          <p:cNvPr id="103" name="Shape 103"/>
          <p:cNvSpPr/>
          <p:nvPr/>
        </p:nvSpPr>
        <p:spPr>
          <a:xfrm>
            <a:off x="2394809" y="2118674"/>
            <a:ext cx="4077166" cy="2934621"/>
          </a:xfrm>
          <a:prstGeom prst="rect">
            <a:avLst/>
          </a:prstGeom>
          <a:blipFill>
            <a:blip r:embed="rId3"/>
            <a:stretch>
              <a:fillRect/>
            </a:stretch>
          </a:blipFill>
          <a:ln>
            <a:noFill/>
          </a:ln>
        </p:spPr>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134801"/>
            <a:ext cx="7315499" cy="1351799"/>
          </a:xfrm>
          <a:prstGeom prst="rect">
            <a:avLst/>
          </a:prstGeom>
        </p:spPr>
        <p:txBody>
          <a:bodyPr lIns="91425" tIns="91425" rIns="91425" bIns="91425" anchor="b" anchorCtr="0">
            <a:spAutoFit/>
          </a:bodyPr>
          <a:lstStyle/>
          <a:p>
            <a:pPr>
              <a:buNone/>
            </a:pPr>
            <a:r>
              <a:rPr lang="en"/>
              <a:t>Outdoor Maps</a:t>
            </a:r>
          </a:p>
        </p:txBody>
      </p:sp>
      <p:sp>
        <p:nvSpPr>
          <p:cNvPr id="109" name="Shape 109"/>
          <p:cNvSpPr txBox="1">
            <a:spLocks noGrp="1"/>
          </p:cNvSpPr>
          <p:nvPr>
            <p:ph type="body" idx="1"/>
          </p:nvPr>
        </p:nvSpPr>
        <p:spPr>
          <a:xfrm>
            <a:off x="457200" y="1704688"/>
            <a:ext cx="8229600" cy="4840199"/>
          </a:xfrm>
          <a:prstGeom prst="rect">
            <a:avLst/>
          </a:prstGeom>
        </p:spPr>
        <p:txBody>
          <a:bodyPr lIns="91425" tIns="91425" rIns="91425" bIns="91425" anchor="t" anchorCtr="0">
            <a:spAutoFit/>
          </a:bodyPr>
          <a:lstStyle/>
          <a:p>
            <a:pPr marL="457200" lvl="0" indent="-342900" rtl="0">
              <a:buClr>
                <a:schemeClr val="dk2"/>
              </a:buClr>
              <a:buSzPct val="166666"/>
              <a:buFont typeface="Arial"/>
              <a:buChar char="•"/>
            </a:pPr>
            <a:r>
              <a:rPr lang="en" b="1"/>
              <a:t>Google maps API</a:t>
            </a:r>
          </a:p>
          <a:p>
            <a:endParaRPr/>
          </a:p>
          <a:p>
            <a:endParaRPr/>
          </a:p>
          <a:p>
            <a:endParaRPr/>
          </a:p>
          <a:p>
            <a:endParaRPr/>
          </a:p>
          <a:p>
            <a:endParaRPr/>
          </a:p>
          <a:p>
            <a:endParaRPr/>
          </a:p>
          <a:p>
            <a:endParaRPr/>
          </a:p>
          <a:p>
            <a:endParaRPr/>
          </a:p>
          <a:p>
            <a:endParaRPr/>
          </a:p>
          <a:p>
            <a:endParaRPr/>
          </a:p>
          <a:p>
            <a:endParaRPr/>
          </a:p>
          <a:p>
            <a:endParaRPr/>
          </a:p>
          <a:p>
            <a:endParaRPr/>
          </a:p>
          <a:p>
            <a:endParaRPr/>
          </a:p>
          <a:p>
            <a:pPr marL="457200" lvl="0" indent="-342900" rtl="0">
              <a:buClr>
                <a:schemeClr val="dk2"/>
              </a:buClr>
              <a:buSzPct val="166666"/>
              <a:buFont typeface="Arial"/>
              <a:buChar char="•"/>
            </a:pPr>
            <a:r>
              <a:rPr lang="en" b="1"/>
              <a:t>Add, view &amp; delete smartObjects</a:t>
            </a:r>
          </a:p>
          <a:p>
            <a:endParaRPr/>
          </a:p>
        </p:txBody>
      </p:sp>
      <p:sp>
        <p:nvSpPr>
          <p:cNvPr id="110" name="Shape 110"/>
          <p:cNvSpPr/>
          <p:nvPr/>
        </p:nvSpPr>
        <p:spPr>
          <a:xfrm>
            <a:off x="1216700" y="2135100"/>
            <a:ext cx="6229350" cy="3384872"/>
          </a:xfrm>
          <a:prstGeom prst="rect">
            <a:avLst/>
          </a:prstGeom>
          <a:blipFill>
            <a:blip r:embed="rId3"/>
            <a:stretch>
              <a:fillRect/>
            </a:stretch>
          </a:blipFill>
          <a:ln>
            <a:noFill/>
          </a:ln>
        </p:spPr>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134801"/>
            <a:ext cx="7315499" cy="1351799"/>
          </a:xfrm>
          <a:prstGeom prst="rect">
            <a:avLst/>
          </a:prstGeom>
        </p:spPr>
        <p:txBody>
          <a:bodyPr lIns="91425" tIns="91425" rIns="91425" bIns="91425" anchor="b" anchorCtr="0">
            <a:spAutoFit/>
          </a:bodyPr>
          <a:lstStyle/>
          <a:p>
            <a:pPr>
              <a:buNone/>
            </a:pPr>
            <a:r>
              <a:rPr lang="en"/>
              <a:t>Indoor Maps</a:t>
            </a:r>
          </a:p>
        </p:txBody>
      </p:sp>
      <p:sp>
        <p:nvSpPr>
          <p:cNvPr id="116" name="Shape 116"/>
          <p:cNvSpPr txBox="1">
            <a:spLocks noGrp="1"/>
          </p:cNvSpPr>
          <p:nvPr>
            <p:ph type="body" idx="1"/>
          </p:nvPr>
        </p:nvSpPr>
        <p:spPr>
          <a:xfrm>
            <a:off x="457200" y="1704688"/>
            <a:ext cx="8229600" cy="4840199"/>
          </a:xfrm>
          <a:prstGeom prst="rect">
            <a:avLst/>
          </a:prstGeom>
        </p:spPr>
        <p:txBody>
          <a:bodyPr lIns="91425" tIns="91425" rIns="91425" bIns="91425" anchor="t" anchorCtr="0">
            <a:spAutoFit/>
          </a:bodyPr>
          <a:lstStyle/>
          <a:p>
            <a:pPr marL="457200" lvl="0" indent="-342900" rtl="0">
              <a:buClr>
                <a:schemeClr val="dk2"/>
              </a:buClr>
              <a:buSzPct val="166666"/>
              <a:buFont typeface="Arial"/>
              <a:buChar char="•"/>
            </a:pPr>
            <a:r>
              <a:rPr lang="en" b="1"/>
              <a:t>User must upload the floor-plan(s).</a:t>
            </a:r>
          </a:p>
          <a:p>
            <a:pPr marL="457200" lvl="0" indent="-342900" rtl="0">
              <a:buClr>
                <a:schemeClr val="dk2"/>
              </a:buClr>
              <a:buSzPct val="166666"/>
              <a:buFont typeface="Arial"/>
              <a:buChar char="•"/>
            </a:pPr>
            <a:r>
              <a:rPr lang="en" b="1"/>
              <a:t>calibrate the floor-plans to convert subsequent points chosen on the floor-plan to latitude, longitude values.</a:t>
            </a:r>
          </a:p>
          <a:p>
            <a:endParaRPr/>
          </a:p>
          <a:p>
            <a:endParaRPr/>
          </a:p>
          <a:p>
            <a:endParaRPr/>
          </a:p>
          <a:p>
            <a:endParaRPr/>
          </a:p>
          <a:p>
            <a:endParaRPr/>
          </a:p>
          <a:p>
            <a:endParaRPr/>
          </a:p>
          <a:p>
            <a:endParaRPr/>
          </a:p>
          <a:p>
            <a:endParaRPr/>
          </a:p>
          <a:p>
            <a:endParaRPr/>
          </a:p>
          <a:p>
            <a:endParaRPr/>
          </a:p>
          <a:p>
            <a:endParaRPr/>
          </a:p>
          <a:p>
            <a:endParaRPr/>
          </a:p>
          <a:p>
            <a:pPr marL="457200" lvl="0" indent="-342900">
              <a:buClr>
                <a:schemeClr val="dk2"/>
              </a:buClr>
              <a:buSzPct val="166666"/>
              <a:buFont typeface="Arial"/>
              <a:buChar char="•"/>
            </a:pPr>
            <a:r>
              <a:rPr lang="en" b="1"/>
              <a:t>User can add and delete indoor smartObjects</a:t>
            </a:r>
          </a:p>
        </p:txBody>
      </p:sp>
      <p:sp>
        <p:nvSpPr>
          <p:cNvPr id="117" name="Shape 117"/>
          <p:cNvSpPr/>
          <p:nvPr/>
        </p:nvSpPr>
        <p:spPr>
          <a:xfrm>
            <a:off x="1152674" y="2757950"/>
            <a:ext cx="5924550" cy="2688567"/>
          </a:xfrm>
          <a:prstGeom prst="rect">
            <a:avLst/>
          </a:prstGeom>
          <a:blipFill>
            <a:blip r:embed="rId3"/>
            <a:stretch>
              <a:fillRect/>
            </a:stretch>
          </a:blipFill>
          <a:ln>
            <a:noFill/>
          </a:ln>
        </p:spPr>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134801"/>
            <a:ext cx="7315499" cy="1351799"/>
          </a:xfrm>
          <a:prstGeom prst="rect">
            <a:avLst/>
          </a:prstGeom>
        </p:spPr>
        <p:txBody>
          <a:bodyPr lIns="91425" tIns="91425" rIns="91425" bIns="91425" anchor="b" anchorCtr="0">
            <a:spAutoFit/>
          </a:bodyPr>
          <a:lstStyle/>
          <a:p>
            <a:pPr>
              <a:buNone/>
            </a:pPr>
            <a:r>
              <a:rPr lang="en"/>
              <a:t>Lat, Lng Calculations</a:t>
            </a:r>
          </a:p>
        </p:txBody>
      </p:sp>
      <p:sp>
        <p:nvSpPr>
          <p:cNvPr id="123" name="Shape 123"/>
          <p:cNvSpPr txBox="1">
            <a:spLocks noGrp="1"/>
          </p:cNvSpPr>
          <p:nvPr>
            <p:ph type="body" idx="1"/>
          </p:nvPr>
        </p:nvSpPr>
        <p:spPr>
          <a:xfrm>
            <a:off x="457200" y="1704688"/>
            <a:ext cx="8229600" cy="5047505"/>
          </a:xfrm>
          <a:prstGeom prst="rect">
            <a:avLst/>
          </a:prstGeom>
        </p:spPr>
        <p:txBody>
          <a:bodyPr lIns="91425" tIns="91425" rIns="91425" bIns="91425" anchor="t" anchorCtr="0">
            <a:spAutoFit/>
          </a:bodyPr>
          <a:lstStyle/>
          <a:p>
            <a:pPr marL="0" lvl="0" indent="0" algn="just" rtl="0">
              <a:buNone/>
            </a:pPr>
            <a:r>
              <a:rPr lang="en" b="1" dirty="0"/>
              <a:t>// d is the euclidean distance between the 2 points and pixToDist is the number which indicates conversion ratio from pixel distance to actual distance based on the 2 reference points provided by the user.</a:t>
            </a:r>
          </a:p>
          <a:p>
            <a:endParaRPr dirty="0"/>
          </a:p>
          <a:p>
            <a:pPr marL="0" lvl="0" indent="457200" algn="just" rtl="0">
              <a:buNone/>
            </a:pPr>
            <a:r>
              <a:rPr lang="en" sz="2000" i="1" dirty="0">
                <a:solidFill>
                  <a:srgbClr val="000000"/>
                </a:solidFill>
              </a:rPr>
              <a:t>d = Math.sqrt((x1-x3)*(x1-x3) + (y1-y3)*(y1-y3)) * pixToDist/1000</a:t>
            </a:r>
          </a:p>
          <a:p>
            <a:endParaRPr dirty="0"/>
          </a:p>
          <a:p>
            <a:pPr marL="0" lvl="0" indent="0" algn="just" rtl="0">
              <a:buNone/>
            </a:pPr>
            <a:r>
              <a:rPr lang="en" b="1" dirty="0"/>
              <a:t>//dx, dy are x and y coordinate distances to be coverted to actual distnace. IndvHeading is the heading of the point from the north pole. </a:t>
            </a:r>
          </a:p>
          <a:p>
            <a:endParaRPr dirty="0"/>
          </a:p>
          <a:p>
            <a:pPr marL="457200" lvl="0" indent="0" algn="just" rtl="0">
              <a:buNone/>
            </a:pPr>
            <a:r>
              <a:rPr lang="en" sz="2000" i="1" dirty="0">
                <a:solidFill>
                  <a:srgbClr val="000000"/>
                </a:solidFill>
              </a:rPr>
              <a:t>dx = d*Math.sin(indvHeading)</a:t>
            </a:r>
          </a:p>
          <a:p>
            <a:pPr lvl="0" algn="just" rtl="0">
              <a:buNone/>
            </a:pPr>
            <a:r>
              <a:rPr lang="en" sz="2000" i="1" dirty="0">
                <a:solidFill>
                  <a:srgbClr val="000000"/>
                </a:solidFill>
              </a:rPr>
              <a:t>	dy = d*Math.cos(indvHeading)</a:t>
            </a:r>
          </a:p>
          <a:p>
            <a:endParaRPr dirty="0"/>
          </a:p>
          <a:p>
            <a:pPr lvl="0" algn="just" rtl="0">
              <a:buNone/>
            </a:pPr>
            <a:r>
              <a:rPr lang="en" b="1" dirty="0"/>
              <a:t>// the constants 110540 and 111320 is to factor in the earth's oblateness</a:t>
            </a:r>
          </a:p>
          <a:p>
            <a:endParaRPr dirty="0"/>
          </a:p>
          <a:p>
            <a:pPr lvl="0" indent="457200" algn="just" rtl="0">
              <a:buNone/>
            </a:pPr>
            <a:r>
              <a:rPr lang="en" sz="2000" i="1" dirty="0">
                <a:solidFill>
                  <a:srgbClr val="000000"/>
                </a:solidFill>
              </a:rPr>
              <a:t>lat3 = lat1 + dy/110540;</a:t>
            </a:r>
          </a:p>
          <a:p>
            <a:pPr lvl="0" algn="just" rtl="0">
              <a:buNone/>
            </a:pPr>
            <a:r>
              <a:rPr lang="en" sz="2000" i="1">
                <a:solidFill>
                  <a:srgbClr val="000000"/>
                </a:solidFill>
              </a:rPr>
              <a:t>	</a:t>
            </a:r>
            <a:r>
              <a:rPr lang="en" sz="2000" i="1" smtClean="0">
                <a:solidFill>
                  <a:srgbClr val="000000"/>
                </a:solidFill>
              </a:rPr>
              <a:t>  </a:t>
            </a:r>
            <a:r>
              <a:rPr lang="en" sz="2000" i="1" smtClean="0">
                <a:solidFill>
                  <a:srgbClr val="000000"/>
                </a:solidFill>
              </a:rPr>
              <a:t>     l</a:t>
            </a:r>
            <a:r>
              <a:rPr lang="en" sz="2000" i="1" smtClean="0">
                <a:solidFill>
                  <a:srgbClr val="000000"/>
                </a:solidFill>
              </a:rPr>
              <a:t>ng3 </a:t>
            </a:r>
            <a:r>
              <a:rPr lang="en" sz="2000" i="1" dirty="0">
                <a:solidFill>
                  <a:srgbClr val="000000"/>
                </a:solidFill>
              </a:rPr>
              <a:t>= lng1 + dx/(111320*Math.cos(lat1));</a:t>
            </a:r>
          </a:p>
          <a:p>
            <a:endParaRPr dirty="0"/>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134801"/>
            <a:ext cx="7315499" cy="1351799"/>
          </a:xfrm>
          <a:prstGeom prst="rect">
            <a:avLst/>
          </a:prstGeom>
        </p:spPr>
        <p:txBody>
          <a:bodyPr lIns="91425" tIns="91425" rIns="91425" bIns="91425" anchor="b" anchorCtr="0">
            <a:spAutoFit/>
          </a:bodyPr>
          <a:lstStyle/>
          <a:p>
            <a:pPr>
              <a:buNone/>
            </a:pPr>
            <a:r>
              <a:rPr lang="en"/>
              <a:t>Demo</a:t>
            </a:r>
          </a:p>
        </p:txBody>
      </p:sp>
      <p:sp>
        <p:nvSpPr>
          <p:cNvPr id="129" name="Shape 129"/>
          <p:cNvSpPr txBox="1">
            <a:spLocks noGrp="1"/>
          </p:cNvSpPr>
          <p:nvPr>
            <p:ph type="body" idx="1"/>
          </p:nvPr>
        </p:nvSpPr>
        <p:spPr>
          <a:xfrm>
            <a:off x="706949" y="3313912"/>
            <a:ext cx="6816000" cy="1035299"/>
          </a:xfrm>
          <a:prstGeom prst="rect">
            <a:avLst/>
          </a:prstGeom>
        </p:spPr>
        <p:txBody>
          <a:bodyPr lIns="91425" tIns="91425" rIns="91425" bIns="91425" anchor="t" anchorCtr="0">
            <a:spAutoFit/>
          </a:bodyPr>
          <a:lstStyle/>
          <a:p>
            <a:pPr>
              <a:buNone/>
            </a:pPr>
            <a:r>
              <a:rPr lang="en" sz="3000" u="sng">
                <a:solidFill>
                  <a:schemeClr val="hlink"/>
                </a:solidFill>
                <a:hlinkClick r:id="rId3"/>
              </a:rPr>
              <a:t>http://localhost/new/SECE/index.php</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457200" y="134801"/>
            <a:ext cx="7315499" cy="1351799"/>
          </a:xfrm>
          <a:prstGeom prst="rect">
            <a:avLst/>
          </a:prstGeom>
        </p:spPr>
        <p:txBody>
          <a:bodyPr lIns="91425" tIns="91425" rIns="91425" bIns="91425" anchor="b" anchorCtr="0">
            <a:spAutoFit/>
          </a:bodyPr>
          <a:lstStyle/>
          <a:p>
            <a:pPr>
              <a:buNone/>
            </a:pPr>
            <a:r>
              <a:rPr lang="en"/>
              <a:t>Conclusion</a:t>
            </a:r>
          </a:p>
        </p:txBody>
      </p:sp>
      <p:sp>
        <p:nvSpPr>
          <p:cNvPr id="135" name="Shape 135"/>
          <p:cNvSpPr txBox="1">
            <a:spLocks noGrp="1"/>
          </p:cNvSpPr>
          <p:nvPr>
            <p:ph type="body" idx="1"/>
          </p:nvPr>
        </p:nvSpPr>
        <p:spPr>
          <a:xfrm>
            <a:off x="457200" y="2336352"/>
            <a:ext cx="8229600" cy="3757500"/>
          </a:xfrm>
          <a:prstGeom prst="rect">
            <a:avLst/>
          </a:prstGeom>
        </p:spPr>
        <p:txBody>
          <a:bodyPr lIns="91425" tIns="91425" rIns="91425" bIns="91425" anchor="t" anchorCtr="0">
            <a:spAutoFit/>
          </a:bodyPr>
          <a:lstStyle/>
          <a:p>
            <a:pPr marL="457200" lvl="0" indent="-342900" rtl="0">
              <a:buClr>
                <a:schemeClr val="dk2"/>
              </a:buClr>
              <a:buSzPct val="166666"/>
              <a:buFont typeface="Arial"/>
              <a:buChar char="•"/>
            </a:pPr>
            <a:r>
              <a:rPr lang="en" b="1"/>
              <a:t>Based on the current implementation I hope to provide a user with a new UI for the SECE system but also means for the system to accommodate new kinds of queries to be put in using the location information available to the system through the geoloc feature.</a:t>
            </a:r>
          </a:p>
          <a:p>
            <a:endParaRPr/>
          </a:p>
          <a:p>
            <a:pPr marL="457200" lvl="0" indent="-342900" rtl="0">
              <a:buClr>
                <a:schemeClr val="dk2"/>
              </a:buClr>
              <a:buSzPct val="166666"/>
              <a:buFont typeface="Arial"/>
              <a:buChar char="•"/>
            </a:pPr>
            <a:r>
              <a:rPr lang="en" b="1"/>
              <a:t>Future Works:</a:t>
            </a:r>
          </a:p>
          <a:p>
            <a:pPr marL="914400" lvl="1" indent="-342900" rtl="0">
              <a:buClr>
                <a:schemeClr val="dk2"/>
              </a:buClr>
              <a:buSzPct val="100000"/>
              <a:buFont typeface="Courier New"/>
              <a:buChar char="o"/>
            </a:pPr>
            <a:r>
              <a:rPr lang="en" b="1"/>
              <a:t>The most important one being the ability to add multiple floor plans for a single user thereby making it possible for this feature to be accessible for the user in a number of locations.</a:t>
            </a:r>
          </a:p>
          <a:p>
            <a:pPr marL="914400" lvl="1" indent="-342900">
              <a:buClr>
                <a:schemeClr val="dk2"/>
              </a:buClr>
              <a:buSzPct val="100000"/>
              <a:buFont typeface="Courier New"/>
              <a:buChar char="o"/>
            </a:pPr>
            <a:r>
              <a:rPr lang="en" b="1"/>
              <a:t>Get state information from smartObjects and display it in the system</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457200" y="134801"/>
            <a:ext cx="7315499" cy="1351799"/>
          </a:xfrm>
          <a:prstGeom prst="rect">
            <a:avLst/>
          </a:prstGeom>
        </p:spPr>
        <p:txBody>
          <a:bodyPr lIns="91425" tIns="91425" rIns="91425" bIns="91425" anchor="b" anchorCtr="0">
            <a:spAutoFit/>
          </a:bodyPr>
          <a:lstStyle/>
          <a:p>
            <a:pPr>
              <a:buNone/>
            </a:pPr>
            <a:r>
              <a:rPr lang="en"/>
              <a:t>Q &amp; A</a:t>
            </a:r>
          </a:p>
        </p:txBody>
      </p:sp>
      <p:sp>
        <p:nvSpPr>
          <p:cNvPr id="141" name="Shape 141"/>
          <p:cNvSpPr txBox="1">
            <a:spLocks noGrp="1"/>
          </p:cNvSpPr>
          <p:nvPr>
            <p:ph type="body" idx="1"/>
          </p:nvPr>
        </p:nvSpPr>
        <p:spPr>
          <a:xfrm>
            <a:off x="457200" y="2983027"/>
            <a:ext cx="8229600" cy="1757099"/>
          </a:xfrm>
          <a:prstGeom prst="rect">
            <a:avLst/>
          </a:prstGeom>
        </p:spPr>
        <p:txBody>
          <a:bodyPr lIns="91425" tIns="91425" rIns="91425" bIns="91425" anchor="t" anchorCtr="0">
            <a:spAutoFit/>
          </a:bodyPr>
          <a:lstStyle/>
          <a:p>
            <a:pPr>
              <a:buNone/>
            </a:pPr>
            <a:r>
              <a:rPr lang="en" sz="6000"/>
              <a:t>Thank you!</a:t>
            </a:r>
          </a:p>
        </p:txBody>
      </p:sp>
    </p:spTree>
  </p:cSld>
  <p:clrMapOvr>
    <a:masterClrMapping/>
  </p:clrMapOvr>
  <p:transition spd="slow">
    <p:cut/>
  </p:transition>
</p:sld>
</file>

<file path=ppt/theme/theme1.xml><?xml version="1.0" encoding="utf-8"?>
<a:theme xmlns:a="http://schemas.openxmlformats.org/drawingml/2006/main">
  <a:themeElements>
    <a:clrScheme name="Custom 501">
      <a:dk1>
        <a:srgbClr val="000000"/>
      </a:dk1>
      <a:lt1>
        <a:srgbClr val="EFEDE2"/>
      </a:lt1>
      <a:dk2>
        <a:srgbClr val="1F497D"/>
      </a:dk2>
      <a:lt2>
        <a:srgbClr val="FDFFFF"/>
      </a:lt2>
      <a:accent1>
        <a:srgbClr val="4F81BD"/>
      </a:accent1>
      <a:accent2>
        <a:srgbClr val="AB0101"/>
      </a:accent2>
      <a:accent3>
        <a:srgbClr val="86B060"/>
      </a:accent3>
      <a:accent4>
        <a:srgbClr val="7760A0"/>
      </a:accent4>
      <a:accent5>
        <a:srgbClr val="739395"/>
      </a:accent5>
      <a:accent6>
        <a:srgbClr val="968B52"/>
      </a:accent6>
      <a:hlink>
        <a:srgbClr val="336699"/>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370</Words>
  <Application>Microsoft Office PowerPoint</Application>
  <PresentationFormat>On-screen Show (4:3)</PresentationFormat>
  <Paragraphs>100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
      <vt:lpstr>SECE Geoloc</vt:lpstr>
      <vt:lpstr>Geoloc</vt:lpstr>
      <vt:lpstr>Challenges</vt:lpstr>
      <vt:lpstr>Outdoor Maps</vt:lpstr>
      <vt:lpstr>Indoor Maps</vt:lpstr>
      <vt:lpstr>Lat, Lng Calculations</vt:lpstr>
      <vt:lpstr>Demo</vt:lpstr>
      <vt:lpstr>Conclusion</vt:lpstr>
      <vt:lpstr>Q &amp; A</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SECE Geoloc</dc:title>
  <cp:lastModifiedBy>Riddhi</cp:lastModifiedBy>
  <cp:revision>1</cp:revision>
  <dcterms:modified xsi:type="dcterms:W3CDTF">2012-10-04T20:10:07Z</dcterms:modified>
</cp:coreProperties>
</file>