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75" r:id="rId3"/>
    <p:sldId id="259" r:id="rId4"/>
    <p:sldId id="276" r:id="rId5"/>
    <p:sldId id="272" r:id="rId6"/>
    <p:sldId id="277" r:id="rId7"/>
    <p:sldId id="258" r:id="rId8"/>
    <p:sldId id="280" r:id="rId9"/>
    <p:sldId id="260" r:id="rId10"/>
    <p:sldId id="279" r:id="rId11"/>
    <p:sldId id="263" r:id="rId12"/>
    <p:sldId id="264" r:id="rId13"/>
    <p:sldId id="285" r:id="rId14"/>
    <p:sldId id="286" r:id="rId15"/>
    <p:sldId id="287" r:id="rId16"/>
    <p:sldId id="288" r:id="rId17"/>
    <p:sldId id="281" r:id="rId18"/>
    <p:sldId id="28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1678C5-A651-4ACB-9A6F-724D32C87B1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AFD4FC2-CEDE-4484-AD6E-E2DDE16E788C}">
      <dgm:prSet phldrT="[Text]"/>
      <dgm:spPr/>
      <dgm:t>
        <a:bodyPr/>
        <a:lstStyle/>
        <a:p>
          <a:r>
            <a:rPr lang="en-US" dirty="0" smtClean="0"/>
            <a:t>Stay connected</a:t>
          </a:r>
          <a:endParaRPr lang="en-US" dirty="0"/>
        </a:p>
      </dgm:t>
    </dgm:pt>
    <dgm:pt modelId="{00D53D4C-4C10-4668-A5DD-B48CDA920281}" type="parTrans" cxnId="{BD591A0A-3898-4603-8C36-3A909586A67C}">
      <dgm:prSet/>
      <dgm:spPr/>
      <dgm:t>
        <a:bodyPr/>
        <a:lstStyle/>
        <a:p>
          <a:endParaRPr lang="en-US"/>
        </a:p>
      </dgm:t>
    </dgm:pt>
    <dgm:pt modelId="{6FCB5732-828E-448F-87FF-E1AB270A36DF}" type="sibTrans" cxnId="{BD591A0A-3898-4603-8C36-3A909586A67C}">
      <dgm:prSet/>
      <dgm:spPr/>
      <dgm:t>
        <a:bodyPr/>
        <a:lstStyle/>
        <a:p>
          <a:endParaRPr lang="en-US"/>
        </a:p>
      </dgm:t>
    </dgm:pt>
    <dgm:pt modelId="{B228DEA9-5A78-497B-AB52-90BDE219B365}">
      <dgm:prSet phldrT="[Text]"/>
      <dgm:spPr/>
      <dgm:t>
        <a:bodyPr/>
        <a:lstStyle/>
        <a:p>
          <a:r>
            <a:rPr lang="en-US" dirty="0" smtClean="0"/>
            <a:t>Log in to your </a:t>
          </a:r>
          <a:r>
            <a:rPr lang="en-US" dirty="0" err="1" smtClean="0"/>
            <a:t>facebook</a:t>
          </a:r>
          <a:r>
            <a:rPr lang="en-US" dirty="0" smtClean="0"/>
            <a:t> account to join music sharing group, publish your IP or post on your wall!</a:t>
          </a:r>
          <a:endParaRPr lang="en-US" dirty="0"/>
        </a:p>
      </dgm:t>
    </dgm:pt>
    <dgm:pt modelId="{16C20CFA-81E8-49D8-869E-F3CBDD3EA5BA}" type="parTrans" cxnId="{C550A33C-7D53-415D-9972-91C43E063F40}">
      <dgm:prSet/>
      <dgm:spPr/>
      <dgm:t>
        <a:bodyPr/>
        <a:lstStyle/>
        <a:p>
          <a:endParaRPr lang="en-US"/>
        </a:p>
      </dgm:t>
    </dgm:pt>
    <dgm:pt modelId="{C0F4116C-83FF-4250-9EA5-D0282BB7680E}" type="sibTrans" cxnId="{C550A33C-7D53-415D-9972-91C43E063F40}">
      <dgm:prSet/>
      <dgm:spPr/>
      <dgm:t>
        <a:bodyPr/>
        <a:lstStyle/>
        <a:p>
          <a:endParaRPr lang="en-US"/>
        </a:p>
      </dgm:t>
    </dgm:pt>
    <dgm:pt modelId="{CD1B46C2-DD8A-4B4F-B12A-C6AF3A49E74B}">
      <dgm:prSet phldrT="[Text]"/>
      <dgm:spPr/>
      <dgm:t>
        <a:bodyPr/>
        <a:lstStyle/>
        <a:p>
          <a:r>
            <a:rPr lang="en-US" dirty="0" smtClean="0"/>
            <a:t>Manage Music and Friend</a:t>
          </a:r>
          <a:endParaRPr lang="en-US" dirty="0"/>
        </a:p>
      </dgm:t>
    </dgm:pt>
    <dgm:pt modelId="{3F4C92C6-DCE6-4DB4-9DE9-8ECF47636E0C}" type="parTrans" cxnId="{08888D98-3A8D-4AED-85F3-363C2E3AF0E0}">
      <dgm:prSet/>
      <dgm:spPr/>
      <dgm:t>
        <a:bodyPr/>
        <a:lstStyle/>
        <a:p>
          <a:endParaRPr lang="en-US"/>
        </a:p>
      </dgm:t>
    </dgm:pt>
    <dgm:pt modelId="{10A8BA92-904F-49FC-AF8B-70B12016D0DC}" type="sibTrans" cxnId="{08888D98-3A8D-4AED-85F3-363C2E3AF0E0}">
      <dgm:prSet/>
      <dgm:spPr/>
      <dgm:t>
        <a:bodyPr/>
        <a:lstStyle/>
        <a:p>
          <a:endParaRPr lang="en-US"/>
        </a:p>
      </dgm:t>
    </dgm:pt>
    <dgm:pt modelId="{2C770892-D59D-44F1-83A1-7B786E072E02}">
      <dgm:prSet phldrT="[Text]"/>
      <dgm:spPr/>
      <dgm:t>
        <a:bodyPr/>
        <a:lstStyle/>
        <a:p>
          <a:r>
            <a:rPr lang="en-US" dirty="0" smtClean="0"/>
            <a:t>Manage the list of your current songs and friends, and play your favorite song instantly!</a:t>
          </a:r>
          <a:endParaRPr lang="en-US" dirty="0"/>
        </a:p>
      </dgm:t>
    </dgm:pt>
    <dgm:pt modelId="{BCADFA41-F61A-4B0A-93D7-D1771A1F3F39}" type="parTrans" cxnId="{77E9CE2E-E363-4570-81C3-FB49C3A080F0}">
      <dgm:prSet/>
      <dgm:spPr/>
      <dgm:t>
        <a:bodyPr/>
        <a:lstStyle/>
        <a:p>
          <a:endParaRPr lang="en-US"/>
        </a:p>
      </dgm:t>
    </dgm:pt>
    <dgm:pt modelId="{E33793A7-6259-4804-8C26-C3DE69257DB6}" type="sibTrans" cxnId="{77E9CE2E-E363-4570-81C3-FB49C3A080F0}">
      <dgm:prSet/>
      <dgm:spPr/>
      <dgm:t>
        <a:bodyPr/>
        <a:lstStyle/>
        <a:p>
          <a:endParaRPr lang="en-US"/>
        </a:p>
      </dgm:t>
    </dgm:pt>
    <dgm:pt modelId="{BD34B33C-AE71-4E4B-9B80-D2A4CC12B090}">
      <dgm:prSet phldrT="[Text]"/>
      <dgm:spPr/>
      <dgm:t>
        <a:bodyPr/>
        <a:lstStyle/>
        <a:p>
          <a:r>
            <a:rPr lang="en-US" dirty="0" smtClean="0"/>
            <a:t>Share Music</a:t>
          </a:r>
          <a:endParaRPr lang="en-US" dirty="0"/>
        </a:p>
      </dgm:t>
    </dgm:pt>
    <dgm:pt modelId="{FD6295A4-F8F0-4F10-91B9-2DDBB82C2CE9}" type="parTrans" cxnId="{9212EFEC-9E38-4F55-82F8-C3449EFDAC92}">
      <dgm:prSet/>
      <dgm:spPr/>
      <dgm:t>
        <a:bodyPr/>
        <a:lstStyle/>
        <a:p>
          <a:endParaRPr lang="en-US"/>
        </a:p>
      </dgm:t>
    </dgm:pt>
    <dgm:pt modelId="{2D3265DD-AF54-4CD6-ACB1-C594598D982B}" type="sibTrans" cxnId="{9212EFEC-9E38-4F55-82F8-C3449EFDAC92}">
      <dgm:prSet/>
      <dgm:spPr/>
      <dgm:t>
        <a:bodyPr/>
        <a:lstStyle/>
        <a:p>
          <a:endParaRPr lang="en-US"/>
        </a:p>
      </dgm:t>
    </dgm:pt>
    <dgm:pt modelId="{5F3A22FF-F523-4CE9-A112-AE668987388A}">
      <dgm:prSet phldrT="[Text]"/>
      <dgm:spPr/>
      <dgm:t>
        <a:bodyPr/>
        <a:lstStyle/>
        <a:p>
          <a:r>
            <a:rPr lang="en-US" dirty="0" smtClean="0"/>
            <a:t>Share music between users by either push, pull or two-way share based on your music interest!</a:t>
          </a:r>
          <a:endParaRPr lang="en-US" dirty="0"/>
        </a:p>
      </dgm:t>
    </dgm:pt>
    <dgm:pt modelId="{4D06905B-4C18-41B0-BFB2-35580865B60D}" type="parTrans" cxnId="{65CC60CB-53B9-4EA6-AECF-3478AE277384}">
      <dgm:prSet/>
      <dgm:spPr/>
      <dgm:t>
        <a:bodyPr/>
        <a:lstStyle/>
        <a:p>
          <a:endParaRPr lang="en-US"/>
        </a:p>
      </dgm:t>
    </dgm:pt>
    <dgm:pt modelId="{E191968C-430A-412C-8D6A-A59D5EF3D120}" type="sibTrans" cxnId="{65CC60CB-53B9-4EA6-AECF-3478AE277384}">
      <dgm:prSet/>
      <dgm:spPr/>
      <dgm:t>
        <a:bodyPr/>
        <a:lstStyle/>
        <a:p>
          <a:endParaRPr lang="en-US"/>
        </a:p>
      </dgm:t>
    </dgm:pt>
    <dgm:pt modelId="{30685312-3790-41F8-9D23-632AC655ECB2}" type="pres">
      <dgm:prSet presAssocID="{6C1678C5-A651-4ACB-9A6F-724D32C87B1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6256723-66C1-4E7C-8A72-493612345B58}" type="pres">
      <dgm:prSet presAssocID="{0AFD4FC2-CEDE-4484-AD6E-E2DDE16E788C}" presName="linNode" presStyleCnt="0"/>
      <dgm:spPr/>
    </dgm:pt>
    <dgm:pt modelId="{D02FD2C8-34A1-476B-B107-564AE8301FEA}" type="pres">
      <dgm:prSet presAssocID="{0AFD4FC2-CEDE-4484-AD6E-E2DDE16E788C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F3FE3B-C3D7-45C2-9DF2-557BC6D46F9E}" type="pres">
      <dgm:prSet presAssocID="{0AFD4FC2-CEDE-4484-AD6E-E2DDE16E788C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893C3B-BC36-454A-AB59-E2CB916EC402}" type="pres">
      <dgm:prSet presAssocID="{6FCB5732-828E-448F-87FF-E1AB270A36DF}" presName="sp" presStyleCnt="0"/>
      <dgm:spPr/>
    </dgm:pt>
    <dgm:pt modelId="{330B9D36-E528-4567-8EB2-F1F9D96993E0}" type="pres">
      <dgm:prSet presAssocID="{CD1B46C2-DD8A-4B4F-B12A-C6AF3A49E74B}" presName="linNode" presStyleCnt="0"/>
      <dgm:spPr/>
    </dgm:pt>
    <dgm:pt modelId="{B21E281B-E335-4445-94EA-98B8D7D9099D}" type="pres">
      <dgm:prSet presAssocID="{CD1B46C2-DD8A-4B4F-B12A-C6AF3A49E74B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B398BC-6510-4A8C-87EE-8326D4EF2402}" type="pres">
      <dgm:prSet presAssocID="{CD1B46C2-DD8A-4B4F-B12A-C6AF3A49E74B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87E6EB-5175-4FA1-8728-86597713B6B7}" type="pres">
      <dgm:prSet presAssocID="{10A8BA92-904F-49FC-AF8B-70B12016D0DC}" presName="sp" presStyleCnt="0"/>
      <dgm:spPr/>
    </dgm:pt>
    <dgm:pt modelId="{0CF425E9-8FA9-4A48-A82E-1F01834AF781}" type="pres">
      <dgm:prSet presAssocID="{BD34B33C-AE71-4E4B-9B80-D2A4CC12B090}" presName="linNode" presStyleCnt="0"/>
      <dgm:spPr/>
    </dgm:pt>
    <dgm:pt modelId="{46E29CE5-62AB-4538-91D0-3D92BEA2BECC}" type="pres">
      <dgm:prSet presAssocID="{BD34B33C-AE71-4E4B-9B80-D2A4CC12B090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8962C6-AF13-44C0-9F19-66AFADE80A0F}" type="pres">
      <dgm:prSet presAssocID="{BD34B33C-AE71-4E4B-9B80-D2A4CC12B090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58AD5D-7FDE-4178-BE85-3070807103D6}" type="presOf" srcId="{CD1B46C2-DD8A-4B4F-B12A-C6AF3A49E74B}" destId="{B21E281B-E335-4445-94EA-98B8D7D9099D}" srcOrd="0" destOrd="0" presId="urn:microsoft.com/office/officeart/2005/8/layout/vList5"/>
    <dgm:cxn modelId="{5DD5EAA9-7DB7-43AE-AF1A-83F66027EFF4}" type="presOf" srcId="{5F3A22FF-F523-4CE9-A112-AE668987388A}" destId="{228962C6-AF13-44C0-9F19-66AFADE80A0F}" srcOrd="0" destOrd="0" presId="urn:microsoft.com/office/officeart/2005/8/layout/vList5"/>
    <dgm:cxn modelId="{136314F7-513B-46F0-9DFA-C243DEA524AF}" type="presOf" srcId="{6C1678C5-A651-4ACB-9A6F-724D32C87B16}" destId="{30685312-3790-41F8-9D23-632AC655ECB2}" srcOrd="0" destOrd="0" presId="urn:microsoft.com/office/officeart/2005/8/layout/vList5"/>
    <dgm:cxn modelId="{C550A33C-7D53-415D-9972-91C43E063F40}" srcId="{0AFD4FC2-CEDE-4484-AD6E-E2DDE16E788C}" destId="{B228DEA9-5A78-497B-AB52-90BDE219B365}" srcOrd="0" destOrd="0" parTransId="{16C20CFA-81E8-49D8-869E-F3CBDD3EA5BA}" sibTransId="{C0F4116C-83FF-4250-9EA5-D0282BB7680E}"/>
    <dgm:cxn modelId="{BD591A0A-3898-4603-8C36-3A909586A67C}" srcId="{6C1678C5-A651-4ACB-9A6F-724D32C87B16}" destId="{0AFD4FC2-CEDE-4484-AD6E-E2DDE16E788C}" srcOrd="0" destOrd="0" parTransId="{00D53D4C-4C10-4668-A5DD-B48CDA920281}" sibTransId="{6FCB5732-828E-448F-87FF-E1AB270A36DF}"/>
    <dgm:cxn modelId="{8514CD2B-6BA5-4EDD-A72C-664630AD177F}" type="presOf" srcId="{0AFD4FC2-CEDE-4484-AD6E-E2DDE16E788C}" destId="{D02FD2C8-34A1-476B-B107-564AE8301FEA}" srcOrd="0" destOrd="0" presId="urn:microsoft.com/office/officeart/2005/8/layout/vList5"/>
    <dgm:cxn modelId="{18B798A1-02A6-40F9-88A9-4ABBE07210FD}" type="presOf" srcId="{B228DEA9-5A78-497B-AB52-90BDE219B365}" destId="{EFF3FE3B-C3D7-45C2-9DF2-557BC6D46F9E}" srcOrd="0" destOrd="0" presId="urn:microsoft.com/office/officeart/2005/8/layout/vList5"/>
    <dgm:cxn modelId="{08888D98-3A8D-4AED-85F3-363C2E3AF0E0}" srcId="{6C1678C5-A651-4ACB-9A6F-724D32C87B16}" destId="{CD1B46C2-DD8A-4B4F-B12A-C6AF3A49E74B}" srcOrd="1" destOrd="0" parTransId="{3F4C92C6-DCE6-4DB4-9DE9-8ECF47636E0C}" sibTransId="{10A8BA92-904F-49FC-AF8B-70B12016D0DC}"/>
    <dgm:cxn modelId="{77E9CE2E-E363-4570-81C3-FB49C3A080F0}" srcId="{CD1B46C2-DD8A-4B4F-B12A-C6AF3A49E74B}" destId="{2C770892-D59D-44F1-83A1-7B786E072E02}" srcOrd="0" destOrd="0" parTransId="{BCADFA41-F61A-4B0A-93D7-D1771A1F3F39}" sibTransId="{E33793A7-6259-4804-8C26-C3DE69257DB6}"/>
    <dgm:cxn modelId="{65CC60CB-53B9-4EA6-AECF-3478AE277384}" srcId="{BD34B33C-AE71-4E4B-9B80-D2A4CC12B090}" destId="{5F3A22FF-F523-4CE9-A112-AE668987388A}" srcOrd="0" destOrd="0" parTransId="{4D06905B-4C18-41B0-BFB2-35580865B60D}" sibTransId="{E191968C-430A-412C-8D6A-A59D5EF3D120}"/>
    <dgm:cxn modelId="{D9762FF7-FE22-4EED-ACA2-CDA9ED3B3B3A}" type="presOf" srcId="{2C770892-D59D-44F1-83A1-7B786E072E02}" destId="{DDB398BC-6510-4A8C-87EE-8326D4EF2402}" srcOrd="0" destOrd="0" presId="urn:microsoft.com/office/officeart/2005/8/layout/vList5"/>
    <dgm:cxn modelId="{9212EFEC-9E38-4F55-82F8-C3449EFDAC92}" srcId="{6C1678C5-A651-4ACB-9A6F-724D32C87B16}" destId="{BD34B33C-AE71-4E4B-9B80-D2A4CC12B090}" srcOrd="2" destOrd="0" parTransId="{FD6295A4-F8F0-4F10-91B9-2DDBB82C2CE9}" sibTransId="{2D3265DD-AF54-4CD6-ACB1-C594598D982B}"/>
    <dgm:cxn modelId="{7958B894-0AE6-4D39-9A33-F99CFB72C929}" type="presOf" srcId="{BD34B33C-AE71-4E4B-9B80-D2A4CC12B090}" destId="{46E29CE5-62AB-4538-91D0-3D92BEA2BECC}" srcOrd="0" destOrd="0" presId="urn:microsoft.com/office/officeart/2005/8/layout/vList5"/>
    <dgm:cxn modelId="{091084D9-C538-4070-A214-508A87D10A26}" type="presParOf" srcId="{30685312-3790-41F8-9D23-632AC655ECB2}" destId="{76256723-66C1-4E7C-8A72-493612345B58}" srcOrd="0" destOrd="0" presId="urn:microsoft.com/office/officeart/2005/8/layout/vList5"/>
    <dgm:cxn modelId="{A7F0A448-8F65-4D01-B9F8-5C6502E044A8}" type="presParOf" srcId="{76256723-66C1-4E7C-8A72-493612345B58}" destId="{D02FD2C8-34A1-476B-B107-564AE8301FEA}" srcOrd="0" destOrd="0" presId="urn:microsoft.com/office/officeart/2005/8/layout/vList5"/>
    <dgm:cxn modelId="{B5FF97F0-5F6A-4CF5-9451-077FCC705E3E}" type="presParOf" srcId="{76256723-66C1-4E7C-8A72-493612345B58}" destId="{EFF3FE3B-C3D7-45C2-9DF2-557BC6D46F9E}" srcOrd="1" destOrd="0" presId="urn:microsoft.com/office/officeart/2005/8/layout/vList5"/>
    <dgm:cxn modelId="{E6163A7B-6AD1-4D31-B23F-4D6B888B8953}" type="presParOf" srcId="{30685312-3790-41F8-9D23-632AC655ECB2}" destId="{9B893C3B-BC36-454A-AB59-E2CB916EC402}" srcOrd="1" destOrd="0" presId="urn:microsoft.com/office/officeart/2005/8/layout/vList5"/>
    <dgm:cxn modelId="{4853840B-EC9D-49CA-9F6E-A9C5ADF92A6F}" type="presParOf" srcId="{30685312-3790-41F8-9D23-632AC655ECB2}" destId="{330B9D36-E528-4567-8EB2-F1F9D96993E0}" srcOrd="2" destOrd="0" presId="urn:microsoft.com/office/officeart/2005/8/layout/vList5"/>
    <dgm:cxn modelId="{98FFE9AB-A8EE-4D91-9265-62DE3A7A004F}" type="presParOf" srcId="{330B9D36-E528-4567-8EB2-F1F9D96993E0}" destId="{B21E281B-E335-4445-94EA-98B8D7D9099D}" srcOrd="0" destOrd="0" presId="urn:microsoft.com/office/officeart/2005/8/layout/vList5"/>
    <dgm:cxn modelId="{7E7DAF84-6840-49F9-9F19-2B45CC56500F}" type="presParOf" srcId="{330B9D36-E528-4567-8EB2-F1F9D96993E0}" destId="{DDB398BC-6510-4A8C-87EE-8326D4EF2402}" srcOrd="1" destOrd="0" presId="urn:microsoft.com/office/officeart/2005/8/layout/vList5"/>
    <dgm:cxn modelId="{2768774D-B6D5-4AC1-A15A-39495A44F2A0}" type="presParOf" srcId="{30685312-3790-41F8-9D23-632AC655ECB2}" destId="{F887E6EB-5175-4FA1-8728-86597713B6B7}" srcOrd="3" destOrd="0" presId="urn:microsoft.com/office/officeart/2005/8/layout/vList5"/>
    <dgm:cxn modelId="{A1526B59-0F3A-4F7D-86BA-02C8AEA705FF}" type="presParOf" srcId="{30685312-3790-41F8-9D23-632AC655ECB2}" destId="{0CF425E9-8FA9-4A48-A82E-1F01834AF781}" srcOrd="4" destOrd="0" presId="urn:microsoft.com/office/officeart/2005/8/layout/vList5"/>
    <dgm:cxn modelId="{A201765C-208B-40DD-B470-697D56980004}" type="presParOf" srcId="{0CF425E9-8FA9-4A48-A82E-1F01834AF781}" destId="{46E29CE5-62AB-4538-91D0-3D92BEA2BECC}" srcOrd="0" destOrd="0" presId="urn:microsoft.com/office/officeart/2005/8/layout/vList5"/>
    <dgm:cxn modelId="{7069EB98-A883-4F8C-A2E8-17FD025601DB}" type="presParOf" srcId="{0CF425E9-8FA9-4A48-A82E-1F01834AF781}" destId="{228962C6-AF13-44C0-9F19-66AFADE80A0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B3EB81-6295-40DA-81AF-4A7601DB0F1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362EF42-60A6-4133-886F-6A5ADAF2AE5F}">
      <dgm:prSet phldrT="[Text]"/>
      <dgm:spPr/>
      <dgm:t>
        <a:bodyPr/>
        <a:lstStyle/>
        <a:p>
          <a:r>
            <a:rPr lang="en-US" dirty="0" smtClean="0"/>
            <a:t>Interest Based</a:t>
          </a:r>
          <a:endParaRPr lang="en-US" dirty="0"/>
        </a:p>
      </dgm:t>
    </dgm:pt>
    <dgm:pt modelId="{4CC02D57-BB27-439B-86FE-2AFC183BF3BC}" type="parTrans" cxnId="{E9AF61DC-C533-4A62-A42B-D1679F6C1B58}">
      <dgm:prSet/>
      <dgm:spPr/>
      <dgm:t>
        <a:bodyPr/>
        <a:lstStyle/>
        <a:p>
          <a:endParaRPr lang="en-US"/>
        </a:p>
      </dgm:t>
    </dgm:pt>
    <dgm:pt modelId="{9033BC59-E7CC-4240-9655-FBD9C32E269C}" type="sibTrans" cxnId="{E9AF61DC-C533-4A62-A42B-D1679F6C1B58}">
      <dgm:prSet/>
      <dgm:spPr/>
      <dgm:t>
        <a:bodyPr/>
        <a:lstStyle/>
        <a:p>
          <a:endParaRPr lang="en-US"/>
        </a:p>
      </dgm:t>
    </dgm:pt>
    <dgm:pt modelId="{83CC561E-FDCE-4782-BBFC-731DE20CA349}">
      <dgm:prSet phldrT="[Text]"/>
      <dgm:spPr/>
      <dgm:t>
        <a:bodyPr/>
        <a:lstStyle/>
        <a:p>
          <a:r>
            <a:rPr lang="en-US" dirty="0" smtClean="0"/>
            <a:t>Share music between users based on each other’s music interest</a:t>
          </a:r>
          <a:endParaRPr lang="en-US" dirty="0"/>
        </a:p>
      </dgm:t>
    </dgm:pt>
    <dgm:pt modelId="{15B1659D-83EA-469B-B3B6-4D5E4793291A}" type="parTrans" cxnId="{EFFB4DA5-81B1-464C-A5EF-87F8DC24FEC4}">
      <dgm:prSet/>
      <dgm:spPr/>
      <dgm:t>
        <a:bodyPr/>
        <a:lstStyle/>
        <a:p>
          <a:endParaRPr lang="en-US"/>
        </a:p>
      </dgm:t>
    </dgm:pt>
    <dgm:pt modelId="{5E6D323C-F1E0-41F0-B59B-B1F8CCEA9FE1}" type="sibTrans" cxnId="{EFFB4DA5-81B1-464C-A5EF-87F8DC24FEC4}">
      <dgm:prSet/>
      <dgm:spPr/>
      <dgm:t>
        <a:bodyPr/>
        <a:lstStyle/>
        <a:p>
          <a:endParaRPr lang="en-US"/>
        </a:p>
      </dgm:t>
    </dgm:pt>
    <dgm:pt modelId="{A6DA2753-B772-436D-9273-7DEC7448A4CF}">
      <dgm:prSet phldrT="[Text]"/>
      <dgm:spPr/>
      <dgm:t>
        <a:bodyPr/>
        <a:lstStyle/>
        <a:p>
          <a:r>
            <a:rPr lang="en-US" dirty="0" smtClean="0"/>
            <a:t>Push </a:t>
          </a:r>
        </a:p>
        <a:p>
          <a:r>
            <a:rPr lang="en-US" dirty="0" smtClean="0"/>
            <a:t>Music</a:t>
          </a:r>
          <a:endParaRPr lang="en-US" dirty="0"/>
        </a:p>
      </dgm:t>
    </dgm:pt>
    <dgm:pt modelId="{9CC1D891-ACAA-42B0-827B-8EBF86DD6A86}" type="parTrans" cxnId="{A2C4A3A4-8E6D-4C85-8984-AC91F59FDF10}">
      <dgm:prSet/>
      <dgm:spPr/>
      <dgm:t>
        <a:bodyPr/>
        <a:lstStyle/>
        <a:p>
          <a:endParaRPr lang="en-US"/>
        </a:p>
      </dgm:t>
    </dgm:pt>
    <dgm:pt modelId="{262D3959-FA20-4F5E-B6EC-9CF7953CE1D6}" type="sibTrans" cxnId="{A2C4A3A4-8E6D-4C85-8984-AC91F59FDF10}">
      <dgm:prSet/>
      <dgm:spPr/>
      <dgm:t>
        <a:bodyPr/>
        <a:lstStyle/>
        <a:p>
          <a:endParaRPr lang="en-US"/>
        </a:p>
      </dgm:t>
    </dgm:pt>
    <dgm:pt modelId="{8F8E9A8A-3EEB-4358-99A0-50AD3C60C8CD}">
      <dgm:prSet phldrT="[Text]"/>
      <dgm:spPr/>
      <dgm:t>
        <a:bodyPr/>
        <a:lstStyle/>
        <a:p>
          <a:r>
            <a:rPr lang="en-US" dirty="0" smtClean="0"/>
            <a:t>Push specific songs to another user</a:t>
          </a:r>
          <a:endParaRPr lang="en-US" dirty="0"/>
        </a:p>
      </dgm:t>
    </dgm:pt>
    <dgm:pt modelId="{25FDB1AF-AD1E-40DF-B517-71208580234E}" type="parTrans" cxnId="{4683D27C-4508-4A2B-BEFC-31E660797842}">
      <dgm:prSet/>
      <dgm:spPr/>
      <dgm:t>
        <a:bodyPr/>
        <a:lstStyle/>
        <a:p>
          <a:endParaRPr lang="en-US"/>
        </a:p>
      </dgm:t>
    </dgm:pt>
    <dgm:pt modelId="{AEA19F34-D30A-4C46-8391-A6E837948932}" type="sibTrans" cxnId="{4683D27C-4508-4A2B-BEFC-31E660797842}">
      <dgm:prSet/>
      <dgm:spPr/>
      <dgm:t>
        <a:bodyPr/>
        <a:lstStyle/>
        <a:p>
          <a:endParaRPr lang="en-US"/>
        </a:p>
      </dgm:t>
    </dgm:pt>
    <dgm:pt modelId="{649F5F1B-FDA6-41A5-BC7F-2F3C24DEC6E8}">
      <dgm:prSet phldrT="[Text]"/>
      <dgm:spPr/>
      <dgm:t>
        <a:bodyPr/>
        <a:lstStyle/>
        <a:p>
          <a:r>
            <a:rPr lang="en-US" dirty="0" smtClean="0"/>
            <a:t>Pull</a:t>
          </a:r>
        </a:p>
        <a:p>
          <a:r>
            <a:rPr lang="en-US" dirty="0" smtClean="0"/>
            <a:t>Music</a:t>
          </a:r>
          <a:endParaRPr lang="en-US" dirty="0"/>
        </a:p>
      </dgm:t>
    </dgm:pt>
    <dgm:pt modelId="{D39250F8-C04C-4524-AC53-E8475EC03059}" type="parTrans" cxnId="{DA0FE53F-32CE-47CE-9F6C-9E16AF6FB2F4}">
      <dgm:prSet/>
      <dgm:spPr/>
      <dgm:t>
        <a:bodyPr/>
        <a:lstStyle/>
        <a:p>
          <a:endParaRPr lang="en-US"/>
        </a:p>
      </dgm:t>
    </dgm:pt>
    <dgm:pt modelId="{A31F918C-61B4-496F-8047-28A57D8FCDA3}" type="sibTrans" cxnId="{DA0FE53F-32CE-47CE-9F6C-9E16AF6FB2F4}">
      <dgm:prSet/>
      <dgm:spPr/>
      <dgm:t>
        <a:bodyPr/>
        <a:lstStyle/>
        <a:p>
          <a:endParaRPr lang="en-US"/>
        </a:p>
      </dgm:t>
    </dgm:pt>
    <dgm:pt modelId="{28CA3B93-269B-452E-BA9A-7CFA2F416309}">
      <dgm:prSet phldrT="[Text]"/>
      <dgm:spPr/>
      <dgm:t>
        <a:bodyPr/>
        <a:lstStyle/>
        <a:p>
          <a:r>
            <a:rPr lang="en-US" dirty="0" smtClean="0"/>
            <a:t>Pull</a:t>
          </a:r>
          <a:r>
            <a:rPr lang="en-US" baseline="0" dirty="0" smtClean="0"/>
            <a:t> relevant music from available peers based on the provided keyword</a:t>
          </a:r>
          <a:endParaRPr lang="en-US" dirty="0"/>
        </a:p>
      </dgm:t>
    </dgm:pt>
    <dgm:pt modelId="{812FA4DC-0A03-44A1-84CE-C366FA1A3CFD}" type="parTrans" cxnId="{FE438368-1BC6-45FE-B0AE-C24270A73853}">
      <dgm:prSet/>
      <dgm:spPr/>
      <dgm:t>
        <a:bodyPr/>
        <a:lstStyle/>
        <a:p>
          <a:endParaRPr lang="en-US"/>
        </a:p>
      </dgm:t>
    </dgm:pt>
    <dgm:pt modelId="{3ADA51E8-3001-47C7-8FA0-6839EBF9139F}" type="sibTrans" cxnId="{FE438368-1BC6-45FE-B0AE-C24270A73853}">
      <dgm:prSet/>
      <dgm:spPr/>
      <dgm:t>
        <a:bodyPr/>
        <a:lstStyle/>
        <a:p>
          <a:endParaRPr lang="en-US"/>
        </a:p>
      </dgm:t>
    </dgm:pt>
    <dgm:pt modelId="{27E2F5DE-3935-45F7-8558-037F7B212532}">
      <dgm:prSet phldrT="[Text]"/>
      <dgm:spPr/>
      <dgm:t>
        <a:bodyPr/>
        <a:lstStyle/>
        <a:p>
          <a:endParaRPr lang="en-US" dirty="0"/>
        </a:p>
      </dgm:t>
    </dgm:pt>
    <dgm:pt modelId="{8BEFCEA3-051C-4E73-B01F-E90ECD2C855F}" type="parTrans" cxnId="{F56534B8-2AAE-4D1B-B2E3-DC273E455678}">
      <dgm:prSet/>
      <dgm:spPr/>
      <dgm:t>
        <a:bodyPr/>
        <a:lstStyle/>
        <a:p>
          <a:endParaRPr lang="en-US"/>
        </a:p>
      </dgm:t>
    </dgm:pt>
    <dgm:pt modelId="{3033AECC-3D10-42B3-8062-78E1CB46573F}" type="sibTrans" cxnId="{F56534B8-2AAE-4D1B-B2E3-DC273E455678}">
      <dgm:prSet/>
      <dgm:spPr/>
      <dgm:t>
        <a:bodyPr/>
        <a:lstStyle/>
        <a:p>
          <a:endParaRPr lang="en-US"/>
        </a:p>
      </dgm:t>
    </dgm:pt>
    <dgm:pt modelId="{CACD2F1D-4558-47FB-A8F2-85E1765318A6}" type="pres">
      <dgm:prSet presAssocID="{4DB3EB81-6295-40DA-81AF-4A7601DB0F1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D732692-DD42-44E6-B387-62E3BBE0084B}" type="pres">
      <dgm:prSet presAssocID="{E362EF42-60A6-4133-886F-6A5ADAF2AE5F}" presName="linNode" presStyleCnt="0"/>
      <dgm:spPr/>
    </dgm:pt>
    <dgm:pt modelId="{3807F8D7-8F34-4D29-BDA4-5CCC9C1D038B}" type="pres">
      <dgm:prSet presAssocID="{E362EF42-60A6-4133-886F-6A5ADAF2AE5F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5CB65E-8462-4A37-9B12-CB6EE1EC443E}" type="pres">
      <dgm:prSet presAssocID="{E362EF42-60A6-4133-886F-6A5ADAF2AE5F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6C2A71-6D8C-4C33-AB29-8F6F10633E76}" type="pres">
      <dgm:prSet presAssocID="{9033BC59-E7CC-4240-9655-FBD9C32E269C}" presName="sp" presStyleCnt="0"/>
      <dgm:spPr/>
    </dgm:pt>
    <dgm:pt modelId="{90ADF7CA-B2DA-4003-AE4D-7D02A4A7E7B9}" type="pres">
      <dgm:prSet presAssocID="{A6DA2753-B772-436D-9273-7DEC7448A4CF}" presName="linNode" presStyleCnt="0"/>
      <dgm:spPr/>
    </dgm:pt>
    <dgm:pt modelId="{205D50C7-1596-44A3-B06B-3B3BCB6FCCBE}" type="pres">
      <dgm:prSet presAssocID="{A6DA2753-B772-436D-9273-7DEC7448A4CF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1464C5-EAB3-47ED-AD74-E45A96E09FB5}" type="pres">
      <dgm:prSet presAssocID="{A6DA2753-B772-436D-9273-7DEC7448A4CF}" presName="descendantText" presStyleLbl="alignAccFollowNode1" presStyleIdx="1" presStyleCnt="3" custLinFactNeighborX="309" custLinFactNeighborY="15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9EF33E-F99A-4485-9F16-3ACCADEF45B9}" type="pres">
      <dgm:prSet presAssocID="{262D3959-FA20-4F5E-B6EC-9CF7953CE1D6}" presName="sp" presStyleCnt="0"/>
      <dgm:spPr/>
    </dgm:pt>
    <dgm:pt modelId="{53BA1932-6F4F-4B77-B72F-FBC7348224D2}" type="pres">
      <dgm:prSet presAssocID="{649F5F1B-FDA6-41A5-BC7F-2F3C24DEC6E8}" presName="linNode" presStyleCnt="0"/>
      <dgm:spPr/>
    </dgm:pt>
    <dgm:pt modelId="{C1157E1F-8B3A-4944-8185-41287C9FBA4D}" type="pres">
      <dgm:prSet presAssocID="{649F5F1B-FDA6-41A5-BC7F-2F3C24DEC6E8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F851E1-C911-449F-BFE8-CD649DAE2034}" type="pres">
      <dgm:prSet presAssocID="{649F5F1B-FDA6-41A5-BC7F-2F3C24DEC6E8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E438368-1BC6-45FE-B0AE-C24270A73853}" srcId="{649F5F1B-FDA6-41A5-BC7F-2F3C24DEC6E8}" destId="{28CA3B93-269B-452E-BA9A-7CFA2F416309}" srcOrd="0" destOrd="0" parTransId="{812FA4DC-0A03-44A1-84CE-C366FA1A3CFD}" sibTransId="{3ADA51E8-3001-47C7-8FA0-6839EBF9139F}"/>
    <dgm:cxn modelId="{A2C4A3A4-8E6D-4C85-8984-AC91F59FDF10}" srcId="{4DB3EB81-6295-40DA-81AF-4A7601DB0F13}" destId="{A6DA2753-B772-436D-9273-7DEC7448A4CF}" srcOrd="1" destOrd="0" parTransId="{9CC1D891-ACAA-42B0-827B-8EBF86DD6A86}" sibTransId="{262D3959-FA20-4F5E-B6EC-9CF7953CE1D6}"/>
    <dgm:cxn modelId="{DA0FE53F-32CE-47CE-9F6C-9E16AF6FB2F4}" srcId="{4DB3EB81-6295-40DA-81AF-4A7601DB0F13}" destId="{649F5F1B-FDA6-41A5-BC7F-2F3C24DEC6E8}" srcOrd="2" destOrd="0" parTransId="{D39250F8-C04C-4524-AC53-E8475EC03059}" sibTransId="{A31F918C-61B4-496F-8047-28A57D8FCDA3}"/>
    <dgm:cxn modelId="{4683D27C-4508-4A2B-BEFC-31E660797842}" srcId="{A6DA2753-B772-436D-9273-7DEC7448A4CF}" destId="{8F8E9A8A-3EEB-4358-99A0-50AD3C60C8CD}" srcOrd="0" destOrd="0" parTransId="{25FDB1AF-AD1E-40DF-B517-71208580234E}" sibTransId="{AEA19F34-D30A-4C46-8391-A6E837948932}"/>
    <dgm:cxn modelId="{F56534B8-2AAE-4D1B-B2E3-DC273E455678}" srcId="{E362EF42-60A6-4133-886F-6A5ADAF2AE5F}" destId="{27E2F5DE-3935-45F7-8558-037F7B212532}" srcOrd="1" destOrd="0" parTransId="{8BEFCEA3-051C-4E73-B01F-E90ECD2C855F}" sibTransId="{3033AECC-3D10-42B3-8062-78E1CB46573F}"/>
    <dgm:cxn modelId="{A4F65FCD-43B2-4888-A9A6-CFBC3CEE7B30}" type="presOf" srcId="{27E2F5DE-3935-45F7-8558-037F7B212532}" destId="{825CB65E-8462-4A37-9B12-CB6EE1EC443E}" srcOrd="0" destOrd="1" presId="urn:microsoft.com/office/officeart/2005/8/layout/vList5"/>
    <dgm:cxn modelId="{55369D2A-D6F5-4F9D-A818-F417103AF55F}" type="presOf" srcId="{A6DA2753-B772-436D-9273-7DEC7448A4CF}" destId="{205D50C7-1596-44A3-B06B-3B3BCB6FCCBE}" srcOrd="0" destOrd="0" presId="urn:microsoft.com/office/officeart/2005/8/layout/vList5"/>
    <dgm:cxn modelId="{EFFB4DA5-81B1-464C-A5EF-87F8DC24FEC4}" srcId="{E362EF42-60A6-4133-886F-6A5ADAF2AE5F}" destId="{83CC561E-FDCE-4782-BBFC-731DE20CA349}" srcOrd="0" destOrd="0" parTransId="{15B1659D-83EA-469B-B3B6-4D5E4793291A}" sibTransId="{5E6D323C-F1E0-41F0-B59B-B1F8CCEA9FE1}"/>
    <dgm:cxn modelId="{4E9F3798-C55B-421E-B243-94047B9BC79F}" type="presOf" srcId="{4DB3EB81-6295-40DA-81AF-4A7601DB0F13}" destId="{CACD2F1D-4558-47FB-A8F2-85E1765318A6}" srcOrd="0" destOrd="0" presId="urn:microsoft.com/office/officeart/2005/8/layout/vList5"/>
    <dgm:cxn modelId="{1651BD85-4DA0-42C6-B7E1-316007D77591}" type="presOf" srcId="{28CA3B93-269B-452E-BA9A-7CFA2F416309}" destId="{2CF851E1-C911-449F-BFE8-CD649DAE2034}" srcOrd="0" destOrd="0" presId="urn:microsoft.com/office/officeart/2005/8/layout/vList5"/>
    <dgm:cxn modelId="{A1E97A9B-2D65-46AA-821E-E1B22C670A3F}" type="presOf" srcId="{83CC561E-FDCE-4782-BBFC-731DE20CA349}" destId="{825CB65E-8462-4A37-9B12-CB6EE1EC443E}" srcOrd="0" destOrd="0" presId="urn:microsoft.com/office/officeart/2005/8/layout/vList5"/>
    <dgm:cxn modelId="{E9AF61DC-C533-4A62-A42B-D1679F6C1B58}" srcId="{4DB3EB81-6295-40DA-81AF-4A7601DB0F13}" destId="{E362EF42-60A6-4133-886F-6A5ADAF2AE5F}" srcOrd="0" destOrd="0" parTransId="{4CC02D57-BB27-439B-86FE-2AFC183BF3BC}" sibTransId="{9033BC59-E7CC-4240-9655-FBD9C32E269C}"/>
    <dgm:cxn modelId="{A69CE04F-2E7F-4691-9F11-6DB1B2E08140}" type="presOf" srcId="{E362EF42-60A6-4133-886F-6A5ADAF2AE5F}" destId="{3807F8D7-8F34-4D29-BDA4-5CCC9C1D038B}" srcOrd="0" destOrd="0" presId="urn:microsoft.com/office/officeart/2005/8/layout/vList5"/>
    <dgm:cxn modelId="{8E96E9EE-B936-4A92-82A2-DD2C94B4FAF8}" type="presOf" srcId="{649F5F1B-FDA6-41A5-BC7F-2F3C24DEC6E8}" destId="{C1157E1F-8B3A-4944-8185-41287C9FBA4D}" srcOrd="0" destOrd="0" presId="urn:microsoft.com/office/officeart/2005/8/layout/vList5"/>
    <dgm:cxn modelId="{8E0A06C1-E092-42BD-8F48-7B9746379A1D}" type="presOf" srcId="{8F8E9A8A-3EEB-4358-99A0-50AD3C60C8CD}" destId="{991464C5-EAB3-47ED-AD74-E45A96E09FB5}" srcOrd="0" destOrd="0" presId="urn:microsoft.com/office/officeart/2005/8/layout/vList5"/>
    <dgm:cxn modelId="{B37B60AF-1C1A-40DF-A3E5-2B249E1E56B7}" type="presParOf" srcId="{CACD2F1D-4558-47FB-A8F2-85E1765318A6}" destId="{BD732692-DD42-44E6-B387-62E3BBE0084B}" srcOrd="0" destOrd="0" presId="urn:microsoft.com/office/officeart/2005/8/layout/vList5"/>
    <dgm:cxn modelId="{CAC47A32-7851-4BB0-A6AF-154A49EC3ECC}" type="presParOf" srcId="{BD732692-DD42-44E6-B387-62E3BBE0084B}" destId="{3807F8D7-8F34-4D29-BDA4-5CCC9C1D038B}" srcOrd="0" destOrd="0" presId="urn:microsoft.com/office/officeart/2005/8/layout/vList5"/>
    <dgm:cxn modelId="{1EB3A6A8-A175-427C-B2D7-EB913971FFDA}" type="presParOf" srcId="{BD732692-DD42-44E6-B387-62E3BBE0084B}" destId="{825CB65E-8462-4A37-9B12-CB6EE1EC443E}" srcOrd="1" destOrd="0" presId="urn:microsoft.com/office/officeart/2005/8/layout/vList5"/>
    <dgm:cxn modelId="{27D28EEE-C9A8-4799-B067-59F728DED555}" type="presParOf" srcId="{CACD2F1D-4558-47FB-A8F2-85E1765318A6}" destId="{636C2A71-6D8C-4C33-AB29-8F6F10633E76}" srcOrd="1" destOrd="0" presId="urn:microsoft.com/office/officeart/2005/8/layout/vList5"/>
    <dgm:cxn modelId="{9B108816-0933-45F5-8111-E67DCEAB7BF4}" type="presParOf" srcId="{CACD2F1D-4558-47FB-A8F2-85E1765318A6}" destId="{90ADF7CA-B2DA-4003-AE4D-7D02A4A7E7B9}" srcOrd="2" destOrd="0" presId="urn:microsoft.com/office/officeart/2005/8/layout/vList5"/>
    <dgm:cxn modelId="{42CB1F9F-741F-4232-A585-AC19384D566F}" type="presParOf" srcId="{90ADF7CA-B2DA-4003-AE4D-7D02A4A7E7B9}" destId="{205D50C7-1596-44A3-B06B-3B3BCB6FCCBE}" srcOrd="0" destOrd="0" presId="urn:microsoft.com/office/officeart/2005/8/layout/vList5"/>
    <dgm:cxn modelId="{9E16D695-C1A1-47FB-863B-F4107D19D78F}" type="presParOf" srcId="{90ADF7CA-B2DA-4003-AE4D-7D02A4A7E7B9}" destId="{991464C5-EAB3-47ED-AD74-E45A96E09FB5}" srcOrd="1" destOrd="0" presId="urn:microsoft.com/office/officeart/2005/8/layout/vList5"/>
    <dgm:cxn modelId="{2DEA2BA6-4F11-457C-A17F-2A0235CC5C14}" type="presParOf" srcId="{CACD2F1D-4558-47FB-A8F2-85E1765318A6}" destId="{539EF33E-F99A-4485-9F16-3ACCADEF45B9}" srcOrd="3" destOrd="0" presId="urn:microsoft.com/office/officeart/2005/8/layout/vList5"/>
    <dgm:cxn modelId="{81765845-B089-4CF9-9EA4-BCB6BF2CAC39}" type="presParOf" srcId="{CACD2F1D-4558-47FB-A8F2-85E1765318A6}" destId="{53BA1932-6F4F-4B77-B72F-FBC7348224D2}" srcOrd="4" destOrd="0" presId="urn:microsoft.com/office/officeart/2005/8/layout/vList5"/>
    <dgm:cxn modelId="{FC7ED136-ABEB-4E62-9D7C-6D3718DCAA40}" type="presParOf" srcId="{53BA1932-6F4F-4B77-B72F-FBC7348224D2}" destId="{C1157E1F-8B3A-4944-8185-41287C9FBA4D}" srcOrd="0" destOrd="0" presId="urn:microsoft.com/office/officeart/2005/8/layout/vList5"/>
    <dgm:cxn modelId="{7D645AD4-F101-4C09-ABA8-D1DCA95B929F}" type="presParOf" srcId="{53BA1932-6F4F-4B77-B72F-FBC7348224D2}" destId="{2CF851E1-C911-449F-BFE8-CD649DAE203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F3FE3B-C3D7-45C2-9DF2-557BC6D46F9E}">
      <dsp:nvSpPr>
        <dsp:cNvPr id="0" name=""/>
        <dsp:cNvSpPr/>
      </dsp:nvSpPr>
      <dsp:spPr>
        <a:xfrm rot="5400000">
          <a:off x="5030343" y="-1924097"/>
          <a:ext cx="113157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Log in to your </a:t>
          </a:r>
          <a:r>
            <a:rPr lang="en-US" sz="2200" kern="1200" dirty="0" err="1" smtClean="0"/>
            <a:t>facebook</a:t>
          </a:r>
          <a:r>
            <a:rPr lang="en-US" sz="2200" kern="1200" dirty="0" smtClean="0"/>
            <a:t> account to join music sharing group, publish your IP or post on your wall!</a:t>
          </a:r>
          <a:endParaRPr lang="en-US" sz="2200" kern="1200" dirty="0"/>
        </a:p>
      </dsp:txBody>
      <dsp:txXfrm rot="5400000">
        <a:off x="5030343" y="-1924097"/>
        <a:ext cx="1131570" cy="5266944"/>
      </dsp:txXfrm>
    </dsp:sp>
    <dsp:sp modelId="{D02FD2C8-34A1-476B-B107-564AE8301FEA}">
      <dsp:nvSpPr>
        <dsp:cNvPr id="0" name=""/>
        <dsp:cNvSpPr/>
      </dsp:nvSpPr>
      <dsp:spPr>
        <a:xfrm>
          <a:off x="0" y="2143"/>
          <a:ext cx="2962656" cy="14144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Stay connected</a:t>
          </a:r>
          <a:endParaRPr lang="en-US" sz="3200" kern="1200" dirty="0"/>
        </a:p>
      </dsp:txBody>
      <dsp:txXfrm>
        <a:off x="0" y="2143"/>
        <a:ext cx="2962656" cy="1414462"/>
      </dsp:txXfrm>
    </dsp:sp>
    <dsp:sp modelId="{DDB398BC-6510-4A8C-87EE-8326D4EF2402}">
      <dsp:nvSpPr>
        <dsp:cNvPr id="0" name=""/>
        <dsp:cNvSpPr/>
      </dsp:nvSpPr>
      <dsp:spPr>
        <a:xfrm rot="5400000">
          <a:off x="5030343" y="-438912"/>
          <a:ext cx="113157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Manage the list of your current songs and friends, and play your favorite song instantly!</a:t>
          </a:r>
          <a:endParaRPr lang="en-US" sz="2200" kern="1200" dirty="0"/>
        </a:p>
      </dsp:txBody>
      <dsp:txXfrm rot="5400000">
        <a:off x="5030343" y="-438912"/>
        <a:ext cx="1131570" cy="5266944"/>
      </dsp:txXfrm>
    </dsp:sp>
    <dsp:sp modelId="{B21E281B-E335-4445-94EA-98B8D7D9099D}">
      <dsp:nvSpPr>
        <dsp:cNvPr id="0" name=""/>
        <dsp:cNvSpPr/>
      </dsp:nvSpPr>
      <dsp:spPr>
        <a:xfrm>
          <a:off x="0" y="1487328"/>
          <a:ext cx="2962656" cy="14144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Manage Music and Friend</a:t>
          </a:r>
          <a:endParaRPr lang="en-US" sz="3200" kern="1200" dirty="0"/>
        </a:p>
      </dsp:txBody>
      <dsp:txXfrm>
        <a:off x="0" y="1487328"/>
        <a:ext cx="2962656" cy="1414462"/>
      </dsp:txXfrm>
    </dsp:sp>
    <dsp:sp modelId="{228962C6-AF13-44C0-9F19-66AFADE80A0F}">
      <dsp:nvSpPr>
        <dsp:cNvPr id="0" name=""/>
        <dsp:cNvSpPr/>
      </dsp:nvSpPr>
      <dsp:spPr>
        <a:xfrm rot="5400000">
          <a:off x="5030343" y="1046273"/>
          <a:ext cx="113157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Share music between users by either push, pull or two-way share based on your music interest!</a:t>
          </a:r>
          <a:endParaRPr lang="en-US" sz="2200" kern="1200" dirty="0"/>
        </a:p>
      </dsp:txBody>
      <dsp:txXfrm rot="5400000">
        <a:off x="5030343" y="1046273"/>
        <a:ext cx="1131570" cy="5266944"/>
      </dsp:txXfrm>
    </dsp:sp>
    <dsp:sp modelId="{46E29CE5-62AB-4538-91D0-3D92BEA2BECC}">
      <dsp:nvSpPr>
        <dsp:cNvPr id="0" name=""/>
        <dsp:cNvSpPr/>
      </dsp:nvSpPr>
      <dsp:spPr>
        <a:xfrm>
          <a:off x="0" y="2972514"/>
          <a:ext cx="2962656" cy="14144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Share Music</a:t>
          </a:r>
          <a:endParaRPr lang="en-US" sz="3200" kern="1200" dirty="0"/>
        </a:p>
      </dsp:txBody>
      <dsp:txXfrm>
        <a:off x="0" y="2972514"/>
        <a:ext cx="2962656" cy="141446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25CB65E-8462-4A37-9B12-CB6EE1EC443E}">
      <dsp:nvSpPr>
        <dsp:cNvPr id="0" name=""/>
        <dsp:cNvSpPr/>
      </dsp:nvSpPr>
      <dsp:spPr>
        <a:xfrm rot="5400000">
          <a:off x="5030343" y="-1924097"/>
          <a:ext cx="113157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Share music between users based on each other’s music interest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100" kern="1200" dirty="0"/>
        </a:p>
      </dsp:txBody>
      <dsp:txXfrm rot="5400000">
        <a:off x="5030343" y="-1924097"/>
        <a:ext cx="1131570" cy="5266944"/>
      </dsp:txXfrm>
    </dsp:sp>
    <dsp:sp modelId="{3807F8D7-8F34-4D29-BDA4-5CCC9C1D038B}">
      <dsp:nvSpPr>
        <dsp:cNvPr id="0" name=""/>
        <dsp:cNvSpPr/>
      </dsp:nvSpPr>
      <dsp:spPr>
        <a:xfrm>
          <a:off x="0" y="2143"/>
          <a:ext cx="2962656" cy="14144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Interest Based</a:t>
          </a:r>
          <a:endParaRPr lang="en-US" sz="3400" kern="1200" dirty="0"/>
        </a:p>
      </dsp:txBody>
      <dsp:txXfrm>
        <a:off x="0" y="2143"/>
        <a:ext cx="2962656" cy="1414462"/>
      </dsp:txXfrm>
    </dsp:sp>
    <dsp:sp modelId="{991464C5-EAB3-47ED-AD74-E45A96E09FB5}">
      <dsp:nvSpPr>
        <dsp:cNvPr id="0" name=""/>
        <dsp:cNvSpPr/>
      </dsp:nvSpPr>
      <dsp:spPr>
        <a:xfrm rot="5400000">
          <a:off x="5030342" y="-421768"/>
          <a:ext cx="113157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Push specific songs to another user</a:t>
          </a:r>
          <a:endParaRPr lang="en-US" sz="2100" kern="1200" dirty="0"/>
        </a:p>
      </dsp:txBody>
      <dsp:txXfrm rot="5400000">
        <a:off x="5030342" y="-421768"/>
        <a:ext cx="1131570" cy="5266944"/>
      </dsp:txXfrm>
    </dsp:sp>
    <dsp:sp modelId="{205D50C7-1596-44A3-B06B-3B3BCB6FCCBE}">
      <dsp:nvSpPr>
        <dsp:cNvPr id="0" name=""/>
        <dsp:cNvSpPr/>
      </dsp:nvSpPr>
      <dsp:spPr>
        <a:xfrm>
          <a:off x="0" y="1487328"/>
          <a:ext cx="2962656" cy="14144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Push </a:t>
          </a:r>
        </a:p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Music</a:t>
          </a:r>
          <a:endParaRPr lang="en-US" sz="3400" kern="1200" dirty="0"/>
        </a:p>
      </dsp:txBody>
      <dsp:txXfrm>
        <a:off x="0" y="1487328"/>
        <a:ext cx="2962656" cy="1414462"/>
      </dsp:txXfrm>
    </dsp:sp>
    <dsp:sp modelId="{2CF851E1-C911-449F-BFE8-CD649DAE2034}">
      <dsp:nvSpPr>
        <dsp:cNvPr id="0" name=""/>
        <dsp:cNvSpPr/>
      </dsp:nvSpPr>
      <dsp:spPr>
        <a:xfrm rot="5400000">
          <a:off x="5030343" y="1046273"/>
          <a:ext cx="113157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Pull</a:t>
          </a:r>
          <a:r>
            <a:rPr lang="en-US" sz="2100" kern="1200" baseline="0" dirty="0" smtClean="0"/>
            <a:t> relevant music from available peers based on the provided keyword</a:t>
          </a:r>
          <a:endParaRPr lang="en-US" sz="2100" kern="1200" dirty="0"/>
        </a:p>
      </dsp:txBody>
      <dsp:txXfrm rot="5400000">
        <a:off x="5030343" y="1046273"/>
        <a:ext cx="1131570" cy="5266944"/>
      </dsp:txXfrm>
    </dsp:sp>
    <dsp:sp modelId="{C1157E1F-8B3A-4944-8185-41287C9FBA4D}">
      <dsp:nvSpPr>
        <dsp:cNvPr id="0" name=""/>
        <dsp:cNvSpPr/>
      </dsp:nvSpPr>
      <dsp:spPr>
        <a:xfrm>
          <a:off x="0" y="2972514"/>
          <a:ext cx="2962656" cy="14144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Pull</a:t>
          </a:r>
        </a:p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Music</a:t>
          </a:r>
          <a:endParaRPr lang="en-US" sz="3400" kern="1200" dirty="0"/>
        </a:p>
      </dsp:txBody>
      <dsp:txXfrm>
        <a:off x="0" y="2972514"/>
        <a:ext cx="2962656" cy="14144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://developers.facebook.com/docs/reference/rest/events.rsvp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s.facebook.com/docs/reference/rest/status.get" TargetMode="External"/><Relationship Id="rId2" Type="http://schemas.openxmlformats.org/officeDocument/2006/relationships/hyperlink" Target="http://developers.facebook.com/docs/reference/rest/users.setStatus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Music Share</a:t>
            </a:r>
            <a:br>
              <a:rPr lang="en-US" dirty="0" smtClean="0"/>
            </a:br>
            <a:r>
              <a:rPr lang="en-US" sz="3600" dirty="0" smtClean="0"/>
              <a:t>on Android platform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Project Presentation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Interface - Share</a:t>
            </a:r>
            <a:endParaRPr lang="en-US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" y="1828801"/>
            <a:ext cx="2895600" cy="4235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143000" y="6172200"/>
            <a:ext cx="1905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Share Music</a:t>
            </a:r>
            <a:endParaRPr lang="en-US" dirty="0"/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1828801"/>
            <a:ext cx="2920121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800600" y="6172200"/>
            <a:ext cx="1752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Pull Music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Technology - </a:t>
            </a:r>
            <a:r>
              <a:rPr lang="en-US" dirty="0" err="1" smtClean="0"/>
              <a:t>Facebook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4191000" cy="4617720"/>
          </a:xfrm>
        </p:spPr>
        <p:txBody>
          <a:bodyPr>
            <a:normAutofit/>
          </a:bodyPr>
          <a:lstStyle/>
          <a:p>
            <a:r>
              <a:rPr lang="en-US" dirty="0" smtClean="0"/>
              <a:t>1.Facebook use </a:t>
            </a:r>
            <a:r>
              <a:rPr lang="en-US" dirty="0" err="1" smtClean="0"/>
              <a:t>OAuth</a:t>
            </a:r>
            <a:r>
              <a:rPr lang="en-US" dirty="0" smtClean="0"/>
              <a:t> 2.o for authentication and authorization</a:t>
            </a:r>
          </a:p>
          <a:p>
            <a:r>
              <a:rPr lang="en-US" dirty="0" smtClean="0"/>
              <a:t>2.Graph API and OLD REST API is used to interact with </a:t>
            </a:r>
            <a:r>
              <a:rPr lang="en-US" dirty="0" err="1" smtClean="0"/>
              <a:t>facebook</a:t>
            </a:r>
            <a:endParaRPr lang="en-US" dirty="0" smtClean="0"/>
          </a:p>
          <a:p>
            <a:r>
              <a:rPr lang="en-US" dirty="0" smtClean="0"/>
              <a:t>3.use “</a:t>
            </a:r>
            <a:r>
              <a:rPr lang="en-US" b="1" dirty="0" err="1" smtClean="0">
                <a:hlinkClick r:id="rId2" action="ppaction://hlinkfile"/>
              </a:rPr>
              <a:t>events.rsvp</a:t>
            </a:r>
            <a:r>
              <a:rPr lang="en-US" dirty="0" smtClean="0"/>
              <a:t>” method to join the music share group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2286000"/>
            <a:ext cx="419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200" y="3581400"/>
            <a:ext cx="42672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24400" y="3886200"/>
            <a:ext cx="411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8200" y="4825614"/>
            <a:ext cx="2819400" cy="736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Technology - </a:t>
            </a:r>
            <a:r>
              <a:rPr lang="en-US" dirty="0" err="1" smtClean="0"/>
              <a:t>Facebook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4114800" cy="4389120"/>
          </a:xfrm>
        </p:spPr>
        <p:txBody>
          <a:bodyPr/>
          <a:lstStyle/>
          <a:p>
            <a:r>
              <a:rPr lang="en-US" dirty="0" smtClean="0"/>
              <a:t>1. use </a:t>
            </a:r>
            <a:r>
              <a:rPr lang="en-US" sz="2400" dirty="0" smtClean="0"/>
              <a:t>“/EVENT_ID/attending” to get current available peers</a:t>
            </a:r>
            <a:endParaRPr lang="en-US" dirty="0" smtClean="0"/>
          </a:p>
          <a:p>
            <a:r>
              <a:rPr lang="en-US" dirty="0" smtClean="0"/>
              <a:t>2. use </a:t>
            </a:r>
            <a:r>
              <a:rPr lang="en-US" sz="2400" dirty="0" smtClean="0">
                <a:hlinkClick r:id="rId2" action="ppaction://hlinkfile"/>
              </a:rPr>
              <a:t>“</a:t>
            </a:r>
            <a:r>
              <a:rPr lang="en-US" sz="2400" b="1" dirty="0" err="1" smtClean="0">
                <a:hlinkClick r:id="rId2" action="ppaction://hlinkfile"/>
              </a:rPr>
              <a:t>users.setStatus</a:t>
            </a:r>
            <a:r>
              <a:rPr lang="en-US" sz="2400" b="1" dirty="0" smtClean="0">
                <a:hlinkClick r:id="rId2" action="ppaction://hlinkfile"/>
              </a:rPr>
              <a:t>” </a:t>
            </a:r>
            <a:r>
              <a:rPr lang="en-US" sz="2400" b="1" dirty="0" smtClean="0"/>
              <a:t> </a:t>
            </a:r>
            <a:r>
              <a:rPr lang="en-US" sz="2400" dirty="0" smtClean="0"/>
              <a:t>and</a:t>
            </a:r>
            <a:r>
              <a:rPr lang="en-US" b="1" dirty="0" smtClean="0"/>
              <a:t> </a:t>
            </a:r>
            <a:r>
              <a:rPr lang="en-US" dirty="0" smtClean="0"/>
              <a:t>“</a:t>
            </a:r>
            <a:r>
              <a:rPr lang="en-US" b="1" dirty="0" err="1" smtClean="0">
                <a:hlinkClick r:id="rId3" action="ppaction://hlinkfile"/>
              </a:rPr>
              <a:t>status.get</a:t>
            </a:r>
            <a:r>
              <a:rPr lang="en-US" dirty="0" smtClean="0"/>
              <a:t>” method to publish and retrieve IP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2514600"/>
            <a:ext cx="42672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8200" y="3400425"/>
            <a:ext cx="333375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Technology - Music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4114800" cy="4389120"/>
          </a:xfrm>
        </p:spPr>
        <p:txBody>
          <a:bodyPr/>
          <a:lstStyle/>
          <a:p>
            <a:r>
              <a:rPr lang="en-US" dirty="0" smtClean="0"/>
              <a:t>1. Use managed cursor to query for all music in the external drive </a:t>
            </a:r>
          </a:p>
          <a:p>
            <a:r>
              <a:rPr lang="en-US" dirty="0" smtClean="0"/>
              <a:t>2.Put the title and artist of each song in list view</a:t>
            </a:r>
          </a:p>
          <a:p>
            <a:r>
              <a:rPr lang="en-US" dirty="0" smtClean="0"/>
              <a:t>3.Decide the interest of user based on the artist, album and genre info of the current music in the library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2133600"/>
            <a:ext cx="4648200" cy="393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3276600"/>
            <a:ext cx="3886200" cy="88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4419600"/>
            <a:ext cx="3429000" cy="150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Technology - Push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4114800" cy="4389120"/>
          </a:xfrm>
        </p:spPr>
        <p:txBody>
          <a:bodyPr/>
          <a:lstStyle/>
          <a:p>
            <a:r>
              <a:rPr lang="en-US" dirty="0" smtClean="0"/>
              <a:t>1. Always get the duplicate songs before sending out</a:t>
            </a:r>
          </a:p>
          <a:p>
            <a:r>
              <a:rPr lang="en-US" dirty="0" smtClean="0"/>
              <a:t>2.Inform user the final result in the dialog</a:t>
            </a:r>
          </a:p>
          <a:p>
            <a:r>
              <a:rPr lang="en-US" dirty="0" smtClean="0"/>
              <a:t>3.Use handler to update push progress in the UI thread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133600"/>
            <a:ext cx="3657600" cy="692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200400"/>
            <a:ext cx="431358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4466245"/>
            <a:ext cx="4419600" cy="1401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Technology - Pull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4114800" cy="4389120"/>
          </a:xfrm>
        </p:spPr>
        <p:txBody>
          <a:bodyPr>
            <a:normAutofit/>
          </a:bodyPr>
          <a:lstStyle/>
          <a:p>
            <a:r>
              <a:rPr lang="en-US" dirty="0" smtClean="0"/>
              <a:t>1. Send pull request to all available user in the friends list iteratively </a:t>
            </a:r>
          </a:p>
          <a:p>
            <a:r>
              <a:rPr lang="en-US" dirty="0" smtClean="0"/>
              <a:t>2.The user who receive such request will  prepare all the songs that’s relevant, and send them back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2138925"/>
            <a:ext cx="4800600" cy="98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9186" y="3581400"/>
            <a:ext cx="463481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Technology - Share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4114800" cy="4389120"/>
          </a:xfrm>
        </p:spPr>
        <p:txBody>
          <a:bodyPr/>
          <a:lstStyle/>
          <a:p>
            <a:r>
              <a:rPr lang="en-US" dirty="0" smtClean="0"/>
              <a:t>1. Both users will first exchange interest profile</a:t>
            </a:r>
          </a:p>
          <a:p>
            <a:r>
              <a:rPr lang="en-US" dirty="0" smtClean="0"/>
              <a:t>2.Then the user who initialize the sharing will first send songs the other party is interested in</a:t>
            </a:r>
          </a:p>
          <a:p>
            <a:r>
              <a:rPr lang="en-US" dirty="0" smtClean="0"/>
              <a:t>3.The other user will wait for this process to finish, and then do the same thing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133600"/>
            <a:ext cx="4114800" cy="65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7156" y="3276600"/>
            <a:ext cx="442064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4679950"/>
            <a:ext cx="4648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Improvement over </a:t>
            </a:r>
            <a:r>
              <a:rPr lang="en-US" dirty="0" err="1" smtClean="0"/>
              <a:t>iShare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1.Two additional ways to share music</a:t>
            </a:r>
          </a:p>
          <a:p>
            <a:pPr>
              <a:buNone/>
            </a:pPr>
            <a:r>
              <a:rPr lang="en-US" dirty="0" smtClean="0"/>
              <a:t>		Push and Pull</a:t>
            </a:r>
          </a:p>
          <a:p>
            <a:r>
              <a:rPr lang="en-US" dirty="0" smtClean="0"/>
              <a:t>2.Advanced music interest definition</a:t>
            </a:r>
          </a:p>
          <a:p>
            <a:pPr>
              <a:buNone/>
            </a:pPr>
            <a:r>
              <a:rPr lang="en-US" dirty="0" smtClean="0"/>
              <a:t>		Include Artist and Album other than Genre</a:t>
            </a:r>
          </a:p>
          <a:p>
            <a:r>
              <a:rPr lang="en-US" dirty="0" smtClean="0"/>
              <a:t>3.Facebook module</a:t>
            </a:r>
          </a:p>
          <a:p>
            <a:pPr>
              <a:buNone/>
            </a:pPr>
            <a:r>
              <a:rPr lang="en-US" dirty="0" smtClean="0"/>
              <a:t>		 Have a lot of potentials other than publish IP</a:t>
            </a:r>
          </a:p>
          <a:p>
            <a:r>
              <a:rPr lang="en-US" dirty="0" smtClean="0"/>
              <a:t>4.Music List</a:t>
            </a:r>
          </a:p>
          <a:p>
            <a:pPr>
              <a:buNone/>
            </a:pPr>
            <a:r>
              <a:rPr lang="en-US" dirty="0" smtClean="0"/>
              <a:t>		Allow user to browse through music library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Challenges: </a:t>
            </a:r>
            <a:r>
              <a:rPr lang="en-US" dirty="0" err="1" smtClean="0"/>
              <a:t>JmDNS</a:t>
            </a:r>
            <a:endParaRPr lang="en-US" smtClean="0"/>
          </a:p>
          <a:p>
            <a:r>
              <a:rPr lang="en-US" dirty="0" smtClean="0"/>
              <a:t>1.More </a:t>
            </a:r>
            <a:r>
              <a:rPr lang="en-US" dirty="0" smtClean="0"/>
              <a:t>Sophisticated interest definition</a:t>
            </a:r>
          </a:p>
          <a:p>
            <a:r>
              <a:rPr lang="en-US" dirty="0" smtClean="0"/>
              <a:t>2.Facebook utilities expansion</a:t>
            </a:r>
          </a:p>
          <a:p>
            <a:r>
              <a:rPr lang="en-US" dirty="0" smtClean="0"/>
              <a:t>3.Independent Activity for music play</a:t>
            </a:r>
          </a:p>
          <a:p>
            <a:r>
              <a:rPr lang="en-US" dirty="0" smtClean="0"/>
              <a:t>4.Mode selection to give user choice to reject music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7526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1.Application features</a:t>
            </a:r>
          </a:p>
          <a:p>
            <a:r>
              <a:rPr lang="en-US" dirty="0" smtClean="0"/>
              <a:t>2.Application interfaces</a:t>
            </a:r>
          </a:p>
          <a:p>
            <a:r>
              <a:rPr lang="en-US" dirty="0" smtClean="0"/>
              <a:t>3.Technology and API</a:t>
            </a:r>
          </a:p>
          <a:p>
            <a:r>
              <a:rPr lang="en-US" dirty="0" smtClean="0"/>
              <a:t>4.Improvement over </a:t>
            </a:r>
            <a:r>
              <a:rPr lang="en-US" dirty="0" err="1" smtClean="0"/>
              <a:t>iShare</a:t>
            </a:r>
            <a:endParaRPr lang="en-US" dirty="0" smtClean="0"/>
          </a:p>
          <a:p>
            <a:r>
              <a:rPr lang="en-US" dirty="0" smtClean="0"/>
              <a:t>5.Challenges</a:t>
            </a:r>
          </a:p>
          <a:p>
            <a:r>
              <a:rPr lang="en-US" dirty="0" smtClean="0"/>
              <a:t>6.Future work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 features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Different ways to share music</a:t>
            </a:r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 Interface - </a:t>
            </a:r>
            <a:r>
              <a:rPr lang="en-US" dirty="0" err="1" smtClean="0"/>
              <a:t>Facebook</a:t>
            </a:r>
            <a:endParaRPr lang="en-US" dirty="0"/>
          </a:p>
        </p:txBody>
      </p:sp>
      <p:pic>
        <p:nvPicPr>
          <p:cNvPr id="14337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905001"/>
            <a:ext cx="2895600" cy="4224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2" y="1905000"/>
            <a:ext cx="2841784" cy="4190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143000" y="6248400"/>
            <a:ext cx="1752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Login Page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105400" y="6248400"/>
            <a:ext cx="1600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Main Page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 Interface - </a:t>
            </a:r>
            <a:r>
              <a:rPr lang="en-US" dirty="0" err="1" smtClean="0"/>
              <a:t>Facebook</a:t>
            </a:r>
            <a:endParaRPr lang="en-US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2057400"/>
            <a:ext cx="2795741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066800" y="62484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Join Group and Publish IP</a:t>
            </a:r>
            <a:endParaRPr lang="en-US" dirty="0"/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2057400"/>
            <a:ext cx="274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257800" y="6248400"/>
            <a:ext cx="1905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Wall Post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 Interface - Friends</a:t>
            </a:r>
            <a:endParaRPr lang="en-US" dirty="0"/>
          </a:p>
        </p:txBody>
      </p:sp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905000"/>
            <a:ext cx="2745059" cy="401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1905000"/>
            <a:ext cx="2743200" cy="4021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1219200" y="6019800"/>
            <a:ext cx="1981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 new friend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029200" y="6019800"/>
            <a:ext cx="1676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Friends list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Interface - Music</a:t>
            </a:r>
            <a:endParaRPr lang="en-US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828801"/>
            <a:ext cx="2971800" cy="4430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1828800"/>
            <a:ext cx="3003176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1447800" y="63246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Music List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486400" y="6324600"/>
            <a:ext cx="1600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Music Interest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 Interface - Share</a:t>
            </a:r>
            <a:endParaRPr lang="en-US" dirty="0"/>
          </a:p>
        </p:txBody>
      </p:sp>
      <p:pic>
        <p:nvPicPr>
          <p:cNvPr id="12289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905000"/>
            <a:ext cx="2958675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1" y="1905001"/>
            <a:ext cx="2945122" cy="434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066800" y="6324600"/>
            <a:ext cx="1828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Share tab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876800" y="63246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Push Music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1180</TotalTime>
  <Words>444</Words>
  <Application>Microsoft Office PowerPoint</Application>
  <PresentationFormat>On-screen Show (4:3)</PresentationFormat>
  <Paragraphs>83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Flow</vt:lpstr>
      <vt:lpstr>Music Share on Android platform</vt:lpstr>
      <vt:lpstr>Outline</vt:lpstr>
      <vt:lpstr>Application features</vt:lpstr>
      <vt:lpstr>Different ways to share music</vt:lpstr>
      <vt:lpstr>Application Interface - Facebook</vt:lpstr>
      <vt:lpstr>Application Interface - Facebook</vt:lpstr>
      <vt:lpstr>Application Interface - Friends</vt:lpstr>
      <vt:lpstr>Application Interface - Music</vt:lpstr>
      <vt:lpstr>Application Interface - Share</vt:lpstr>
      <vt:lpstr>Application Interface - Share</vt:lpstr>
      <vt:lpstr>Key Technology - Facebook</vt:lpstr>
      <vt:lpstr>Key Technology - Facebook</vt:lpstr>
      <vt:lpstr>Key Technology - Music</vt:lpstr>
      <vt:lpstr>Key Technology - Push</vt:lpstr>
      <vt:lpstr>Key Technology - Pull</vt:lpstr>
      <vt:lpstr>Key Technology - Share</vt:lpstr>
      <vt:lpstr>Improvement over iShare</vt:lpstr>
      <vt:lpstr>Future Work</vt:lpstr>
      <vt:lpstr>Thank you!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ysq0807</dc:creator>
  <cp:lastModifiedBy>ysq0807</cp:lastModifiedBy>
  <cp:revision>117</cp:revision>
  <dcterms:created xsi:type="dcterms:W3CDTF">2006-08-16T00:00:00Z</dcterms:created>
  <dcterms:modified xsi:type="dcterms:W3CDTF">2010-09-02T16:52:27Z</dcterms:modified>
</cp:coreProperties>
</file>