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01AD84-8FA7-49B3-A58D-CDAC4A0CC388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DBADE7A-F865-4F6F-8235-6EB9FCA14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458200" cy="1222375"/>
          </a:xfrm>
        </p:spPr>
        <p:txBody>
          <a:bodyPr/>
          <a:lstStyle/>
          <a:p>
            <a:r>
              <a:rPr lang="en-US" dirty="0" smtClean="0"/>
              <a:t>Audio-Video </a:t>
            </a:r>
            <a:br>
              <a:rPr lang="en-US" dirty="0" smtClean="0"/>
            </a:br>
            <a:r>
              <a:rPr lang="en-US" dirty="0" smtClean="0"/>
              <a:t>Conferencing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62600"/>
            <a:ext cx="8458200" cy="91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					</a:t>
            </a:r>
            <a:r>
              <a:rPr lang="en-US" dirty="0" smtClean="0"/>
              <a:t>	Submitted By: </a:t>
            </a:r>
          </a:p>
          <a:p>
            <a:r>
              <a:rPr lang="en-US" dirty="0" smtClean="0"/>
              <a:t>			     </a:t>
            </a:r>
            <a:r>
              <a:rPr lang="en-US" dirty="0" smtClean="0"/>
              <a:t>				    </a:t>
            </a:r>
            <a:r>
              <a:rPr lang="en-US" dirty="0" err="1" smtClean="0"/>
              <a:t>Aayush</a:t>
            </a:r>
            <a:r>
              <a:rPr lang="en-US" dirty="0" smtClean="0"/>
              <a:t> </a:t>
            </a:r>
            <a:r>
              <a:rPr lang="en-US" dirty="0" err="1" smtClean="0"/>
              <a:t>Beri</a:t>
            </a:r>
            <a:endParaRPr lang="en-US" dirty="0" smtClean="0"/>
          </a:p>
          <a:p>
            <a:r>
              <a:rPr lang="en-US" dirty="0" smtClean="0"/>
              <a:t>					            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/>
              <a:t>    Di </a:t>
            </a:r>
            <a:r>
              <a:rPr lang="en-US" dirty="0" err="1" smtClean="0"/>
              <a:t>Wen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Library : Java Media Framework (JMF)</a:t>
            </a:r>
          </a:p>
          <a:p>
            <a:r>
              <a:rPr lang="en-US" sz="3600" dirty="0" smtClean="0"/>
              <a:t>Protocol and System Design</a:t>
            </a:r>
          </a:p>
          <a:p>
            <a:r>
              <a:rPr lang="en-US" sz="3600" dirty="0" smtClean="0"/>
              <a:t>Code Snippet</a:t>
            </a:r>
          </a:p>
          <a:p>
            <a:r>
              <a:rPr lang="en-US" sz="3600" dirty="0" smtClean="0"/>
              <a:t>Simulation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Library : Java Media Framework (JMF)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 Media Framework (JMF) is a java library that enables audio and video (time based media) to be added to Java Applications and Applets</a:t>
            </a:r>
          </a:p>
          <a:p>
            <a:r>
              <a:rPr lang="en-US" dirty="0" smtClean="0"/>
              <a:t>Criticism : Cannot play MPEG-2, MPEG-4,Windows Media and other popular media types</a:t>
            </a:r>
          </a:p>
          <a:p>
            <a:r>
              <a:rPr lang="en-US" dirty="0" smtClean="0"/>
              <a:t>Solution : Fobs4JMF library integrated with JMF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and 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 used : Real-time Transport Protocol(RTP)</a:t>
            </a:r>
          </a:p>
          <a:p>
            <a:pPr lvl="1"/>
            <a:r>
              <a:rPr lang="en-US" dirty="0" smtClean="0"/>
              <a:t>It defines a standardized packet format for delivering audio and video</a:t>
            </a:r>
          </a:p>
          <a:p>
            <a:pPr lvl="1"/>
            <a:r>
              <a:rPr lang="en-US" dirty="0" smtClean="0"/>
              <a:t>Developed in 1996 by IETF</a:t>
            </a:r>
          </a:p>
          <a:p>
            <a:pPr lvl="1"/>
            <a:r>
              <a:rPr lang="en-US" dirty="0" smtClean="0"/>
              <a:t>Two ports need to specified for</a:t>
            </a:r>
          </a:p>
          <a:p>
            <a:pPr lvl="2"/>
            <a:r>
              <a:rPr lang="en-US" dirty="0" smtClean="0"/>
              <a:t>RTP  : Always an event port; Carries media streams</a:t>
            </a:r>
            <a:endParaRPr lang="en-US" dirty="0"/>
          </a:p>
          <a:p>
            <a:pPr lvl="2"/>
            <a:r>
              <a:rPr lang="en-US" dirty="0" smtClean="0"/>
              <a:t>RTCP : Next higher odd number; Monitor quality of service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and 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System Design</a:t>
            </a:r>
          </a:p>
          <a:p>
            <a:pPr lvl="1"/>
            <a:r>
              <a:rPr lang="en-US" dirty="0" smtClean="0"/>
              <a:t>P2P : Peer to Peer Architecture</a:t>
            </a:r>
          </a:p>
          <a:p>
            <a:pPr lvl="2"/>
            <a:r>
              <a:rPr lang="en-US" dirty="0" err="1" smtClean="0"/>
              <a:t>Unicast</a:t>
            </a:r>
            <a:r>
              <a:rPr lang="en-US" dirty="0" smtClean="0"/>
              <a:t> </a:t>
            </a:r>
            <a:r>
              <a:rPr lang="en-US" dirty="0" smtClean="0"/>
              <a:t>&amp; Multicast  :  Audio and Video</a:t>
            </a:r>
          </a:p>
          <a:p>
            <a:pPr lvl="2"/>
            <a:r>
              <a:rPr lang="en-US" dirty="0" smtClean="0"/>
              <a:t>RTP &amp; JMF Send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RTP &amp; JMF Receive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99" y="3200400"/>
            <a:ext cx="625792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953000"/>
            <a:ext cx="619552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200" dirty="0" smtClean="0"/>
              <a:t>Capture Audio/Video Signals       Process Audio/Video Signals</a:t>
            </a:r>
            <a:endParaRPr lang="en-US" sz="2200" dirty="0"/>
          </a:p>
        </p:txBody>
      </p:sp>
      <p:pic>
        <p:nvPicPr>
          <p:cNvPr id="4" name="内容占位符 3" descr="6181-0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676400"/>
            <a:ext cx="3210373" cy="3839100"/>
          </a:xfrm>
        </p:spPr>
      </p:pic>
      <p:pic>
        <p:nvPicPr>
          <p:cNvPr id="5" name="图片 4" descr="6181-00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676400"/>
            <a:ext cx="3210373" cy="383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>       Send Audio/Video Signals              Receive Audio/Video Signals</a:t>
            </a:r>
            <a:br>
              <a:rPr lang="en-US" sz="2200" dirty="0" smtClean="0"/>
            </a:br>
            <a:r>
              <a:rPr lang="en-US" sz="2200" dirty="0" smtClean="0"/>
              <a:t>                                                              (STEP 1: Set Receive Stream Listener)</a:t>
            </a:r>
            <a:endParaRPr lang="en-US" sz="2200" dirty="0"/>
          </a:p>
        </p:txBody>
      </p:sp>
      <p:pic>
        <p:nvPicPr>
          <p:cNvPr id="4" name="内容占位符 3" descr="6181-00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981200"/>
            <a:ext cx="3128637" cy="4038600"/>
          </a:xfrm>
        </p:spPr>
      </p:pic>
      <p:pic>
        <p:nvPicPr>
          <p:cNvPr id="5" name="图片 4" descr="6181-00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2057400"/>
            <a:ext cx="2753078" cy="3625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altLang="zh-CN" sz="2500" dirty="0" smtClean="0"/>
              <a:t>                           Receive Audio/Video Signals</a:t>
            </a:r>
            <a:br>
              <a:rPr lang="en-US" altLang="zh-CN" sz="2500" dirty="0" smtClean="0"/>
            </a:br>
            <a:r>
              <a:rPr lang="en-US" altLang="zh-CN" sz="2500" dirty="0" smtClean="0"/>
              <a:t>(STEP 2: Receive Stream)                     (STEP 3: Start Player)</a:t>
            </a:r>
            <a:endParaRPr lang="zh-CN" altLang="en-US" sz="2500" dirty="0"/>
          </a:p>
        </p:txBody>
      </p:sp>
      <p:pic>
        <p:nvPicPr>
          <p:cNvPr id="4" name="内容占位符 3" descr="6181-0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828800"/>
            <a:ext cx="3248479" cy="3810532"/>
          </a:xfrm>
        </p:spPr>
      </p:pic>
      <p:pic>
        <p:nvPicPr>
          <p:cNvPr id="5" name="图片 4" descr="6181-00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1752600"/>
            <a:ext cx="3496163" cy="3791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Lessons Learned &amp; Future Plan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Application only runs in LAN (NAT Restrictions)</a:t>
            </a:r>
          </a:p>
          <a:p>
            <a:r>
              <a:rPr lang="en-US" altLang="zh-CN" dirty="0" smtClean="0"/>
              <a:t>No text chat &amp; admin control (Team Management Issues)</a:t>
            </a:r>
          </a:p>
          <a:p>
            <a:r>
              <a:rPr lang="en-US" altLang="zh-CN" dirty="0" smtClean="0"/>
              <a:t>JMF is so NOT up-to-date (Format Issues)</a:t>
            </a:r>
          </a:p>
          <a:p>
            <a:r>
              <a:rPr lang="en-US" altLang="zh-CN" dirty="0" smtClean="0"/>
              <a:t>Difficulties faced by VoIP Applications</a:t>
            </a:r>
          </a:p>
          <a:p>
            <a:r>
              <a:rPr lang="en-US" altLang="zh-CN" dirty="0" smtClean="0"/>
              <a:t>Future Plan: </a:t>
            </a:r>
            <a:r>
              <a:rPr lang="en-US" altLang="zh-CN" dirty="0" smtClean="0"/>
              <a:t>Include :</a:t>
            </a:r>
          </a:p>
          <a:p>
            <a:pPr lvl="1"/>
            <a:r>
              <a:rPr lang="en-US" altLang="zh-CN" dirty="0" smtClean="0"/>
              <a:t>Stun </a:t>
            </a:r>
            <a:r>
              <a:rPr lang="en-US" altLang="zh-CN" dirty="0" smtClean="0"/>
              <a:t>servers and SIP (NAT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Text </a:t>
            </a:r>
            <a:r>
              <a:rPr lang="en-US" altLang="zh-CN" dirty="0" smtClean="0"/>
              <a:t>chat &amp; </a:t>
            </a:r>
            <a:r>
              <a:rPr lang="en-US" altLang="zh-CN" smtClean="0"/>
              <a:t>Floor Control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</TotalTime>
  <Words>227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跋涉</vt:lpstr>
      <vt:lpstr>Audio-Video  Conferencing</vt:lpstr>
      <vt:lpstr>Introduction</vt:lpstr>
      <vt:lpstr>Library : Java Media Framework (JMF)</vt:lpstr>
      <vt:lpstr>Protocol and System Design</vt:lpstr>
      <vt:lpstr>Protocol and System Design</vt:lpstr>
      <vt:lpstr>Capture Audio/Video Signals       Process Audio/Video Signals</vt:lpstr>
      <vt:lpstr>       Send Audio/Video Signals              Receive Audio/Video Signals                                                               (STEP 1: Set Receive Stream Listener)</vt:lpstr>
      <vt:lpstr>                           Receive Audio/Video Signals (STEP 2: Receive Stream)                     (STEP 3: Start Player)</vt:lpstr>
      <vt:lpstr>Lessons Learned &amp; Future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2.0 Conferencing</dc:title>
  <dc:creator>Aayush</dc:creator>
  <cp:lastModifiedBy>Aayush</cp:lastModifiedBy>
  <cp:revision>35</cp:revision>
  <dcterms:created xsi:type="dcterms:W3CDTF">2011-12-21T23:16:21Z</dcterms:created>
  <dcterms:modified xsi:type="dcterms:W3CDTF">2011-12-22T10:30:01Z</dcterms:modified>
</cp:coreProperties>
</file>