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1" r:id="rId13"/>
    <p:sldId id="270" r:id="rId14"/>
    <p:sldId id="269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7F824-C42B-774E-AD6B-56623C654E48}" type="datetimeFigureOut">
              <a:rPr lang="en-US" smtClean="0"/>
              <a:pPr/>
              <a:t>1/15/12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AABC8-B9F0-DC4D-BC69-DA2DF39D5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You See What I See</a:t>
            </a:r>
            <a:br>
              <a:rPr lang="en-US" dirty="0" smtClean="0"/>
            </a:br>
            <a:r>
              <a:rPr lang="en-US" dirty="0" smtClean="0"/>
              <a:t>(DYSWIS)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Aditya </a:t>
            </a:r>
            <a:r>
              <a:rPr lang="en-US" sz="1600" dirty="0" err="1" smtClean="0"/>
              <a:t>Muthyala</a:t>
            </a:r>
            <a:r>
              <a:rPr lang="en-US" sz="1600" dirty="0" smtClean="0"/>
              <a:t> (am3551)</a:t>
            </a:r>
          </a:p>
          <a:p>
            <a:r>
              <a:rPr lang="en-US" sz="1600" dirty="0" smtClean="0"/>
              <a:t>School of Engineering and Applied Science</a:t>
            </a:r>
          </a:p>
          <a:p>
            <a:r>
              <a:rPr lang="en-US" sz="1600" dirty="0" smtClean="0"/>
              <a:t>Columbia University, 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Simulation Environment and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</a:t>
            </a:r>
          </a:p>
          <a:p>
            <a:pPr lvl="2"/>
            <a:r>
              <a:rPr lang="en-US" dirty="0" smtClean="0"/>
              <a:t>Network nodes (</a:t>
            </a:r>
            <a:r>
              <a:rPr lang="en-US" dirty="0"/>
              <a:t>l</a:t>
            </a:r>
            <a:r>
              <a:rPr lang="en-US" dirty="0" smtClean="0"/>
              <a:t>aptops)</a:t>
            </a:r>
          </a:p>
          <a:p>
            <a:pPr lvl="2"/>
            <a:r>
              <a:rPr lang="en-US" dirty="0" smtClean="0"/>
              <a:t>Network router</a:t>
            </a:r>
          </a:p>
          <a:p>
            <a:r>
              <a:rPr lang="en-US" dirty="0" smtClean="0"/>
              <a:t>Metrics</a:t>
            </a:r>
          </a:p>
          <a:p>
            <a:pPr lvl="2"/>
            <a:r>
              <a:rPr lang="en-US" dirty="0" smtClean="0"/>
              <a:t>Signal quality</a:t>
            </a:r>
          </a:p>
          <a:p>
            <a:pPr lvl="2"/>
            <a:r>
              <a:rPr lang="en-US" dirty="0" smtClean="0"/>
              <a:t>Error counts/transmitted counts</a:t>
            </a:r>
          </a:p>
          <a:p>
            <a:pPr lvl="2"/>
            <a:r>
              <a:rPr lang="en-US" dirty="0" smtClean="0"/>
              <a:t>Bytes exchanged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4114800"/>
            <a:ext cx="1590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 </a:t>
            </a:r>
            <a:r>
              <a:rPr lang="en-US" dirty="0" smtClean="0"/>
              <a:t>Strength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6146800"/>
            <a:ext cx="1415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Interval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8259" y="1248919"/>
            <a:ext cx="4845050" cy="484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5984" y="463410"/>
            <a:ext cx="5689600" cy="563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5923" y="4064000"/>
            <a:ext cx="1590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 </a:t>
            </a:r>
            <a:r>
              <a:rPr lang="en-US" dirty="0" smtClean="0"/>
              <a:t>Strength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6096000"/>
            <a:ext cx="1415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Interval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Quality remains constant for static environment</a:t>
            </a:r>
          </a:p>
          <a:p>
            <a:r>
              <a:rPr lang="en-US" dirty="0" smtClean="0"/>
              <a:t>Signal quality variations are too high in case of RF interference</a:t>
            </a:r>
          </a:p>
          <a:p>
            <a:r>
              <a:rPr lang="en-US" dirty="0" smtClean="0"/>
              <a:t>FCS grows linearly with time. No plausible conclusion reached</a:t>
            </a:r>
          </a:p>
          <a:p>
            <a:r>
              <a:rPr lang="en-US" dirty="0" smtClean="0"/>
              <a:t>No threshold on </a:t>
            </a:r>
            <a:r>
              <a:rPr lang="en-US" smtClean="0"/>
              <a:t>bytes transferred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17638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 Capture from non participating nodes</a:t>
            </a:r>
          </a:p>
          <a:p>
            <a:r>
              <a:rPr lang="en-US" dirty="0" smtClean="0"/>
              <a:t>Monitor Received Packet counts and FCS errors to diagnose Packet drops</a:t>
            </a:r>
          </a:p>
          <a:p>
            <a:r>
              <a:rPr lang="en-US" dirty="0" smtClean="0"/>
              <a:t>Signal quality variations due to various RF interferences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Network Diagnosis</a:t>
            </a:r>
          </a:p>
          <a:p>
            <a:r>
              <a:rPr lang="en-US" dirty="0" smtClean="0"/>
              <a:t>Monitoring data and matching patterns</a:t>
            </a:r>
          </a:p>
          <a:p>
            <a:r>
              <a:rPr lang="en-US" dirty="0" smtClean="0"/>
              <a:t>Peer Probing to conclude on the root cause of the 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Needed a rich and well maintained API to monitor the wireless metrics</a:t>
            </a:r>
          </a:p>
          <a:p>
            <a:pPr lvl="2"/>
            <a:r>
              <a:rPr lang="en-US" dirty="0" smtClean="0"/>
              <a:t>Microsoft Native </a:t>
            </a:r>
            <a:r>
              <a:rPr lang="en-US" dirty="0" err="1" smtClean="0"/>
              <a:t>Wifi</a:t>
            </a:r>
            <a:r>
              <a:rPr lang="en-US" dirty="0" smtClean="0"/>
              <a:t> API was a solution</a:t>
            </a:r>
          </a:p>
          <a:p>
            <a:r>
              <a:rPr lang="en-US" dirty="0" smtClean="0"/>
              <a:t>API supported only C/C++</a:t>
            </a:r>
          </a:p>
          <a:p>
            <a:pPr lvl="2"/>
            <a:r>
              <a:rPr lang="en-US" dirty="0" smtClean="0"/>
              <a:t>JNI bridging used to exchange data to and from native code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the wireless interface metrics</a:t>
            </a:r>
          </a:p>
          <a:p>
            <a:pPr lvl="2"/>
            <a:r>
              <a:rPr lang="en-US" dirty="0" smtClean="0"/>
              <a:t>Transmitted frame counts</a:t>
            </a:r>
          </a:p>
          <a:p>
            <a:pPr lvl="2"/>
            <a:r>
              <a:rPr lang="en-US" dirty="0" smtClean="0"/>
              <a:t>Bytes exchanged</a:t>
            </a:r>
          </a:p>
          <a:p>
            <a:pPr lvl="2"/>
            <a:r>
              <a:rPr lang="en-US" dirty="0" smtClean="0"/>
              <a:t>Signal quality</a:t>
            </a:r>
          </a:p>
          <a:p>
            <a:pPr lvl="2"/>
            <a:r>
              <a:rPr lang="en-US" dirty="0" smtClean="0"/>
              <a:t>Error counts</a:t>
            </a:r>
          </a:p>
          <a:p>
            <a:r>
              <a:rPr lang="en-US" dirty="0" smtClean="0"/>
              <a:t>Exchange data with peers</a:t>
            </a:r>
          </a:p>
          <a:p>
            <a:r>
              <a:rPr lang="en-US" dirty="0" smtClean="0"/>
              <a:t>Diagnosis Engine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r>
              <a:rPr lang="en-US" dirty="0" smtClean="0"/>
              <a:t> (Windows)</a:t>
            </a:r>
          </a:p>
          <a:p>
            <a:r>
              <a:rPr lang="en-US" dirty="0" smtClean="0"/>
              <a:t>Windows 7/XP(SP3)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Metrics Monitor</a:t>
            </a:r>
          </a:p>
          <a:p>
            <a:pPr lvl="2"/>
            <a:r>
              <a:rPr lang="en-US" dirty="0" smtClean="0"/>
              <a:t>Collected from Native </a:t>
            </a:r>
            <a:r>
              <a:rPr lang="en-US" dirty="0" err="1" smtClean="0"/>
              <a:t>Wifi</a:t>
            </a:r>
            <a:r>
              <a:rPr lang="en-US" dirty="0" smtClean="0"/>
              <a:t> API by Microsoft</a:t>
            </a:r>
          </a:p>
          <a:p>
            <a:pPr lvl="2"/>
            <a:r>
              <a:rPr lang="en-US" dirty="0" smtClean="0"/>
              <a:t>10 minute average stored at a time</a:t>
            </a:r>
          </a:p>
          <a:p>
            <a:pPr lvl="2"/>
            <a:r>
              <a:rPr lang="en-US" dirty="0" smtClean="0"/>
              <a:t>Written in C++</a:t>
            </a:r>
          </a:p>
          <a:p>
            <a:r>
              <a:rPr lang="en-US" dirty="0" smtClean="0"/>
              <a:t>Packet Capture</a:t>
            </a:r>
          </a:p>
          <a:p>
            <a:pPr lvl="2"/>
            <a:r>
              <a:rPr lang="en-US" dirty="0" smtClean="0"/>
              <a:t>Used to monitor the number of bytes exchanged</a:t>
            </a:r>
          </a:p>
          <a:p>
            <a:pPr lvl="2"/>
            <a:r>
              <a:rPr lang="en-US" dirty="0" smtClean="0"/>
              <a:t>Written in Java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Simulation and Testing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Simulating real world scenarios is difficult</a:t>
            </a:r>
          </a:p>
          <a:p>
            <a:r>
              <a:rPr lang="en-US" dirty="0" smtClean="0"/>
              <a:t>Tried to use network simulators</a:t>
            </a:r>
          </a:p>
          <a:p>
            <a:pPr lvl="2"/>
            <a:r>
              <a:rPr lang="en-US" dirty="0" smtClean="0"/>
              <a:t>Some did not provide the metrics we require</a:t>
            </a:r>
          </a:p>
          <a:p>
            <a:pPr lvl="2"/>
            <a:r>
              <a:rPr lang="en-US" dirty="0" smtClean="0"/>
              <a:t>Others concentrated on simulating mobility</a:t>
            </a:r>
          </a:p>
          <a:p>
            <a:pPr lvl="2"/>
            <a:r>
              <a:rPr lang="en-US" dirty="0" smtClean="0"/>
              <a:t>No proper representation of results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285</Words>
  <Application>Microsoft Macintosh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Do You See What I See (DYSWIS)</vt:lpstr>
      <vt:lpstr>Requirements</vt:lpstr>
      <vt:lpstr>Challenges</vt:lpstr>
      <vt:lpstr>Design</vt:lpstr>
      <vt:lpstr>System Architecture</vt:lpstr>
      <vt:lpstr>System Requirements</vt:lpstr>
      <vt:lpstr>Implementation</vt:lpstr>
      <vt:lpstr>Simulation and Testing</vt:lpstr>
      <vt:lpstr>Challenges</vt:lpstr>
      <vt:lpstr>Simulation Environment and metrics</vt:lpstr>
      <vt:lpstr>Simulation results</vt:lpstr>
      <vt:lpstr>Slide 12</vt:lpstr>
      <vt:lpstr>Observations</vt:lpstr>
      <vt:lpstr>Algorithm</vt:lpstr>
      <vt:lpstr>Future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See What I See (DYSWIS)</dc:title>
  <dc:creator>aditya</dc:creator>
  <cp:lastModifiedBy>aditya</cp:lastModifiedBy>
  <cp:revision>10</cp:revision>
  <dcterms:created xsi:type="dcterms:W3CDTF">2012-01-16T00:24:33Z</dcterms:created>
  <dcterms:modified xsi:type="dcterms:W3CDTF">2012-01-16T00:30:29Z</dcterms:modified>
</cp:coreProperties>
</file>