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16"/>
  </p:notesMasterIdLst>
  <p:sldIdLst>
    <p:sldId id="256" r:id="rId2"/>
    <p:sldId id="308" r:id="rId3"/>
    <p:sldId id="383" r:id="rId4"/>
    <p:sldId id="419" r:id="rId5"/>
    <p:sldId id="403" r:id="rId6"/>
    <p:sldId id="413" r:id="rId7"/>
    <p:sldId id="415" r:id="rId8"/>
    <p:sldId id="416" r:id="rId9"/>
    <p:sldId id="376" r:id="rId10"/>
    <p:sldId id="387" r:id="rId11"/>
    <p:sldId id="435" r:id="rId12"/>
    <p:sldId id="434" r:id="rId13"/>
    <p:sldId id="378" r:id="rId14"/>
    <p:sldId id="436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/>
    <p:restoredTop sz="90284"/>
  </p:normalViewPr>
  <p:slideViewPr>
    <p:cSldViewPr snapToGrid="0" snapToObjects="1">
      <p:cViewPr varScale="1">
        <p:scale>
          <a:sx n="172" d="100"/>
          <a:sy n="17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FABE4-6B2C-5642-B3C3-44F7F375BFB2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9CF6D-E926-144A-B355-29D304715D4D}">
      <dgm:prSet phldrT="[Text]"/>
      <dgm:spPr/>
      <dgm:t>
        <a:bodyPr/>
        <a:lstStyle/>
        <a:p>
          <a:r>
            <a:rPr lang="en-US" dirty="0"/>
            <a:t>IoT risks</a:t>
          </a:r>
        </a:p>
      </dgm:t>
    </dgm:pt>
    <dgm:pt modelId="{24E7007D-0F61-6141-8C3E-455CE408A202}" type="parTrans" cxnId="{171B1798-59C5-B24D-9871-DC3928941F74}">
      <dgm:prSet/>
      <dgm:spPr/>
      <dgm:t>
        <a:bodyPr/>
        <a:lstStyle/>
        <a:p>
          <a:endParaRPr lang="en-US"/>
        </a:p>
      </dgm:t>
    </dgm:pt>
    <dgm:pt modelId="{70184C0F-EBC5-BF4D-8957-83E5239CF828}" type="sibTrans" cxnId="{171B1798-59C5-B24D-9871-DC3928941F74}">
      <dgm:prSet/>
      <dgm:spPr/>
      <dgm:t>
        <a:bodyPr/>
        <a:lstStyle/>
        <a:p>
          <a:endParaRPr lang="en-US"/>
        </a:p>
      </dgm:t>
    </dgm:pt>
    <dgm:pt modelId="{795A6F52-4A24-B240-9D9F-D1E1A2FFA85D}">
      <dgm:prSet phldrT="[Text]"/>
      <dgm:spPr/>
      <dgm:t>
        <a:bodyPr/>
        <a:lstStyle/>
        <a:p>
          <a:r>
            <a:rPr lang="en-US" dirty="0"/>
            <a:t>Privacy</a:t>
          </a:r>
        </a:p>
      </dgm:t>
    </dgm:pt>
    <dgm:pt modelId="{13A20280-D8DA-234A-8ACF-DF15C1247EB7}" type="parTrans" cxnId="{D3321C51-1CB8-4342-8A7E-DD86C98C4AA7}">
      <dgm:prSet/>
      <dgm:spPr/>
      <dgm:t>
        <a:bodyPr/>
        <a:lstStyle/>
        <a:p>
          <a:endParaRPr lang="en-US"/>
        </a:p>
      </dgm:t>
    </dgm:pt>
    <dgm:pt modelId="{75253D46-B6FE-D541-9FEE-35995609B703}" type="sibTrans" cxnId="{D3321C51-1CB8-4342-8A7E-DD86C98C4AA7}">
      <dgm:prSet/>
      <dgm:spPr/>
      <dgm:t>
        <a:bodyPr/>
        <a:lstStyle/>
        <a:p>
          <a:endParaRPr lang="en-US"/>
        </a:p>
      </dgm:t>
    </dgm:pt>
    <dgm:pt modelId="{3D93DDA0-CEE8-D741-A978-97FAC3F2BC70}">
      <dgm:prSet phldrT="[Text]"/>
      <dgm:spPr/>
      <dgm:t>
        <a:bodyPr/>
        <a:lstStyle/>
        <a:p>
          <a:r>
            <a:rPr lang="en-US" dirty="0" err="1"/>
            <a:t>DDoS</a:t>
          </a:r>
          <a:endParaRPr lang="en-US" dirty="0"/>
        </a:p>
      </dgm:t>
    </dgm:pt>
    <dgm:pt modelId="{4530F4A6-109B-324C-BE27-B84699F27437}" type="parTrans" cxnId="{964F423A-A6B6-6E47-8054-7ABEE049187F}">
      <dgm:prSet/>
      <dgm:spPr/>
      <dgm:t>
        <a:bodyPr/>
        <a:lstStyle/>
        <a:p>
          <a:endParaRPr lang="en-US"/>
        </a:p>
      </dgm:t>
    </dgm:pt>
    <dgm:pt modelId="{8F9461D0-DDA2-B64D-8F97-3395B8E84C41}" type="sibTrans" cxnId="{964F423A-A6B6-6E47-8054-7ABEE049187F}">
      <dgm:prSet/>
      <dgm:spPr/>
      <dgm:t>
        <a:bodyPr/>
        <a:lstStyle/>
        <a:p>
          <a:endParaRPr lang="en-US"/>
        </a:p>
      </dgm:t>
    </dgm:pt>
    <dgm:pt modelId="{FAA517EE-FB00-8E40-AFDB-4513318B6785}">
      <dgm:prSet phldrT="[Text]"/>
      <dgm:spPr/>
      <dgm:t>
        <a:bodyPr/>
        <a:lstStyle/>
        <a:p>
          <a:r>
            <a:rPr lang="en-US" dirty="0"/>
            <a:t>Ransomware</a:t>
          </a:r>
        </a:p>
      </dgm:t>
    </dgm:pt>
    <dgm:pt modelId="{D7B57278-97D9-2746-8026-0DBA5DE13027}" type="parTrans" cxnId="{7BF7F835-0780-3B4D-8621-C3D5DE024FB9}">
      <dgm:prSet/>
      <dgm:spPr/>
      <dgm:t>
        <a:bodyPr/>
        <a:lstStyle/>
        <a:p>
          <a:endParaRPr lang="en-US"/>
        </a:p>
      </dgm:t>
    </dgm:pt>
    <dgm:pt modelId="{2D6DA121-053A-BC43-A85C-31A2677B865B}" type="sibTrans" cxnId="{7BF7F835-0780-3B4D-8621-C3D5DE024FB9}">
      <dgm:prSet/>
      <dgm:spPr/>
      <dgm:t>
        <a:bodyPr/>
        <a:lstStyle/>
        <a:p>
          <a:endParaRPr lang="en-US"/>
        </a:p>
      </dgm:t>
    </dgm:pt>
    <dgm:pt modelId="{CDEA7A7C-B6F6-6947-BD8D-BEA93E376486}">
      <dgm:prSet phldrT="[Text]"/>
      <dgm:spPr/>
      <dgm:t>
        <a:bodyPr/>
        <a:lstStyle/>
        <a:p>
          <a:r>
            <a:rPr lang="en-US" dirty="0"/>
            <a:t>Physical harm</a:t>
          </a:r>
        </a:p>
      </dgm:t>
    </dgm:pt>
    <dgm:pt modelId="{38A6B64B-C445-D14D-BD1F-C1B721009701}" type="parTrans" cxnId="{B8CBFF7D-FED4-C448-8F53-47B71AC6E4A1}">
      <dgm:prSet/>
      <dgm:spPr/>
      <dgm:t>
        <a:bodyPr/>
        <a:lstStyle/>
        <a:p>
          <a:endParaRPr lang="en-US"/>
        </a:p>
      </dgm:t>
    </dgm:pt>
    <dgm:pt modelId="{BA428309-B78A-EF43-A95E-2B05A9635B82}" type="sibTrans" cxnId="{B8CBFF7D-FED4-C448-8F53-47B71AC6E4A1}">
      <dgm:prSet/>
      <dgm:spPr/>
      <dgm:t>
        <a:bodyPr/>
        <a:lstStyle/>
        <a:p>
          <a:endParaRPr lang="en-US"/>
        </a:p>
      </dgm:t>
    </dgm:pt>
    <dgm:pt modelId="{868C1DE4-7B74-774C-9698-C0645EDB30C2}">
      <dgm:prSet phldrT="[Text]"/>
      <dgm:spPr/>
      <dgm:t>
        <a:bodyPr/>
        <a:lstStyle/>
        <a:p>
          <a:r>
            <a:rPr lang="en-US"/>
            <a:t>Enable crime</a:t>
          </a:r>
          <a:endParaRPr lang="en-US" dirty="0"/>
        </a:p>
      </dgm:t>
    </dgm:pt>
    <dgm:pt modelId="{DD30B22F-4906-614D-9F3A-02E3F42B1C62}" type="parTrans" cxnId="{8E48BF84-F1B2-674C-A94A-C9959DE6A397}">
      <dgm:prSet/>
      <dgm:spPr/>
      <dgm:t>
        <a:bodyPr/>
        <a:lstStyle/>
        <a:p>
          <a:endParaRPr lang="en-US"/>
        </a:p>
      </dgm:t>
    </dgm:pt>
    <dgm:pt modelId="{595539FD-BEF1-A945-9C85-8C0AD0741E3E}" type="sibTrans" cxnId="{8E48BF84-F1B2-674C-A94A-C9959DE6A397}">
      <dgm:prSet/>
      <dgm:spPr/>
      <dgm:t>
        <a:bodyPr/>
        <a:lstStyle/>
        <a:p>
          <a:endParaRPr lang="en-US"/>
        </a:p>
      </dgm:t>
    </dgm:pt>
    <dgm:pt modelId="{CB8B5A77-2BA1-0643-A660-482A97CADE56}" type="pres">
      <dgm:prSet presAssocID="{A7FFABE4-6B2C-5642-B3C3-44F7F375BF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DF1AA0-4532-5243-A26A-FF8274670914}" type="pres">
      <dgm:prSet presAssocID="{7869CF6D-E926-144A-B355-29D304715D4D}" presName="centerShape" presStyleLbl="node0" presStyleIdx="0" presStyleCnt="1"/>
      <dgm:spPr/>
    </dgm:pt>
    <dgm:pt modelId="{00CC65DF-8ED5-DE47-8C26-AA5FD4894F79}" type="pres">
      <dgm:prSet presAssocID="{13A20280-D8DA-234A-8ACF-DF15C1247EB7}" presName="parTrans" presStyleLbl="bgSibTrans2D1" presStyleIdx="0" presStyleCnt="5"/>
      <dgm:spPr/>
    </dgm:pt>
    <dgm:pt modelId="{D4A93435-C703-1741-844F-CC06DA301C63}" type="pres">
      <dgm:prSet presAssocID="{795A6F52-4A24-B240-9D9F-D1E1A2FFA85D}" presName="node" presStyleLbl="node1" presStyleIdx="0" presStyleCnt="5">
        <dgm:presLayoutVars>
          <dgm:bulletEnabled val="1"/>
        </dgm:presLayoutVars>
      </dgm:prSet>
      <dgm:spPr/>
    </dgm:pt>
    <dgm:pt modelId="{01E09ABE-998B-D34D-87BB-56D7B45D3173}" type="pres">
      <dgm:prSet presAssocID="{4530F4A6-109B-324C-BE27-B84699F27437}" presName="parTrans" presStyleLbl="bgSibTrans2D1" presStyleIdx="1" presStyleCnt="5"/>
      <dgm:spPr/>
    </dgm:pt>
    <dgm:pt modelId="{0DEBDE10-44A6-0B4F-87C1-974DB3AC9F5F}" type="pres">
      <dgm:prSet presAssocID="{3D93DDA0-CEE8-D741-A978-97FAC3F2BC70}" presName="node" presStyleLbl="node1" presStyleIdx="1" presStyleCnt="5">
        <dgm:presLayoutVars>
          <dgm:bulletEnabled val="1"/>
        </dgm:presLayoutVars>
      </dgm:prSet>
      <dgm:spPr/>
    </dgm:pt>
    <dgm:pt modelId="{507D24ED-F5B5-4244-B41B-77AD002912FF}" type="pres">
      <dgm:prSet presAssocID="{D7B57278-97D9-2746-8026-0DBA5DE13027}" presName="parTrans" presStyleLbl="bgSibTrans2D1" presStyleIdx="2" presStyleCnt="5"/>
      <dgm:spPr/>
    </dgm:pt>
    <dgm:pt modelId="{A9B374BE-01A7-A045-ACDD-BAB94A31E33C}" type="pres">
      <dgm:prSet presAssocID="{FAA517EE-FB00-8E40-AFDB-4513318B6785}" presName="node" presStyleLbl="node1" presStyleIdx="2" presStyleCnt="5">
        <dgm:presLayoutVars>
          <dgm:bulletEnabled val="1"/>
        </dgm:presLayoutVars>
      </dgm:prSet>
      <dgm:spPr/>
    </dgm:pt>
    <dgm:pt modelId="{115AF3CC-F8ED-3744-838C-F25316D50F90}" type="pres">
      <dgm:prSet presAssocID="{38A6B64B-C445-D14D-BD1F-C1B721009701}" presName="parTrans" presStyleLbl="bgSibTrans2D1" presStyleIdx="3" presStyleCnt="5"/>
      <dgm:spPr/>
    </dgm:pt>
    <dgm:pt modelId="{9BA8A953-4AFC-424B-828A-E90F816E9027}" type="pres">
      <dgm:prSet presAssocID="{CDEA7A7C-B6F6-6947-BD8D-BEA93E376486}" presName="node" presStyleLbl="node1" presStyleIdx="3" presStyleCnt="5">
        <dgm:presLayoutVars>
          <dgm:bulletEnabled val="1"/>
        </dgm:presLayoutVars>
      </dgm:prSet>
      <dgm:spPr/>
    </dgm:pt>
    <dgm:pt modelId="{773BA34F-E59A-B94B-8517-F6980262645F}" type="pres">
      <dgm:prSet presAssocID="{DD30B22F-4906-614D-9F3A-02E3F42B1C62}" presName="parTrans" presStyleLbl="bgSibTrans2D1" presStyleIdx="4" presStyleCnt="5"/>
      <dgm:spPr/>
    </dgm:pt>
    <dgm:pt modelId="{4A82AF25-4C5F-C041-A1F2-CE5D935E41BB}" type="pres">
      <dgm:prSet presAssocID="{868C1DE4-7B74-774C-9698-C0645EDB30C2}" presName="node" presStyleLbl="node1" presStyleIdx="4" presStyleCnt="5">
        <dgm:presLayoutVars>
          <dgm:bulletEnabled val="1"/>
        </dgm:presLayoutVars>
      </dgm:prSet>
      <dgm:spPr/>
    </dgm:pt>
  </dgm:ptLst>
  <dgm:cxnLst>
    <dgm:cxn modelId="{7BF7F835-0780-3B4D-8621-C3D5DE024FB9}" srcId="{7869CF6D-E926-144A-B355-29D304715D4D}" destId="{FAA517EE-FB00-8E40-AFDB-4513318B6785}" srcOrd="2" destOrd="0" parTransId="{D7B57278-97D9-2746-8026-0DBA5DE13027}" sibTransId="{2D6DA121-053A-BC43-A85C-31A2677B865B}"/>
    <dgm:cxn modelId="{964F423A-A6B6-6E47-8054-7ABEE049187F}" srcId="{7869CF6D-E926-144A-B355-29D304715D4D}" destId="{3D93DDA0-CEE8-D741-A978-97FAC3F2BC70}" srcOrd="1" destOrd="0" parTransId="{4530F4A6-109B-324C-BE27-B84699F27437}" sibTransId="{8F9461D0-DDA2-B64D-8F97-3395B8E84C41}"/>
    <dgm:cxn modelId="{D3321C51-1CB8-4342-8A7E-DD86C98C4AA7}" srcId="{7869CF6D-E926-144A-B355-29D304715D4D}" destId="{795A6F52-4A24-B240-9D9F-D1E1A2FFA85D}" srcOrd="0" destOrd="0" parTransId="{13A20280-D8DA-234A-8ACF-DF15C1247EB7}" sibTransId="{75253D46-B6FE-D541-9FEE-35995609B703}"/>
    <dgm:cxn modelId="{0E8BF860-07AE-6344-85C2-57A567686269}" type="presOf" srcId="{3D93DDA0-CEE8-D741-A978-97FAC3F2BC70}" destId="{0DEBDE10-44A6-0B4F-87C1-974DB3AC9F5F}" srcOrd="0" destOrd="0" presId="urn:microsoft.com/office/officeart/2005/8/layout/radial4"/>
    <dgm:cxn modelId="{C3D92E63-B6D1-744A-B6CB-F7DDCEC0AC28}" type="presOf" srcId="{A7FFABE4-6B2C-5642-B3C3-44F7F375BFB2}" destId="{CB8B5A77-2BA1-0643-A660-482A97CADE56}" srcOrd="0" destOrd="0" presId="urn:microsoft.com/office/officeart/2005/8/layout/radial4"/>
    <dgm:cxn modelId="{A30D6F66-2A3D-E149-86D3-D48B63C66DED}" type="presOf" srcId="{38A6B64B-C445-D14D-BD1F-C1B721009701}" destId="{115AF3CC-F8ED-3744-838C-F25316D50F90}" srcOrd="0" destOrd="0" presId="urn:microsoft.com/office/officeart/2005/8/layout/radial4"/>
    <dgm:cxn modelId="{E09A1171-0173-DB4C-B30A-6B3CD9E72720}" type="presOf" srcId="{868C1DE4-7B74-774C-9698-C0645EDB30C2}" destId="{4A82AF25-4C5F-C041-A1F2-CE5D935E41BB}" srcOrd="0" destOrd="0" presId="urn:microsoft.com/office/officeart/2005/8/layout/radial4"/>
    <dgm:cxn modelId="{B8CBFF7D-FED4-C448-8F53-47B71AC6E4A1}" srcId="{7869CF6D-E926-144A-B355-29D304715D4D}" destId="{CDEA7A7C-B6F6-6947-BD8D-BEA93E376486}" srcOrd="3" destOrd="0" parTransId="{38A6B64B-C445-D14D-BD1F-C1B721009701}" sibTransId="{BA428309-B78A-EF43-A95E-2B05A9635B82}"/>
    <dgm:cxn modelId="{8E48BF84-F1B2-674C-A94A-C9959DE6A397}" srcId="{7869CF6D-E926-144A-B355-29D304715D4D}" destId="{868C1DE4-7B74-774C-9698-C0645EDB30C2}" srcOrd="4" destOrd="0" parTransId="{DD30B22F-4906-614D-9F3A-02E3F42B1C62}" sibTransId="{595539FD-BEF1-A945-9C85-8C0AD0741E3E}"/>
    <dgm:cxn modelId="{A32F498A-4C68-6F4B-BC34-60E499E1ED29}" type="presOf" srcId="{795A6F52-4A24-B240-9D9F-D1E1A2FFA85D}" destId="{D4A93435-C703-1741-844F-CC06DA301C63}" srcOrd="0" destOrd="0" presId="urn:microsoft.com/office/officeart/2005/8/layout/radial4"/>
    <dgm:cxn modelId="{171B1798-59C5-B24D-9871-DC3928941F74}" srcId="{A7FFABE4-6B2C-5642-B3C3-44F7F375BFB2}" destId="{7869CF6D-E926-144A-B355-29D304715D4D}" srcOrd="0" destOrd="0" parTransId="{24E7007D-0F61-6141-8C3E-455CE408A202}" sibTransId="{70184C0F-EBC5-BF4D-8957-83E5239CF828}"/>
    <dgm:cxn modelId="{F7A107A5-DB8D-CB4A-B1A1-2A94869ECB38}" type="presOf" srcId="{D7B57278-97D9-2746-8026-0DBA5DE13027}" destId="{507D24ED-F5B5-4244-B41B-77AD002912FF}" srcOrd="0" destOrd="0" presId="urn:microsoft.com/office/officeart/2005/8/layout/radial4"/>
    <dgm:cxn modelId="{18F863BC-839F-B144-AC44-C5AB8A0FF7F8}" type="presOf" srcId="{7869CF6D-E926-144A-B355-29D304715D4D}" destId="{98DF1AA0-4532-5243-A26A-FF8274670914}" srcOrd="0" destOrd="0" presId="urn:microsoft.com/office/officeart/2005/8/layout/radial4"/>
    <dgm:cxn modelId="{E1DC63C0-0C73-E049-AEBD-4E7693FC2EC0}" type="presOf" srcId="{FAA517EE-FB00-8E40-AFDB-4513318B6785}" destId="{A9B374BE-01A7-A045-ACDD-BAB94A31E33C}" srcOrd="0" destOrd="0" presId="urn:microsoft.com/office/officeart/2005/8/layout/radial4"/>
    <dgm:cxn modelId="{5E4B23C8-40B7-9041-8CAE-F8541DE9ED27}" type="presOf" srcId="{13A20280-D8DA-234A-8ACF-DF15C1247EB7}" destId="{00CC65DF-8ED5-DE47-8C26-AA5FD4894F79}" srcOrd="0" destOrd="0" presId="urn:microsoft.com/office/officeart/2005/8/layout/radial4"/>
    <dgm:cxn modelId="{8094D0C9-3612-B344-A993-02AD7C13C116}" type="presOf" srcId="{DD30B22F-4906-614D-9F3A-02E3F42B1C62}" destId="{773BA34F-E59A-B94B-8517-F6980262645F}" srcOrd="0" destOrd="0" presId="urn:microsoft.com/office/officeart/2005/8/layout/radial4"/>
    <dgm:cxn modelId="{164AAACA-4A3A-9E43-B99B-A72AAFD9B9C6}" type="presOf" srcId="{CDEA7A7C-B6F6-6947-BD8D-BEA93E376486}" destId="{9BA8A953-4AFC-424B-828A-E90F816E9027}" srcOrd="0" destOrd="0" presId="urn:microsoft.com/office/officeart/2005/8/layout/radial4"/>
    <dgm:cxn modelId="{A57538F6-1A43-9249-9506-B6CFC9C57B03}" type="presOf" srcId="{4530F4A6-109B-324C-BE27-B84699F27437}" destId="{01E09ABE-998B-D34D-87BB-56D7B45D3173}" srcOrd="0" destOrd="0" presId="urn:microsoft.com/office/officeart/2005/8/layout/radial4"/>
    <dgm:cxn modelId="{254E1633-8966-BF40-9846-CBA2407E60AB}" type="presParOf" srcId="{CB8B5A77-2BA1-0643-A660-482A97CADE56}" destId="{98DF1AA0-4532-5243-A26A-FF8274670914}" srcOrd="0" destOrd="0" presId="urn:microsoft.com/office/officeart/2005/8/layout/radial4"/>
    <dgm:cxn modelId="{79EC87E0-F4A8-1942-9554-5582B4EA9150}" type="presParOf" srcId="{CB8B5A77-2BA1-0643-A660-482A97CADE56}" destId="{00CC65DF-8ED5-DE47-8C26-AA5FD4894F79}" srcOrd="1" destOrd="0" presId="urn:microsoft.com/office/officeart/2005/8/layout/radial4"/>
    <dgm:cxn modelId="{22AB35D3-1BFE-DB41-9F4D-5F16EB9627B2}" type="presParOf" srcId="{CB8B5A77-2BA1-0643-A660-482A97CADE56}" destId="{D4A93435-C703-1741-844F-CC06DA301C63}" srcOrd="2" destOrd="0" presId="urn:microsoft.com/office/officeart/2005/8/layout/radial4"/>
    <dgm:cxn modelId="{1CBA0E07-E1E8-C147-BE15-4599D979EB50}" type="presParOf" srcId="{CB8B5A77-2BA1-0643-A660-482A97CADE56}" destId="{01E09ABE-998B-D34D-87BB-56D7B45D3173}" srcOrd="3" destOrd="0" presId="urn:microsoft.com/office/officeart/2005/8/layout/radial4"/>
    <dgm:cxn modelId="{11EF37B6-82EA-334F-BE0A-E3D329958121}" type="presParOf" srcId="{CB8B5A77-2BA1-0643-A660-482A97CADE56}" destId="{0DEBDE10-44A6-0B4F-87C1-974DB3AC9F5F}" srcOrd="4" destOrd="0" presId="urn:microsoft.com/office/officeart/2005/8/layout/radial4"/>
    <dgm:cxn modelId="{DD9D0230-26DC-DC40-8D2A-24CAE6DE4D5C}" type="presParOf" srcId="{CB8B5A77-2BA1-0643-A660-482A97CADE56}" destId="{507D24ED-F5B5-4244-B41B-77AD002912FF}" srcOrd="5" destOrd="0" presId="urn:microsoft.com/office/officeart/2005/8/layout/radial4"/>
    <dgm:cxn modelId="{E84E998F-0CE5-4640-8CFE-BD8D0ECC5800}" type="presParOf" srcId="{CB8B5A77-2BA1-0643-A660-482A97CADE56}" destId="{A9B374BE-01A7-A045-ACDD-BAB94A31E33C}" srcOrd="6" destOrd="0" presId="urn:microsoft.com/office/officeart/2005/8/layout/radial4"/>
    <dgm:cxn modelId="{1B913C87-B773-AD43-8391-0AEC8BE62028}" type="presParOf" srcId="{CB8B5A77-2BA1-0643-A660-482A97CADE56}" destId="{115AF3CC-F8ED-3744-838C-F25316D50F90}" srcOrd="7" destOrd="0" presId="urn:microsoft.com/office/officeart/2005/8/layout/radial4"/>
    <dgm:cxn modelId="{C8050FCE-59B6-CE44-8D37-B1144CB14EB7}" type="presParOf" srcId="{CB8B5A77-2BA1-0643-A660-482A97CADE56}" destId="{9BA8A953-4AFC-424B-828A-E90F816E9027}" srcOrd="8" destOrd="0" presId="urn:microsoft.com/office/officeart/2005/8/layout/radial4"/>
    <dgm:cxn modelId="{8920A7CC-8B57-A546-804E-2ABAF5BE96E6}" type="presParOf" srcId="{CB8B5A77-2BA1-0643-A660-482A97CADE56}" destId="{773BA34F-E59A-B94B-8517-F6980262645F}" srcOrd="9" destOrd="0" presId="urn:microsoft.com/office/officeart/2005/8/layout/radial4"/>
    <dgm:cxn modelId="{767C64A4-91D2-DC47-A329-B123916ED470}" type="presParOf" srcId="{CB8B5A77-2BA1-0643-A660-482A97CADE56}" destId="{4A82AF25-4C5F-C041-A1F2-CE5D935E41B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81A29-8D10-A24B-BCD6-2698AB9050E2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B1A36C-4A9C-8C4E-8052-11AC6A96A455}">
      <dgm:prSet phldrT="[Text]"/>
      <dgm:spPr/>
      <dgm:t>
        <a:bodyPr/>
        <a:lstStyle/>
        <a:p>
          <a:r>
            <a:rPr lang="en-US" dirty="0" err="1"/>
            <a:t>IoT</a:t>
          </a:r>
          <a:r>
            <a:rPr lang="en-US" dirty="0"/>
            <a:t> insecurity</a:t>
          </a:r>
        </a:p>
      </dgm:t>
    </dgm:pt>
    <dgm:pt modelId="{A96E2CCB-B477-9540-9178-DF935F42B3AB}" type="parTrans" cxnId="{3D504F66-44B0-4B44-A262-2E5CF1D2DB78}">
      <dgm:prSet/>
      <dgm:spPr/>
      <dgm:t>
        <a:bodyPr/>
        <a:lstStyle/>
        <a:p>
          <a:endParaRPr lang="en-US"/>
        </a:p>
      </dgm:t>
    </dgm:pt>
    <dgm:pt modelId="{991ECED5-2127-7C4C-B44D-C13B18E1904E}" type="sibTrans" cxnId="{3D504F66-44B0-4B44-A262-2E5CF1D2DB78}">
      <dgm:prSet/>
      <dgm:spPr/>
      <dgm:t>
        <a:bodyPr/>
        <a:lstStyle/>
        <a:p>
          <a:endParaRPr lang="en-US"/>
        </a:p>
      </dgm:t>
    </dgm:pt>
    <dgm:pt modelId="{B347F398-813B-0F47-BE5D-BB8EEDB67B9D}">
      <dgm:prSet phldrT="[Text]"/>
      <dgm:spPr/>
      <dgm:t>
        <a:bodyPr/>
        <a:lstStyle/>
        <a:p>
          <a:r>
            <a:rPr lang="en-US" dirty="0"/>
            <a:t>long supply chain</a:t>
          </a:r>
        </a:p>
      </dgm:t>
    </dgm:pt>
    <dgm:pt modelId="{163EFBD3-02DF-414D-B1D1-B0D1C66D0B79}" type="parTrans" cxnId="{A47A8698-3B2A-5A49-A011-6466FCA22C89}">
      <dgm:prSet/>
      <dgm:spPr/>
      <dgm:t>
        <a:bodyPr/>
        <a:lstStyle/>
        <a:p>
          <a:endParaRPr lang="en-US"/>
        </a:p>
      </dgm:t>
    </dgm:pt>
    <dgm:pt modelId="{6A350C3F-EC0F-E54C-8E10-3AA181CC035F}" type="sibTrans" cxnId="{A47A8698-3B2A-5A49-A011-6466FCA22C89}">
      <dgm:prSet/>
      <dgm:spPr/>
      <dgm:t>
        <a:bodyPr/>
        <a:lstStyle/>
        <a:p>
          <a:endParaRPr lang="en-US"/>
        </a:p>
      </dgm:t>
    </dgm:pt>
    <dgm:pt modelId="{98304F84-1A22-CF41-A6A4-E7A043B42E3A}">
      <dgm:prSet phldrT="[Text]"/>
      <dgm:spPr/>
      <dgm:t>
        <a:bodyPr/>
        <a:lstStyle/>
        <a:p>
          <a:r>
            <a:rPr lang="en-US" dirty="0"/>
            <a:t>long-lived device</a:t>
          </a:r>
        </a:p>
      </dgm:t>
    </dgm:pt>
    <dgm:pt modelId="{DFAAED3A-4454-B145-8273-50A60EF6BA7B}" type="parTrans" cxnId="{84D5AFA4-2A0D-FA42-85ED-CC3B1BBCD667}">
      <dgm:prSet/>
      <dgm:spPr/>
      <dgm:t>
        <a:bodyPr/>
        <a:lstStyle/>
        <a:p>
          <a:endParaRPr lang="en-US"/>
        </a:p>
      </dgm:t>
    </dgm:pt>
    <dgm:pt modelId="{35779B1E-E9A5-114C-8941-AC8A030C3A1F}" type="sibTrans" cxnId="{84D5AFA4-2A0D-FA42-85ED-CC3B1BBCD667}">
      <dgm:prSet/>
      <dgm:spPr/>
      <dgm:t>
        <a:bodyPr/>
        <a:lstStyle/>
        <a:p>
          <a:endParaRPr lang="en-US"/>
        </a:p>
      </dgm:t>
    </dgm:pt>
    <dgm:pt modelId="{6F1A37D1-DC82-2A4D-BFC7-E1D424701291}">
      <dgm:prSet phldrT="[Text]"/>
      <dgm:spPr/>
      <dgm:t>
        <a:bodyPr/>
        <a:lstStyle/>
        <a:p>
          <a:r>
            <a:rPr lang="en-US" dirty="0"/>
            <a:t>one-time purchase</a:t>
          </a:r>
        </a:p>
      </dgm:t>
    </dgm:pt>
    <dgm:pt modelId="{C6A8591B-1DF2-4E4B-B430-4C4086AAC6EB}" type="parTrans" cxnId="{1E1DA048-F3B8-DF44-86B5-D599A177FE51}">
      <dgm:prSet/>
      <dgm:spPr/>
      <dgm:t>
        <a:bodyPr/>
        <a:lstStyle/>
        <a:p>
          <a:endParaRPr lang="en-US"/>
        </a:p>
      </dgm:t>
    </dgm:pt>
    <dgm:pt modelId="{AE1511E4-665E-9E4D-B25C-87DBFD69FF33}" type="sibTrans" cxnId="{1E1DA048-F3B8-DF44-86B5-D599A177FE51}">
      <dgm:prSet/>
      <dgm:spPr/>
      <dgm:t>
        <a:bodyPr/>
        <a:lstStyle/>
        <a:p>
          <a:endParaRPr lang="en-US"/>
        </a:p>
      </dgm:t>
    </dgm:pt>
    <dgm:pt modelId="{F3DE257B-E2F3-734E-BBDE-4512966C9C79}">
      <dgm:prSet phldrT="[Text]"/>
      <dgm:spPr/>
      <dgm:t>
        <a:bodyPr/>
        <a:lstStyle/>
        <a:p>
          <a:r>
            <a:rPr lang="en-US" dirty="0"/>
            <a:t>mostly hardware expertise</a:t>
          </a:r>
        </a:p>
      </dgm:t>
    </dgm:pt>
    <dgm:pt modelId="{292A0292-54DF-0548-B2BC-724B2766E186}" type="parTrans" cxnId="{8CE6AA84-C8DC-8247-A0BF-EF68D5764483}">
      <dgm:prSet/>
      <dgm:spPr/>
      <dgm:t>
        <a:bodyPr/>
        <a:lstStyle/>
        <a:p>
          <a:endParaRPr lang="en-US"/>
        </a:p>
      </dgm:t>
    </dgm:pt>
    <dgm:pt modelId="{C60C024E-EEF8-D041-BC8B-A40E1E812175}" type="sibTrans" cxnId="{8CE6AA84-C8DC-8247-A0BF-EF68D5764483}">
      <dgm:prSet/>
      <dgm:spPr/>
      <dgm:t>
        <a:bodyPr/>
        <a:lstStyle/>
        <a:p>
          <a:endParaRPr lang="en-US"/>
        </a:p>
      </dgm:t>
    </dgm:pt>
    <dgm:pt modelId="{7C41EF6C-E58B-6D47-9C57-B73D5E18B28F}">
      <dgm:prSet phldrT="[Text]"/>
      <dgm:spPr/>
      <dgm:t>
        <a:bodyPr/>
        <a:lstStyle/>
        <a:p>
          <a:r>
            <a:rPr lang="en-US" dirty="0"/>
            <a:t>millions of them</a:t>
          </a:r>
        </a:p>
      </dgm:t>
    </dgm:pt>
    <dgm:pt modelId="{37062F47-C32B-F04B-BF2C-04D5BD0D9B76}" type="parTrans" cxnId="{1E4A0823-7FB4-594E-9A73-9C9E85F14263}">
      <dgm:prSet/>
      <dgm:spPr/>
      <dgm:t>
        <a:bodyPr/>
        <a:lstStyle/>
        <a:p>
          <a:endParaRPr lang="en-US"/>
        </a:p>
      </dgm:t>
    </dgm:pt>
    <dgm:pt modelId="{5609AD87-02AC-2544-8EFE-43AB1D8C05A4}" type="sibTrans" cxnId="{1E4A0823-7FB4-594E-9A73-9C9E85F14263}">
      <dgm:prSet/>
      <dgm:spPr/>
      <dgm:t>
        <a:bodyPr/>
        <a:lstStyle/>
        <a:p>
          <a:endParaRPr lang="en-US"/>
        </a:p>
      </dgm:t>
    </dgm:pt>
    <dgm:pt modelId="{D4A2F65A-B0F1-4549-B5C2-DD89809EB337}">
      <dgm:prSet phldrT="[Text]"/>
      <dgm:spPr/>
      <dgm:t>
        <a:bodyPr/>
        <a:lstStyle/>
        <a:p>
          <a:r>
            <a:rPr lang="en-US" dirty="0"/>
            <a:t>no liability</a:t>
          </a:r>
        </a:p>
      </dgm:t>
    </dgm:pt>
    <dgm:pt modelId="{43E666AB-5C25-AE47-BE85-C263C22114B0}" type="parTrans" cxnId="{F8E002F0-6090-8243-AB27-90D46B9D8ACA}">
      <dgm:prSet/>
      <dgm:spPr/>
      <dgm:t>
        <a:bodyPr/>
        <a:lstStyle/>
        <a:p>
          <a:endParaRPr lang="en-US"/>
        </a:p>
      </dgm:t>
    </dgm:pt>
    <dgm:pt modelId="{74106536-17A4-7646-9C18-55AA6EDAC118}" type="sibTrans" cxnId="{F8E002F0-6090-8243-AB27-90D46B9D8ACA}">
      <dgm:prSet/>
      <dgm:spPr/>
      <dgm:t>
        <a:bodyPr/>
        <a:lstStyle/>
        <a:p>
          <a:endParaRPr lang="en-US"/>
        </a:p>
      </dgm:t>
    </dgm:pt>
    <dgm:pt modelId="{CDE72AAB-D0E8-044D-ABFA-7DB63DBCF570}">
      <dgm:prSet phldrT="[Text]"/>
      <dgm:spPr/>
      <dgm:t>
        <a:bodyPr/>
        <a:lstStyle/>
        <a:p>
          <a:r>
            <a:rPr lang="en-US" dirty="0"/>
            <a:t>dog’s breakfast of software</a:t>
          </a:r>
        </a:p>
      </dgm:t>
    </dgm:pt>
    <dgm:pt modelId="{F26B368E-B817-0345-9180-7A4DBB29F5E5}" type="parTrans" cxnId="{C6F5C071-B0BD-1D47-97E1-1649D8728417}">
      <dgm:prSet/>
      <dgm:spPr/>
      <dgm:t>
        <a:bodyPr/>
        <a:lstStyle/>
        <a:p>
          <a:endParaRPr lang="en-US"/>
        </a:p>
      </dgm:t>
    </dgm:pt>
    <dgm:pt modelId="{2734DD70-49EC-6A4A-B2C4-43FD0B377C20}" type="sibTrans" cxnId="{C6F5C071-B0BD-1D47-97E1-1649D8728417}">
      <dgm:prSet/>
      <dgm:spPr/>
      <dgm:t>
        <a:bodyPr/>
        <a:lstStyle/>
        <a:p>
          <a:endParaRPr lang="en-US"/>
        </a:p>
      </dgm:t>
    </dgm:pt>
    <dgm:pt modelId="{A77721F3-7A6E-0D41-AA20-001110558991}">
      <dgm:prSet phldrT="[Text]"/>
      <dgm:spPr/>
      <dgm:t>
        <a:bodyPr/>
        <a:lstStyle/>
        <a:p>
          <a:r>
            <a:rPr lang="en-US" dirty="0"/>
            <a:t>no UI</a:t>
          </a:r>
        </a:p>
      </dgm:t>
    </dgm:pt>
    <dgm:pt modelId="{2F7E10F8-1DBA-FA42-BA99-FC5724C745FB}" type="parTrans" cxnId="{5E1E3F32-55E1-1947-B76A-82FBDFCE4234}">
      <dgm:prSet/>
      <dgm:spPr/>
      <dgm:t>
        <a:bodyPr/>
        <a:lstStyle/>
        <a:p>
          <a:endParaRPr lang="en-US"/>
        </a:p>
      </dgm:t>
    </dgm:pt>
    <dgm:pt modelId="{C4522F5F-DD06-6A45-A122-694E8E748F21}" type="sibTrans" cxnId="{5E1E3F32-55E1-1947-B76A-82FBDFCE4234}">
      <dgm:prSet/>
      <dgm:spPr/>
      <dgm:t>
        <a:bodyPr/>
        <a:lstStyle/>
        <a:p>
          <a:endParaRPr lang="en-US"/>
        </a:p>
      </dgm:t>
    </dgm:pt>
    <dgm:pt modelId="{1B759213-0DC7-B24B-9408-2FBCB2A7A141}">
      <dgm:prSet phldrT="[Text]"/>
      <dgm:spPr/>
      <dgm:t>
        <a:bodyPr/>
        <a:lstStyle/>
        <a:p>
          <a:r>
            <a:rPr lang="en-US" dirty="0"/>
            <a:t>no BCP38</a:t>
          </a:r>
        </a:p>
      </dgm:t>
    </dgm:pt>
    <dgm:pt modelId="{0BD14E02-A1DC-DF4E-96D9-54C10FB34A8E}" type="parTrans" cxnId="{8D06EE1D-D215-7C48-96E1-DC059FFC1508}">
      <dgm:prSet/>
      <dgm:spPr/>
      <dgm:t>
        <a:bodyPr/>
        <a:lstStyle/>
        <a:p>
          <a:endParaRPr lang="en-US"/>
        </a:p>
      </dgm:t>
    </dgm:pt>
    <dgm:pt modelId="{436066EA-5A0A-D046-98FF-81D435DDA619}" type="sibTrans" cxnId="{8D06EE1D-D215-7C48-96E1-DC059FFC1508}">
      <dgm:prSet/>
      <dgm:spPr/>
      <dgm:t>
        <a:bodyPr/>
        <a:lstStyle/>
        <a:p>
          <a:endParaRPr lang="en-US"/>
        </a:p>
      </dgm:t>
    </dgm:pt>
    <dgm:pt modelId="{1EFD81A0-27AE-F04A-984B-EFD2F86F19D9}">
      <dgm:prSet phldrT="[Text]"/>
      <dgm:spPr/>
      <dgm:t>
        <a:bodyPr/>
        <a:lstStyle/>
        <a:p>
          <a:r>
            <a:rPr lang="en-US" dirty="0"/>
            <a:t>sue vendor in China?</a:t>
          </a:r>
        </a:p>
      </dgm:t>
    </dgm:pt>
    <dgm:pt modelId="{3280B4FB-30AD-154C-974D-E4FCAC8F8C07}" type="parTrans" cxnId="{6752C004-1C51-474D-AC8E-754E16E39349}">
      <dgm:prSet/>
      <dgm:spPr/>
      <dgm:t>
        <a:bodyPr/>
        <a:lstStyle/>
        <a:p>
          <a:endParaRPr lang="en-US"/>
        </a:p>
      </dgm:t>
    </dgm:pt>
    <dgm:pt modelId="{76D45F43-4BC0-ED48-A323-74D350809FF4}" type="sibTrans" cxnId="{6752C004-1C51-474D-AC8E-754E16E39349}">
      <dgm:prSet/>
      <dgm:spPr/>
      <dgm:t>
        <a:bodyPr/>
        <a:lstStyle/>
        <a:p>
          <a:endParaRPr lang="en-US"/>
        </a:p>
      </dgm:t>
    </dgm:pt>
    <dgm:pt modelId="{6C136283-6532-1348-8954-655ED55012CE}">
      <dgm:prSet phldrT="[Text]"/>
      <dgm:spPr/>
      <dgm:t>
        <a:bodyPr/>
        <a:lstStyle/>
        <a:p>
          <a:r>
            <a:rPr lang="en-US" dirty="0"/>
            <a:t>whose consent?</a:t>
          </a:r>
        </a:p>
      </dgm:t>
    </dgm:pt>
    <dgm:pt modelId="{064366CD-9F1E-C543-805C-58827EA1ED95}" type="parTrans" cxnId="{4B4600E3-92D1-8141-81EC-0C85D725394B}">
      <dgm:prSet/>
      <dgm:spPr/>
    </dgm:pt>
    <dgm:pt modelId="{26475BB7-FDEF-9A41-BFC6-B5810C1509B3}" type="sibTrans" cxnId="{4B4600E3-92D1-8141-81EC-0C85D725394B}">
      <dgm:prSet/>
      <dgm:spPr/>
    </dgm:pt>
    <dgm:pt modelId="{2708D707-053E-7D48-B53C-DBA19B4B5612}" type="pres">
      <dgm:prSet presAssocID="{D3A81A29-8D10-A24B-BCD6-2698AB9050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8DE92A-8FB7-1245-A92E-38AA39E3F846}" type="pres">
      <dgm:prSet presAssocID="{2BB1A36C-4A9C-8C4E-8052-11AC6A96A455}" presName="centerShape" presStyleLbl="node0" presStyleIdx="0" presStyleCnt="1"/>
      <dgm:spPr/>
    </dgm:pt>
    <dgm:pt modelId="{8B4F0938-A10D-DB47-96D5-5421669749AB}" type="pres">
      <dgm:prSet presAssocID="{163EFBD3-02DF-414D-B1D1-B0D1C66D0B79}" presName="parTrans" presStyleLbl="bgSibTrans2D1" presStyleIdx="0" presStyleCnt="11"/>
      <dgm:spPr/>
    </dgm:pt>
    <dgm:pt modelId="{FE3053E1-F619-A14F-86EF-427350E61983}" type="pres">
      <dgm:prSet presAssocID="{B347F398-813B-0F47-BE5D-BB8EEDB67B9D}" presName="node" presStyleLbl="node1" presStyleIdx="0" presStyleCnt="11">
        <dgm:presLayoutVars>
          <dgm:bulletEnabled val="1"/>
        </dgm:presLayoutVars>
      </dgm:prSet>
      <dgm:spPr/>
    </dgm:pt>
    <dgm:pt modelId="{48E7AFB5-FCB0-7748-AFB5-12A54FCCFC1D}" type="pres">
      <dgm:prSet presAssocID="{DFAAED3A-4454-B145-8273-50A60EF6BA7B}" presName="parTrans" presStyleLbl="bgSibTrans2D1" presStyleIdx="1" presStyleCnt="11"/>
      <dgm:spPr/>
    </dgm:pt>
    <dgm:pt modelId="{258048CB-92DE-EA4A-84EE-DC6EC1F9C1E6}" type="pres">
      <dgm:prSet presAssocID="{98304F84-1A22-CF41-A6A4-E7A043B42E3A}" presName="node" presStyleLbl="node1" presStyleIdx="1" presStyleCnt="11">
        <dgm:presLayoutVars>
          <dgm:bulletEnabled val="1"/>
        </dgm:presLayoutVars>
      </dgm:prSet>
      <dgm:spPr/>
    </dgm:pt>
    <dgm:pt modelId="{14C503A0-CB3C-5B41-8D32-3BFEAA7426E3}" type="pres">
      <dgm:prSet presAssocID="{C6A8591B-1DF2-4E4B-B430-4C4086AAC6EB}" presName="parTrans" presStyleLbl="bgSibTrans2D1" presStyleIdx="2" presStyleCnt="11"/>
      <dgm:spPr/>
    </dgm:pt>
    <dgm:pt modelId="{84F70892-2E7D-6643-8CD5-8D9BC21B323E}" type="pres">
      <dgm:prSet presAssocID="{6F1A37D1-DC82-2A4D-BFC7-E1D424701291}" presName="node" presStyleLbl="node1" presStyleIdx="2" presStyleCnt="11">
        <dgm:presLayoutVars>
          <dgm:bulletEnabled val="1"/>
        </dgm:presLayoutVars>
      </dgm:prSet>
      <dgm:spPr/>
    </dgm:pt>
    <dgm:pt modelId="{61994C97-F779-E145-9116-A172AE78C03D}" type="pres">
      <dgm:prSet presAssocID="{292A0292-54DF-0548-B2BC-724B2766E186}" presName="parTrans" presStyleLbl="bgSibTrans2D1" presStyleIdx="3" presStyleCnt="11"/>
      <dgm:spPr/>
    </dgm:pt>
    <dgm:pt modelId="{64E9BA1D-5E5B-534E-9A4B-5725A7C1812C}" type="pres">
      <dgm:prSet presAssocID="{F3DE257B-E2F3-734E-BBDE-4512966C9C79}" presName="node" presStyleLbl="node1" presStyleIdx="3" presStyleCnt="11">
        <dgm:presLayoutVars>
          <dgm:bulletEnabled val="1"/>
        </dgm:presLayoutVars>
      </dgm:prSet>
      <dgm:spPr/>
    </dgm:pt>
    <dgm:pt modelId="{DE7139E9-273A-B949-95E8-28B48BCBBB40}" type="pres">
      <dgm:prSet presAssocID="{37062F47-C32B-F04B-BF2C-04D5BD0D9B76}" presName="parTrans" presStyleLbl="bgSibTrans2D1" presStyleIdx="4" presStyleCnt="11"/>
      <dgm:spPr/>
    </dgm:pt>
    <dgm:pt modelId="{B669273F-3BFA-F543-B595-4C2B802EF082}" type="pres">
      <dgm:prSet presAssocID="{7C41EF6C-E58B-6D47-9C57-B73D5E18B28F}" presName="node" presStyleLbl="node1" presStyleIdx="4" presStyleCnt="11">
        <dgm:presLayoutVars>
          <dgm:bulletEnabled val="1"/>
        </dgm:presLayoutVars>
      </dgm:prSet>
      <dgm:spPr/>
    </dgm:pt>
    <dgm:pt modelId="{12A25FA4-DE01-B94C-84CB-86E8773AB0BD}" type="pres">
      <dgm:prSet presAssocID="{43E666AB-5C25-AE47-BE85-C263C22114B0}" presName="parTrans" presStyleLbl="bgSibTrans2D1" presStyleIdx="5" presStyleCnt="11"/>
      <dgm:spPr/>
    </dgm:pt>
    <dgm:pt modelId="{2185CD82-2D57-0448-9052-C360D29F1204}" type="pres">
      <dgm:prSet presAssocID="{D4A2F65A-B0F1-4549-B5C2-DD89809EB337}" presName="node" presStyleLbl="node1" presStyleIdx="5" presStyleCnt="11">
        <dgm:presLayoutVars>
          <dgm:bulletEnabled val="1"/>
        </dgm:presLayoutVars>
      </dgm:prSet>
      <dgm:spPr/>
    </dgm:pt>
    <dgm:pt modelId="{2AD89791-6139-0F4B-8384-65F80F12B98B}" type="pres">
      <dgm:prSet presAssocID="{3280B4FB-30AD-154C-974D-E4FCAC8F8C07}" presName="parTrans" presStyleLbl="bgSibTrans2D1" presStyleIdx="6" presStyleCnt="11"/>
      <dgm:spPr/>
    </dgm:pt>
    <dgm:pt modelId="{CDBA3245-3CD9-CB4B-94FB-262026A7647B}" type="pres">
      <dgm:prSet presAssocID="{1EFD81A0-27AE-F04A-984B-EFD2F86F19D9}" presName="node" presStyleLbl="node1" presStyleIdx="6" presStyleCnt="11">
        <dgm:presLayoutVars>
          <dgm:bulletEnabled val="1"/>
        </dgm:presLayoutVars>
      </dgm:prSet>
      <dgm:spPr/>
    </dgm:pt>
    <dgm:pt modelId="{4458AF66-64ED-2A4B-AC19-C2BEB67BDA09}" type="pres">
      <dgm:prSet presAssocID="{F26B368E-B817-0345-9180-7A4DBB29F5E5}" presName="parTrans" presStyleLbl="bgSibTrans2D1" presStyleIdx="7" presStyleCnt="11"/>
      <dgm:spPr/>
    </dgm:pt>
    <dgm:pt modelId="{680B6842-693C-374C-B5D5-A8D4ED0B222A}" type="pres">
      <dgm:prSet presAssocID="{CDE72AAB-D0E8-044D-ABFA-7DB63DBCF570}" presName="node" presStyleLbl="node1" presStyleIdx="7" presStyleCnt="11" custScaleX="128379">
        <dgm:presLayoutVars>
          <dgm:bulletEnabled val="1"/>
        </dgm:presLayoutVars>
      </dgm:prSet>
      <dgm:spPr/>
    </dgm:pt>
    <dgm:pt modelId="{0FBDFB34-4CE7-C94D-B979-042BE08333C7}" type="pres">
      <dgm:prSet presAssocID="{2F7E10F8-1DBA-FA42-BA99-FC5724C745FB}" presName="parTrans" presStyleLbl="bgSibTrans2D1" presStyleIdx="8" presStyleCnt="11"/>
      <dgm:spPr/>
    </dgm:pt>
    <dgm:pt modelId="{307949AB-4450-FC4A-BF8B-708AC5E549FC}" type="pres">
      <dgm:prSet presAssocID="{A77721F3-7A6E-0D41-AA20-001110558991}" presName="node" presStyleLbl="node1" presStyleIdx="8" presStyleCnt="11">
        <dgm:presLayoutVars>
          <dgm:bulletEnabled val="1"/>
        </dgm:presLayoutVars>
      </dgm:prSet>
      <dgm:spPr/>
    </dgm:pt>
    <dgm:pt modelId="{95473FBA-05B6-1642-87CD-CB91D7748811}" type="pres">
      <dgm:prSet presAssocID="{0BD14E02-A1DC-DF4E-96D9-54C10FB34A8E}" presName="parTrans" presStyleLbl="bgSibTrans2D1" presStyleIdx="9" presStyleCnt="11"/>
      <dgm:spPr/>
    </dgm:pt>
    <dgm:pt modelId="{2698D5B9-625C-F14E-9F08-509C58250C1D}" type="pres">
      <dgm:prSet presAssocID="{1B759213-0DC7-B24B-9408-2FBCB2A7A141}" presName="node" presStyleLbl="node1" presStyleIdx="9" presStyleCnt="11">
        <dgm:presLayoutVars>
          <dgm:bulletEnabled val="1"/>
        </dgm:presLayoutVars>
      </dgm:prSet>
      <dgm:spPr/>
    </dgm:pt>
    <dgm:pt modelId="{4448B1B9-E850-FD4E-991E-7756C5F7AD1A}" type="pres">
      <dgm:prSet presAssocID="{064366CD-9F1E-C543-805C-58827EA1ED95}" presName="parTrans" presStyleLbl="bgSibTrans2D1" presStyleIdx="10" presStyleCnt="11"/>
      <dgm:spPr/>
    </dgm:pt>
    <dgm:pt modelId="{5C6ED8E0-06F9-FA48-BFDD-FFC62BB5235A}" type="pres">
      <dgm:prSet presAssocID="{6C136283-6532-1348-8954-655ED55012C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752C004-1C51-474D-AC8E-754E16E39349}" srcId="{2BB1A36C-4A9C-8C4E-8052-11AC6A96A455}" destId="{1EFD81A0-27AE-F04A-984B-EFD2F86F19D9}" srcOrd="6" destOrd="0" parTransId="{3280B4FB-30AD-154C-974D-E4FCAC8F8C07}" sibTransId="{76D45F43-4BC0-ED48-A323-74D350809FF4}"/>
    <dgm:cxn modelId="{B9C63113-615B-7B46-A4E9-D8516095F1E7}" type="presOf" srcId="{D3A81A29-8D10-A24B-BCD6-2698AB9050E2}" destId="{2708D707-053E-7D48-B53C-DBA19B4B5612}" srcOrd="0" destOrd="0" presId="urn:microsoft.com/office/officeart/2005/8/layout/radial4"/>
    <dgm:cxn modelId="{55EACB1C-AF40-1649-A9A6-E6B93A80EBA3}" type="presOf" srcId="{2F7E10F8-1DBA-FA42-BA99-FC5724C745FB}" destId="{0FBDFB34-4CE7-C94D-B979-042BE08333C7}" srcOrd="0" destOrd="0" presId="urn:microsoft.com/office/officeart/2005/8/layout/radial4"/>
    <dgm:cxn modelId="{8D06EE1D-D215-7C48-96E1-DC059FFC1508}" srcId="{2BB1A36C-4A9C-8C4E-8052-11AC6A96A455}" destId="{1B759213-0DC7-B24B-9408-2FBCB2A7A141}" srcOrd="9" destOrd="0" parTransId="{0BD14E02-A1DC-DF4E-96D9-54C10FB34A8E}" sibTransId="{436066EA-5A0A-D046-98FF-81D435DDA619}"/>
    <dgm:cxn modelId="{81284F20-7841-4242-9226-C44188353E7A}" type="presOf" srcId="{2BB1A36C-4A9C-8C4E-8052-11AC6A96A455}" destId="{B48DE92A-8FB7-1245-A92E-38AA39E3F846}" srcOrd="0" destOrd="0" presId="urn:microsoft.com/office/officeart/2005/8/layout/radial4"/>
    <dgm:cxn modelId="{1E4A0823-7FB4-594E-9A73-9C9E85F14263}" srcId="{2BB1A36C-4A9C-8C4E-8052-11AC6A96A455}" destId="{7C41EF6C-E58B-6D47-9C57-B73D5E18B28F}" srcOrd="4" destOrd="0" parTransId="{37062F47-C32B-F04B-BF2C-04D5BD0D9B76}" sibTransId="{5609AD87-02AC-2544-8EFE-43AB1D8C05A4}"/>
    <dgm:cxn modelId="{5E1E3F32-55E1-1947-B76A-82FBDFCE4234}" srcId="{2BB1A36C-4A9C-8C4E-8052-11AC6A96A455}" destId="{A77721F3-7A6E-0D41-AA20-001110558991}" srcOrd="8" destOrd="0" parTransId="{2F7E10F8-1DBA-FA42-BA99-FC5724C745FB}" sibTransId="{C4522F5F-DD06-6A45-A122-694E8E748F21}"/>
    <dgm:cxn modelId="{66142F37-5589-D642-808A-A3BFD7DDC000}" type="presOf" srcId="{F26B368E-B817-0345-9180-7A4DBB29F5E5}" destId="{4458AF66-64ED-2A4B-AC19-C2BEB67BDA09}" srcOrd="0" destOrd="0" presId="urn:microsoft.com/office/officeart/2005/8/layout/radial4"/>
    <dgm:cxn modelId="{C902DD3A-3D9A-3241-B46B-A4E442106242}" type="presOf" srcId="{0BD14E02-A1DC-DF4E-96D9-54C10FB34A8E}" destId="{95473FBA-05B6-1642-87CD-CB91D7748811}" srcOrd="0" destOrd="0" presId="urn:microsoft.com/office/officeart/2005/8/layout/radial4"/>
    <dgm:cxn modelId="{1E1DA048-F3B8-DF44-86B5-D599A177FE51}" srcId="{2BB1A36C-4A9C-8C4E-8052-11AC6A96A455}" destId="{6F1A37D1-DC82-2A4D-BFC7-E1D424701291}" srcOrd="2" destOrd="0" parTransId="{C6A8591B-1DF2-4E4B-B430-4C4086AAC6EB}" sibTransId="{AE1511E4-665E-9E4D-B25C-87DBFD69FF33}"/>
    <dgm:cxn modelId="{0D48354C-BFDA-0A4D-914B-AAEDD1B892C8}" type="presOf" srcId="{6F1A37D1-DC82-2A4D-BFC7-E1D424701291}" destId="{84F70892-2E7D-6643-8CD5-8D9BC21B323E}" srcOrd="0" destOrd="0" presId="urn:microsoft.com/office/officeart/2005/8/layout/radial4"/>
    <dgm:cxn modelId="{BFE4F15C-62C0-244A-A62E-27CB2B704A32}" type="presOf" srcId="{A77721F3-7A6E-0D41-AA20-001110558991}" destId="{307949AB-4450-FC4A-BF8B-708AC5E549FC}" srcOrd="0" destOrd="0" presId="urn:microsoft.com/office/officeart/2005/8/layout/radial4"/>
    <dgm:cxn modelId="{48EE7E60-6F8A-4D4F-8A0C-D7706B96B01B}" type="presOf" srcId="{D4A2F65A-B0F1-4549-B5C2-DD89809EB337}" destId="{2185CD82-2D57-0448-9052-C360D29F1204}" srcOrd="0" destOrd="0" presId="urn:microsoft.com/office/officeart/2005/8/layout/radial4"/>
    <dgm:cxn modelId="{3D504F66-44B0-4B44-A262-2E5CF1D2DB78}" srcId="{D3A81A29-8D10-A24B-BCD6-2698AB9050E2}" destId="{2BB1A36C-4A9C-8C4E-8052-11AC6A96A455}" srcOrd="0" destOrd="0" parTransId="{A96E2CCB-B477-9540-9178-DF935F42B3AB}" sibTransId="{991ECED5-2127-7C4C-B44D-C13B18E1904E}"/>
    <dgm:cxn modelId="{D5195370-18C7-AA4A-968D-68DF1D204D7E}" type="presOf" srcId="{DFAAED3A-4454-B145-8273-50A60EF6BA7B}" destId="{48E7AFB5-FCB0-7748-AFB5-12A54FCCFC1D}" srcOrd="0" destOrd="0" presId="urn:microsoft.com/office/officeart/2005/8/layout/radial4"/>
    <dgm:cxn modelId="{C6F5C071-B0BD-1D47-97E1-1649D8728417}" srcId="{2BB1A36C-4A9C-8C4E-8052-11AC6A96A455}" destId="{CDE72AAB-D0E8-044D-ABFA-7DB63DBCF570}" srcOrd="7" destOrd="0" parTransId="{F26B368E-B817-0345-9180-7A4DBB29F5E5}" sibTransId="{2734DD70-49EC-6A4A-B2C4-43FD0B377C20}"/>
    <dgm:cxn modelId="{D34B1778-A108-3D43-919F-74F4928DA759}" type="presOf" srcId="{6C136283-6532-1348-8954-655ED55012CE}" destId="{5C6ED8E0-06F9-FA48-BFDD-FFC62BB5235A}" srcOrd="0" destOrd="0" presId="urn:microsoft.com/office/officeart/2005/8/layout/radial4"/>
    <dgm:cxn modelId="{7A6E2A79-739D-1A4B-B2EF-DA0D713E14AD}" type="presOf" srcId="{1EFD81A0-27AE-F04A-984B-EFD2F86F19D9}" destId="{CDBA3245-3CD9-CB4B-94FB-262026A7647B}" srcOrd="0" destOrd="0" presId="urn:microsoft.com/office/officeart/2005/8/layout/radial4"/>
    <dgm:cxn modelId="{8CE6AA84-C8DC-8247-A0BF-EF68D5764483}" srcId="{2BB1A36C-4A9C-8C4E-8052-11AC6A96A455}" destId="{F3DE257B-E2F3-734E-BBDE-4512966C9C79}" srcOrd="3" destOrd="0" parTransId="{292A0292-54DF-0548-B2BC-724B2766E186}" sibTransId="{C60C024E-EEF8-D041-BC8B-A40E1E812175}"/>
    <dgm:cxn modelId="{175EDB8C-F39E-3D47-ADD2-1FDD1DC4804F}" type="presOf" srcId="{98304F84-1A22-CF41-A6A4-E7A043B42E3A}" destId="{258048CB-92DE-EA4A-84EE-DC6EC1F9C1E6}" srcOrd="0" destOrd="0" presId="urn:microsoft.com/office/officeart/2005/8/layout/radial4"/>
    <dgm:cxn modelId="{911F868E-75F1-0245-9508-41F479FEDA89}" type="presOf" srcId="{3280B4FB-30AD-154C-974D-E4FCAC8F8C07}" destId="{2AD89791-6139-0F4B-8384-65F80F12B98B}" srcOrd="0" destOrd="0" presId="urn:microsoft.com/office/officeart/2005/8/layout/radial4"/>
    <dgm:cxn modelId="{57740193-99A5-7947-A0D2-85B5E9E69DBC}" type="presOf" srcId="{163EFBD3-02DF-414D-B1D1-B0D1C66D0B79}" destId="{8B4F0938-A10D-DB47-96D5-5421669749AB}" srcOrd="0" destOrd="0" presId="urn:microsoft.com/office/officeart/2005/8/layout/radial4"/>
    <dgm:cxn modelId="{A47A8698-3B2A-5A49-A011-6466FCA22C89}" srcId="{2BB1A36C-4A9C-8C4E-8052-11AC6A96A455}" destId="{B347F398-813B-0F47-BE5D-BB8EEDB67B9D}" srcOrd="0" destOrd="0" parTransId="{163EFBD3-02DF-414D-B1D1-B0D1C66D0B79}" sibTransId="{6A350C3F-EC0F-E54C-8E10-3AA181CC035F}"/>
    <dgm:cxn modelId="{565A639C-4326-E947-ADAB-956DC232F198}" type="presOf" srcId="{7C41EF6C-E58B-6D47-9C57-B73D5E18B28F}" destId="{B669273F-3BFA-F543-B595-4C2B802EF082}" srcOrd="0" destOrd="0" presId="urn:microsoft.com/office/officeart/2005/8/layout/radial4"/>
    <dgm:cxn modelId="{B55478A4-0500-E540-A5AB-07A9E68A4248}" type="presOf" srcId="{43E666AB-5C25-AE47-BE85-C263C22114B0}" destId="{12A25FA4-DE01-B94C-84CB-86E8773AB0BD}" srcOrd="0" destOrd="0" presId="urn:microsoft.com/office/officeart/2005/8/layout/radial4"/>
    <dgm:cxn modelId="{84D5AFA4-2A0D-FA42-85ED-CC3B1BBCD667}" srcId="{2BB1A36C-4A9C-8C4E-8052-11AC6A96A455}" destId="{98304F84-1A22-CF41-A6A4-E7A043B42E3A}" srcOrd="1" destOrd="0" parTransId="{DFAAED3A-4454-B145-8273-50A60EF6BA7B}" sibTransId="{35779B1E-E9A5-114C-8941-AC8A030C3A1F}"/>
    <dgm:cxn modelId="{4A9A45B2-DDCF-3046-A208-09A63339423C}" type="presOf" srcId="{F3DE257B-E2F3-734E-BBDE-4512966C9C79}" destId="{64E9BA1D-5E5B-534E-9A4B-5725A7C1812C}" srcOrd="0" destOrd="0" presId="urn:microsoft.com/office/officeart/2005/8/layout/radial4"/>
    <dgm:cxn modelId="{F6D2B3BA-43BA-4E46-97EF-C0C26D491D35}" type="presOf" srcId="{37062F47-C32B-F04B-BF2C-04D5BD0D9B76}" destId="{DE7139E9-273A-B949-95E8-28B48BCBBB40}" srcOrd="0" destOrd="0" presId="urn:microsoft.com/office/officeart/2005/8/layout/radial4"/>
    <dgm:cxn modelId="{4645F7D8-D603-014D-A0D5-B90C3453A993}" type="presOf" srcId="{292A0292-54DF-0548-B2BC-724B2766E186}" destId="{61994C97-F779-E145-9116-A172AE78C03D}" srcOrd="0" destOrd="0" presId="urn:microsoft.com/office/officeart/2005/8/layout/radial4"/>
    <dgm:cxn modelId="{DD9BB3DD-892F-954A-A169-B1195B45EC6D}" type="presOf" srcId="{B347F398-813B-0F47-BE5D-BB8EEDB67B9D}" destId="{FE3053E1-F619-A14F-86EF-427350E61983}" srcOrd="0" destOrd="0" presId="urn:microsoft.com/office/officeart/2005/8/layout/radial4"/>
    <dgm:cxn modelId="{4B4600E3-92D1-8141-81EC-0C85D725394B}" srcId="{2BB1A36C-4A9C-8C4E-8052-11AC6A96A455}" destId="{6C136283-6532-1348-8954-655ED55012CE}" srcOrd="10" destOrd="0" parTransId="{064366CD-9F1E-C543-805C-58827EA1ED95}" sibTransId="{26475BB7-FDEF-9A41-BFC6-B5810C1509B3}"/>
    <dgm:cxn modelId="{B7D680E5-F8AC-BC43-877E-5393F30DB16E}" type="presOf" srcId="{064366CD-9F1E-C543-805C-58827EA1ED95}" destId="{4448B1B9-E850-FD4E-991E-7756C5F7AD1A}" srcOrd="0" destOrd="0" presId="urn:microsoft.com/office/officeart/2005/8/layout/radial4"/>
    <dgm:cxn modelId="{72E11BE6-C9EF-1740-A966-622D6E03115B}" type="presOf" srcId="{CDE72AAB-D0E8-044D-ABFA-7DB63DBCF570}" destId="{680B6842-693C-374C-B5D5-A8D4ED0B222A}" srcOrd="0" destOrd="0" presId="urn:microsoft.com/office/officeart/2005/8/layout/radial4"/>
    <dgm:cxn modelId="{7B7CA8EB-D696-0345-BAF0-70E01F49D373}" type="presOf" srcId="{C6A8591B-1DF2-4E4B-B430-4C4086AAC6EB}" destId="{14C503A0-CB3C-5B41-8D32-3BFEAA7426E3}" srcOrd="0" destOrd="0" presId="urn:microsoft.com/office/officeart/2005/8/layout/radial4"/>
    <dgm:cxn modelId="{F8E002F0-6090-8243-AB27-90D46B9D8ACA}" srcId="{2BB1A36C-4A9C-8C4E-8052-11AC6A96A455}" destId="{D4A2F65A-B0F1-4549-B5C2-DD89809EB337}" srcOrd="5" destOrd="0" parTransId="{43E666AB-5C25-AE47-BE85-C263C22114B0}" sibTransId="{74106536-17A4-7646-9C18-55AA6EDAC118}"/>
    <dgm:cxn modelId="{336C7BF0-D2AF-F54D-994D-280447572C97}" type="presOf" srcId="{1B759213-0DC7-B24B-9408-2FBCB2A7A141}" destId="{2698D5B9-625C-F14E-9F08-509C58250C1D}" srcOrd="0" destOrd="0" presId="urn:microsoft.com/office/officeart/2005/8/layout/radial4"/>
    <dgm:cxn modelId="{F5549D09-918D-7144-8297-7348FB19D292}" type="presParOf" srcId="{2708D707-053E-7D48-B53C-DBA19B4B5612}" destId="{B48DE92A-8FB7-1245-A92E-38AA39E3F846}" srcOrd="0" destOrd="0" presId="urn:microsoft.com/office/officeart/2005/8/layout/radial4"/>
    <dgm:cxn modelId="{404DC10D-8FF4-3948-922E-91B6CF97DBF2}" type="presParOf" srcId="{2708D707-053E-7D48-B53C-DBA19B4B5612}" destId="{8B4F0938-A10D-DB47-96D5-5421669749AB}" srcOrd="1" destOrd="0" presId="urn:microsoft.com/office/officeart/2005/8/layout/radial4"/>
    <dgm:cxn modelId="{15ADE1E2-FE60-F04A-9280-BC72968CE6A5}" type="presParOf" srcId="{2708D707-053E-7D48-B53C-DBA19B4B5612}" destId="{FE3053E1-F619-A14F-86EF-427350E61983}" srcOrd="2" destOrd="0" presId="urn:microsoft.com/office/officeart/2005/8/layout/radial4"/>
    <dgm:cxn modelId="{9DB7AF72-3EFD-444F-B431-4C43746D77D9}" type="presParOf" srcId="{2708D707-053E-7D48-B53C-DBA19B4B5612}" destId="{48E7AFB5-FCB0-7748-AFB5-12A54FCCFC1D}" srcOrd="3" destOrd="0" presId="urn:microsoft.com/office/officeart/2005/8/layout/radial4"/>
    <dgm:cxn modelId="{B0FF82AD-B798-484F-A6B3-D95FCF82B264}" type="presParOf" srcId="{2708D707-053E-7D48-B53C-DBA19B4B5612}" destId="{258048CB-92DE-EA4A-84EE-DC6EC1F9C1E6}" srcOrd="4" destOrd="0" presId="urn:microsoft.com/office/officeart/2005/8/layout/radial4"/>
    <dgm:cxn modelId="{D2347FDD-0C78-D947-AE0A-360E4BADD72B}" type="presParOf" srcId="{2708D707-053E-7D48-B53C-DBA19B4B5612}" destId="{14C503A0-CB3C-5B41-8D32-3BFEAA7426E3}" srcOrd="5" destOrd="0" presId="urn:microsoft.com/office/officeart/2005/8/layout/radial4"/>
    <dgm:cxn modelId="{F510A2DA-6265-C541-9DE6-46F589095DDF}" type="presParOf" srcId="{2708D707-053E-7D48-B53C-DBA19B4B5612}" destId="{84F70892-2E7D-6643-8CD5-8D9BC21B323E}" srcOrd="6" destOrd="0" presId="urn:microsoft.com/office/officeart/2005/8/layout/radial4"/>
    <dgm:cxn modelId="{EE6CBE9B-9AEA-9344-AA41-091314661B88}" type="presParOf" srcId="{2708D707-053E-7D48-B53C-DBA19B4B5612}" destId="{61994C97-F779-E145-9116-A172AE78C03D}" srcOrd="7" destOrd="0" presId="urn:microsoft.com/office/officeart/2005/8/layout/radial4"/>
    <dgm:cxn modelId="{A1524EE2-F705-914D-86DB-DF75BEFF5E89}" type="presParOf" srcId="{2708D707-053E-7D48-B53C-DBA19B4B5612}" destId="{64E9BA1D-5E5B-534E-9A4B-5725A7C1812C}" srcOrd="8" destOrd="0" presId="urn:microsoft.com/office/officeart/2005/8/layout/radial4"/>
    <dgm:cxn modelId="{74389792-4F7D-8A4D-A88F-237E834A5B9C}" type="presParOf" srcId="{2708D707-053E-7D48-B53C-DBA19B4B5612}" destId="{DE7139E9-273A-B949-95E8-28B48BCBBB40}" srcOrd="9" destOrd="0" presId="urn:microsoft.com/office/officeart/2005/8/layout/radial4"/>
    <dgm:cxn modelId="{F21580CC-ADEB-854E-9BBC-D0A5DC4D84E6}" type="presParOf" srcId="{2708D707-053E-7D48-B53C-DBA19B4B5612}" destId="{B669273F-3BFA-F543-B595-4C2B802EF082}" srcOrd="10" destOrd="0" presId="urn:microsoft.com/office/officeart/2005/8/layout/radial4"/>
    <dgm:cxn modelId="{2BDBA396-DC8E-2E43-9882-EE9574DAF972}" type="presParOf" srcId="{2708D707-053E-7D48-B53C-DBA19B4B5612}" destId="{12A25FA4-DE01-B94C-84CB-86E8773AB0BD}" srcOrd="11" destOrd="0" presId="urn:microsoft.com/office/officeart/2005/8/layout/radial4"/>
    <dgm:cxn modelId="{1AB7B8FC-88E8-FC4B-835A-C9520BD28DFC}" type="presParOf" srcId="{2708D707-053E-7D48-B53C-DBA19B4B5612}" destId="{2185CD82-2D57-0448-9052-C360D29F1204}" srcOrd="12" destOrd="0" presId="urn:microsoft.com/office/officeart/2005/8/layout/radial4"/>
    <dgm:cxn modelId="{CE2EB8DB-D6E4-4641-8D40-DAD226599FED}" type="presParOf" srcId="{2708D707-053E-7D48-B53C-DBA19B4B5612}" destId="{2AD89791-6139-0F4B-8384-65F80F12B98B}" srcOrd="13" destOrd="0" presId="urn:microsoft.com/office/officeart/2005/8/layout/radial4"/>
    <dgm:cxn modelId="{56DF4C5F-D884-EC4B-B075-98E2AA3C6884}" type="presParOf" srcId="{2708D707-053E-7D48-B53C-DBA19B4B5612}" destId="{CDBA3245-3CD9-CB4B-94FB-262026A7647B}" srcOrd="14" destOrd="0" presId="urn:microsoft.com/office/officeart/2005/8/layout/radial4"/>
    <dgm:cxn modelId="{3AC3BB45-2947-1347-A57B-8FA641487161}" type="presParOf" srcId="{2708D707-053E-7D48-B53C-DBA19B4B5612}" destId="{4458AF66-64ED-2A4B-AC19-C2BEB67BDA09}" srcOrd="15" destOrd="0" presId="urn:microsoft.com/office/officeart/2005/8/layout/radial4"/>
    <dgm:cxn modelId="{A502EB33-8602-FE49-ADC8-20E5AD8DBC03}" type="presParOf" srcId="{2708D707-053E-7D48-B53C-DBA19B4B5612}" destId="{680B6842-693C-374C-B5D5-A8D4ED0B222A}" srcOrd="16" destOrd="0" presId="urn:microsoft.com/office/officeart/2005/8/layout/radial4"/>
    <dgm:cxn modelId="{EC6473AC-40DF-1741-869F-3792CB0AF8CD}" type="presParOf" srcId="{2708D707-053E-7D48-B53C-DBA19B4B5612}" destId="{0FBDFB34-4CE7-C94D-B979-042BE08333C7}" srcOrd="17" destOrd="0" presId="urn:microsoft.com/office/officeart/2005/8/layout/radial4"/>
    <dgm:cxn modelId="{E4B38EE4-19F1-764B-80C1-B2DF9E90C9C0}" type="presParOf" srcId="{2708D707-053E-7D48-B53C-DBA19B4B5612}" destId="{307949AB-4450-FC4A-BF8B-708AC5E549FC}" srcOrd="18" destOrd="0" presId="urn:microsoft.com/office/officeart/2005/8/layout/radial4"/>
    <dgm:cxn modelId="{118DB321-4606-FB49-8551-B313E261B85A}" type="presParOf" srcId="{2708D707-053E-7D48-B53C-DBA19B4B5612}" destId="{95473FBA-05B6-1642-87CD-CB91D7748811}" srcOrd="19" destOrd="0" presId="urn:microsoft.com/office/officeart/2005/8/layout/radial4"/>
    <dgm:cxn modelId="{45737DB9-00D9-1241-93EE-67BC8AE112A7}" type="presParOf" srcId="{2708D707-053E-7D48-B53C-DBA19B4B5612}" destId="{2698D5B9-625C-F14E-9F08-509C58250C1D}" srcOrd="20" destOrd="0" presId="urn:microsoft.com/office/officeart/2005/8/layout/radial4"/>
    <dgm:cxn modelId="{32DD34C1-1791-664E-83EE-1D32C013A64D}" type="presParOf" srcId="{2708D707-053E-7D48-B53C-DBA19B4B5612}" destId="{4448B1B9-E850-FD4E-991E-7756C5F7AD1A}" srcOrd="21" destOrd="0" presId="urn:microsoft.com/office/officeart/2005/8/layout/radial4"/>
    <dgm:cxn modelId="{CC4F55E1-195D-7F42-A63D-6876995BF90D}" type="presParOf" srcId="{2708D707-053E-7D48-B53C-DBA19B4B5612}" destId="{5C6ED8E0-06F9-FA48-BFDD-FFC62BB5235A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F1AA0-4532-5243-A26A-FF8274670914}">
      <dsp:nvSpPr>
        <dsp:cNvPr id="0" name=""/>
        <dsp:cNvSpPr/>
      </dsp:nvSpPr>
      <dsp:spPr>
        <a:xfrm>
          <a:off x="1697712" y="1728505"/>
          <a:ext cx="1176575" cy="1176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IoT risks</a:t>
          </a:r>
        </a:p>
      </dsp:txBody>
      <dsp:txXfrm>
        <a:off x="1870017" y="1900810"/>
        <a:ext cx="831965" cy="831965"/>
      </dsp:txXfrm>
    </dsp:sp>
    <dsp:sp modelId="{00CC65DF-8ED5-DE47-8C26-AA5FD4894F79}">
      <dsp:nvSpPr>
        <dsp:cNvPr id="0" name=""/>
        <dsp:cNvSpPr/>
      </dsp:nvSpPr>
      <dsp:spPr>
        <a:xfrm rot="10800000">
          <a:off x="559223" y="2149131"/>
          <a:ext cx="1075871" cy="3353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93435-C703-1741-844F-CC06DA301C63}">
      <dsp:nvSpPr>
        <dsp:cNvPr id="0" name=""/>
        <dsp:cNvSpPr/>
      </dsp:nvSpPr>
      <dsp:spPr>
        <a:xfrm>
          <a:off x="350" y="1869695"/>
          <a:ext cx="1117746" cy="89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Privacy</a:t>
          </a:r>
        </a:p>
      </dsp:txBody>
      <dsp:txXfrm>
        <a:off x="26540" y="1895885"/>
        <a:ext cx="1065366" cy="841817"/>
      </dsp:txXfrm>
    </dsp:sp>
    <dsp:sp modelId="{01E09ABE-998B-D34D-87BB-56D7B45D3173}">
      <dsp:nvSpPr>
        <dsp:cNvPr id="0" name=""/>
        <dsp:cNvSpPr/>
      </dsp:nvSpPr>
      <dsp:spPr>
        <a:xfrm rot="13500000">
          <a:off x="907426" y="1308494"/>
          <a:ext cx="1075871" cy="3353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BDE10-44A6-0B4F-87C1-974DB3AC9F5F}">
      <dsp:nvSpPr>
        <dsp:cNvPr id="0" name=""/>
        <dsp:cNvSpPr/>
      </dsp:nvSpPr>
      <dsp:spPr>
        <a:xfrm>
          <a:off x="506111" y="648679"/>
          <a:ext cx="1117746" cy="89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DDoS</a:t>
          </a:r>
          <a:endParaRPr lang="en-US" sz="1500" kern="1200" dirty="0"/>
        </a:p>
      </dsp:txBody>
      <dsp:txXfrm>
        <a:off x="532301" y="674869"/>
        <a:ext cx="1065366" cy="841817"/>
      </dsp:txXfrm>
    </dsp:sp>
    <dsp:sp modelId="{507D24ED-F5B5-4244-B41B-77AD002912FF}">
      <dsp:nvSpPr>
        <dsp:cNvPr id="0" name=""/>
        <dsp:cNvSpPr/>
      </dsp:nvSpPr>
      <dsp:spPr>
        <a:xfrm rot="16200000">
          <a:off x="1748064" y="960291"/>
          <a:ext cx="1075871" cy="3353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B374BE-01A7-A045-ACDD-BAB94A31E33C}">
      <dsp:nvSpPr>
        <dsp:cNvPr id="0" name=""/>
        <dsp:cNvSpPr/>
      </dsp:nvSpPr>
      <dsp:spPr>
        <a:xfrm>
          <a:off x="1727126" y="142918"/>
          <a:ext cx="1117746" cy="89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Ransomware</a:t>
          </a:r>
        </a:p>
      </dsp:txBody>
      <dsp:txXfrm>
        <a:off x="1753316" y="169108"/>
        <a:ext cx="1065366" cy="841817"/>
      </dsp:txXfrm>
    </dsp:sp>
    <dsp:sp modelId="{115AF3CC-F8ED-3744-838C-F25316D50F90}">
      <dsp:nvSpPr>
        <dsp:cNvPr id="0" name=""/>
        <dsp:cNvSpPr/>
      </dsp:nvSpPr>
      <dsp:spPr>
        <a:xfrm rot="18900000">
          <a:off x="2588701" y="1308494"/>
          <a:ext cx="1075871" cy="3353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8A953-4AFC-424B-828A-E90F816E9027}">
      <dsp:nvSpPr>
        <dsp:cNvPr id="0" name=""/>
        <dsp:cNvSpPr/>
      </dsp:nvSpPr>
      <dsp:spPr>
        <a:xfrm>
          <a:off x="2948141" y="648679"/>
          <a:ext cx="1117746" cy="89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Physical harm</a:t>
          </a:r>
        </a:p>
      </dsp:txBody>
      <dsp:txXfrm>
        <a:off x="2974331" y="674869"/>
        <a:ext cx="1065366" cy="841817"/>
      </dsp:txXfrm>
    </dsp:sp>
    <dsp:sp modelId="{773BA34F-E59A-B94B-8517-F6980262645F}">
      <dsp:nvSpPr>
        <dsp:cNvPr id="0" name=""/>
        <dsp:cNvSpPr/>
      </dsp:nvSpPr>
      <dsp:spPr>
        <a:xfrm>
          <a:off x="2936904" y="2149131"/>
          <a:ext cx="1075871" cy="3353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2AF25-4C5F-C041-A1F2-CE5D935E41BB}">
      <dsp:nvSpPr>
        <dsp:cNvPr id="0" name=""/>
        <dsp:cNvSpPr/>
      </dsp:nvSpPr>
      <dsp:spPr>
        <a:xfrm>
          <a:off x="3453903" y="1869695"/>
          <a:ext cx="1117746" cy="89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Enable crime</a:t>
          </a:r>
          <a:endParaRPr lang="en-US" sz="1500" kern="1200" dirty="0"/>
        </a:p>
      </dsp:txBody>
      <dsp:txXfrm>
        <a:off x="3480093" y="1895885"/>
        <a:ext cx="1065366" cy="84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DE92A-8FB7-1245-A92E-38AA39E3F846}">
      <dsp:nvSpPr>
        <dsp:cNvPr id="0" name=""/>
        <dsp:cNvSpPr/>
      </dsp:nvSpPr>
      <dsp:spPr>
        <a:xfrm>
          <a:off x="3641786" y="2609972"/>
          <a:ext cx="1027802" cy="1027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IoT</a:t>
          </a:r>
          <a:r>
            <a:rPr lang="en-US" sz="1400" kern="1200" dirty="0"/>
            <a:t> insecurity</a:t>
          </a:r>
        </a:p>
      </dsp:txBody>
      <dsp:txXfrm>
        <a:off x="3792304" y="2760490"/>
        <a:ext cx="726766" cy="726766"/>
      </dsp:txXfrm>
    </dsp:sp>
    <dsp:sp modelId="{8B4F0938-A10D-DB47-96D5-5421669749AB}">
      <dsp:nvSpPr>
        <dsp:cNvPr id="0" name=""/>
        <dsp:cNvSpPr/>
      </dsp:nvSpPr>
      <dsp:spPr>
        <a:xfrm rot="10800000">
          <a:off x="1320373" y="2977411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053E1-F619-A14F-86EF-427350E61983}">
      <dsp:nvSpPr>
        <dsp:cNvPr id="0" name=""/>
        <dsp:cNvSpPr/>
      </dsp:nvSpPr>
      <dsp:spPr>
        <a:xfrm>
          <a:off x="960642" y="2836089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long supply chain</a:t>
          </a:r>
        </a:p>
      </dsp:txBody>
      <dsp:txXfrm>
        <a:off x="977500" y="2852947"/>
        <a:ext cx="685745" cy="541853"/>
      </dsp:txXfrm>
    </dsp:sp>
    <dsp:sp modelId="{48E7AFB5-FCB0-7748-AFB5-12A54FCCFC1D}">
      <dsp:nvSpPr>
        <dsp:cNvPr id="0" name=""/>
        <dsp:cNvSpPr/>
      </dsp:nvSpPr>
      <dsp:spPr>
        <a:xfrm rot="11880000">
          <a:off x="1405459" y="2440202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048CB-92DE-EA4A-84EE-DC6EC1F9C1E6}">
      <dsp:nvSpPr>
        <dsp:cNvPr id="0" name=""/>
        <dsp:cNvSpPr/>
      </dsp:nvSpPr>
      <dsp:spPr>
        <a:xfrm>
          <a:off x="1099413" y="1959928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long-lived device</a:t>
          </a:r>
        </a:p>
      </dsp:txBody>
      <dsp:txXfrm>
        <a:off x="1116271" y="1976786"/>
        <a:ext cx="685745" cy="541853"/>
      </dsp:txXfrm>
    </dsp:sp>
    <dsp:sp modelId="{14C503A0-CB3C-5B41-8D32-3BFEAA7426E3}">
      <dsp:nvSpPr>
        <dsp:cNvPr id="0" name=""/>
        <dsp:cNvSpPr/>
      </dsp:nvSpPr>
      <dsp:spPr>
        <a:xfrm rot="12960000">
          <a:off x="1652387" y="1955578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70892-2E7D-6643-8CD5-8D9BC21B323E}">
      <dsp:nvSpPr>
        <dsp:cNvPr id="0" name=""/>
        <dsp:cNvSpPr/>
      </dsp:nvSpPr>
      <dsp:spPr>
        <a:xfrm>
          <a:off x="1502139" y="1169533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one-time purchase</a:t>
          </a:r>
        </a:p>
      </dsp:txBody>
      <dsp:txXfrm>
        <a:off x="1518997" y="1186391"/>
        <a:ext cx="685745" cy="541853"/>
      </dsp:txXfrm>
    </dsp:sp>
    <dsp:sp modelId="{61994C97-F779-E145-9116-A172AE78C03D}">
      <dsp:nvSpPr>
        <dsp:cNvPr id="0" name=""/>
        <dsp:cNvSpPr/>
      </dsp:nvSpPr>
      <dsp:spPr>
        <a:xfrm rot="14040000">
          <a:off x="2036986" y="1570979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9BA1D-5E5B-534E-9A4B-5725A7C1812C}">
      <dsp:nvSpPr>
        <dsp:cNvPr id="0" name=""/>
        <dsp:cNvSpPr/>
      </dsp:nvSpPr>
      <dsp:spPr>
        <a:xfrm>
          <a:off x="2129401" y="542272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mostly hardware expertise</a:t>
          </a:r>
        </a:p>
      </dsp:txBody>
      <dsp:txXfrm>
        <a:off x="2146259" y="559130"/>
        <a:ext cx="685745" cy="541853"/>
      </dsp:txXfrm>
    </dsp:sp>
    <dsp:sp modelId="{DE7139E9-273A-B949-95E8-28B48BCBBB40}">
      <dsp:nvSpPr>
        <dsp:cNvPr id="0" name=""/>
        <dsp:cNvSpPr/>
      </dsp:nvSpPr>
      <dsp:spPr>
        <a:xfrm rot="15120000">
          <a:off x="2521610" y="1324051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9273F-3BFA-F543-B595-4C2B802EF082}">
      <dsp:nvSpPr>
        <dsp:cNvPr id="0" name=""/>
        <dsp:cNvSpPr/>
      </dsp:nvSpPr>
      <dsp:spPr>
        <a:xfrm>
          <a:off x="2919796" y="139545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millions of them</a:t>
          </a:r>
        </a:p>
      </dsp:txBody>
      <dsp:txXfrm>
        <a:off x="2936654" y="156403"/>
        <a:ext cx="685745" cy="541853"/>
      </dsp:txXfrm>
    </dsp:sp>
    <dsp:sp modelId="{12A25FA4-DE01-B94C-84CB-86E8773AB0BD}">
      <dsp:nvSpPr>
        <dsp:cNvPr id="0" name=""/>
        <dsp:cNvSpPr/>
      </dsp:nvSpPr>
      <dsp:spPr>
        <a:xfrm rot="16200000">
          <a:off x="3058819" y="1238965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CD82-2D57-0448-9052-C360D29F1204}">
      <dsp:nvSpPr>
        <dsp:cNvPr id="0" name=""/>
        <dsp:cNvSpPr/>
      </dsp:nvSpPr>
      <dsp:spPr>
        <a:xfrm>
          <a:off x="3795956" y="775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liability</a:t>
          </a:r>
        </a:p>
      </dsp:txBody>
      <dsp:txXfrm>
        <a:off x="3812814" y="17633"/>
        <a:ext cx="685745" cy="541853"/>
      </dsp:txXfrm>
    </dsp:sp>
    <dsp:sp modelId="{2AD89791-6139-0F4B-8384-65F80F12B98B}">
      <dsp:nvSpPr>
        <dsp:cNvPr id="0" name=""/>
        <dsp:cNvSpPr/>
      </dsp:nvSpPr>
      <dsp:spPr>
        <a:xfrm rot="17280000">
          <a:off x="3596029" y="1324051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A3245-3CD9-CB4B-94FB-262026A7647B}">
      <dsp:nvSpPr>
        <dsp:cNvPr id="0" name=""/>
        <dsp:cNvSpPr/>
      </dsp:nvSpPr>
      <dsp:spPr>
        <a:xfrm>
          <a:off x="4672116" y="139545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sue vendor in China?</a:t>
          </a:r>
        </a:p>
      </dsp:txBody>
      <dsp:txXfrm>
        <a:off x="4688974" y="156403"/>
        <a:ext cx="685745" cy="541853"/>
      </dsp:txXfrm>
    </dsp:sp>
    <dsp:sp modelId="{4458AF66-64ED-2A4B-AC19-C2BEB67BDA09}">
      <dsp:nvSpPr>
        <dsp:cNvPr id="0" name=""/>
        <dsp:cNvSpPr/>
      </dsp:nvSpPr>
      <dsp:spPr>
        <a:xfrm rot="18360000">
          <a:off x="4080653" y="1570979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B6842-693C-374C-B5D5-A8D4ED0B222A}">
      <dsp:nvSpPr>
        <dsp:cNvPr id="0" name=""/>
        <dsp:cNvSpPr/>
      </dsp:nvSpPr>
      <dsp:spPr>
        <a:xfrm>
          <a:off x="5360424" y="542272"/>
          <a:ext cx="923637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dog’s breakfast of software</a:t>
          </a:r>
        </a:p>
      </dsp:txBody>
      <dsp:txXfrm>
        <a:off x="5377282" y="559130"/>
        <a:ext cx="889921" cy="541853"/>
      </dsp:txXfrm>
    </dsp:sp>
    <dsp:sp modelId="{0FBDFB34-4CE7-C94D-B979-042BE08333C7}">
      <dsp:nvSpPr>
        <dsp:cNvPr id="0" name=""/>
        <dsp:cNvSpPr/>
      </dsp:nvSpPr>
      <dsp:spPr>
        <a:xfrm rot="19440000">
          <a:off x="4465252" y="1955578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949AB-4450-FC4A-BF8B-708AC5E549FC}">
      <dsp:nvSpPr>
        <dsp:cNvPr id="0" name=""/>
        <dsp:cNvSpPr/>
      </dsp:nvSpPr>
      <dsp:spPr>
        <a:xfrm>
          <a:off x="6089773" y="1169533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UI</a:t>
          </a:r>
        </a:p>
      </dsp:txBody>
      <dsp:txXfrm>
        <a:off x="6106631" y="1186391"/>
        <a:ext cx="685745" cy="541853"/>
      </dsp:txXfrm>
    </dsp:sp>
    <dsp:sp modelId="{95473FBA-05B6-1642-87CD-CB91D7748811}">
      <dsp:nvSpPr>
        <dsp:cNvPr id="0" name=""/>
        <dsp:cNvSpPr/>
      </dsp:nvSpPr>
      <dsp:spPr>
        <a:xfrm rot="20520000">
          <a:off x="4712180" y="2440202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8D5B9-625C-F14E-9F08-509C58250C1D}">
      <dsp:nvSpPr>
        <dsp:cNvPr id="0" name=""/>
        <dsp:cNvSpPr/>
      </dsp:nvSpPr>
      <dsp:spPr>
        <a:xfrm>
          <a:off x="6492500" y="1959928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BCP38</a:t>
          </a:r>
        </a:p>
      </dsp:txBody>
      <dsp:txXfrm>
        <a:off x="6509358" y="1976786"/>
        <a:ext cx="685745" cy="541853"/>
      </dsp:txXfrm>
    </dsp:sp>
    <dsp:sp modelId="{4448B1B9-E850-FD4E-991E-7756C5F7AD1A}">
      <dsp:nvSpPr>
        <dsp:cNvPr id="0" name=""/>
        <dsp:cNvSpPr/>
      </dsp:nvSpPr>
      <dsp:spPr>
        <a:xfrm>
          <a:off x="4797266" y="2977411"/>
          <a:ext cx="2193735" cy="2929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ED8E0-06F9-FA48-BFDD-FFC62BB5235A}">
      <dsp:nvSpPr>
        <dsp:cNvPr id="0" name=""/>
        <dsp:cNvSpPr/>
      </dsp:nvSpPr>
      <dsp:spPr>
        <a:xfrm>
          <a:off x="6631270" y="2836089"/>
          <a:ext cx="719461" cy="57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whose consent?</a:t>
          </a:r>
        </a:p>
      </dsp:txBody>
      <dsp:txXfrm>
        <a:off x="6648128" y="2852947"/>
        <a:ext cx="685745" cy="541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B21A5-C2F7-DF44-874E-69A7AE8397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3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www.mercurynews.com</a:t>
            </a:r>
            <a:r>
              <a:rPr lang="en-US" dirty="0"/>
              <a:t>/2019/01/21/it-was-five-minutes-of-sheer-terror-hackers-infiltrate-east-bay-familys-nest-surveillance-camera-send-warning-of-incoming-north-korea-missile-attack/</a:t>
            </a:r>
          </a:p>
          <a:p>
            <a:r>
              <a:rPr lang="en-US" dirty="0"/>
              <a:t>https://</a:t>
            </a:r>
            <a:r>
              <a:rPr lang="en-US" dirty="0" err="1"/>
              <a:t>nordic.businessinsider.com</a:t>
            </a:r>
            <a:r>
              <a:rPr lang="en-US" dirty="0"/>
              <a:t>/smart-tv-data-collection-advertising-2019-1</a:t>
            </a:r>
          </a:p>
          <a:p>
            <a:r>
              <a:rPr lang="en-US" dirty="0"/>
              <a:t>https://</a:t>
            </a:r>
            <a:r>
              <a:rPr lang="en-US" dirty="0" err="1"/>
              <a:t>theintercept.com</a:t>
            </a:r>
            <a:r>
              <a:rPr lang="en-US" dirty="0"/>
              <a:t>/2019/01/10/amazon-ring-security-camera/</a:t>
            </a:r>
          </a:p>
          <a:p>
            <a:r>
              <a:rPr lang="en-US" dirty="0"/>
              <a:t>https://</a:t>
            </a:r>
            <a:r>
              <a:rPr lang="en-US" dirty="0" err="1"/>
              <a:t>www.digitaltrends.com</a:t>
            </a:r>
            <a:r>
              <a:rPr lang="en-US" dirty="0"/>
              <a:t>/home/couple-finds-hidden-camera-in-</a:t>
            </a:r>
            <a:r>
              <a:rPr lang="en-US" dirty="0" err="1"/>
              <a:t>toronto</a:t>
            </a:r>
            <a:r>
              <a:rPr lang="en-US" dirty="0"/>
              <a:t>-</a:t>
            </a:r>
            <a:r>
              <a:rPr lang="en-US" dirty="0" err="1"/>
              <a:t>airbnb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topclassactions.com</a:t>
            </a:r>
            <a:r>
              <a:rPr lang="en-US" dirty="0"/>
              <a:t>/lawsuit-settlements/lawsuit-news/344267-we-vibe-class-action-says-vibrator-app-collects-sensitive-data/</a:t>
            </a:r>
          </a:p>
        </p:txBody>
      </p:sp>
    </p:spTree>
    <p:extLst>
      <p:ext uri="{BB962C8B-B14F-4D97-AF65-F5344CB8AC3E}">
        <p14:creationId xmlns:p14="http://schemas.microsoft.com/office/powerpoint/2010/main" val="27876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www.schneier.com</a:t>
            </a:r>
            <a:r>
              <a:rPr lang="en-US" dirty="0"/>
              <a:t>/blog/archives/2016/10/security_econom_1.html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B21A5-C2F7-DF44-874E-69A7AE8397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www.bitag.org</a:t>
            </a:r>
            <a:r>
              <a:rPr lang="en-US" dirty="0"/>
              <a:t>/report-internet-of-things-security-privacy-</a:t>
            </a:r>
            <a:r>
              <a:rPr lang="en-US" dirty="0" err="1"/>
              <a:t>recommendations.php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otalliance.org</a:t>
            </a:r>
            <a:r>
              <a:rPr lang="en-US" dirty="0"/>
              <a:t>/resources/</a:t>
            </a:r>
            <a:r>
              <a:rPr lang="en-US" dirty="0" err="1"/>
              <a:t>iot</a:t>
            </a:r>
            <a:r>
              <a:rPr lang="en-US" dirty="0"/>
              <a:t>-industry-resources</a:t>
            </a:r>
          </a:p>
          <a:p>
            <a:r>
              <a:rPr lang="en-US" dirty="0"/>
              <a:t>https://</a:t>
            </a:r>
            <a:r>
              <a:rPr lang="en-US" dirty="0" err="1"/>
              <a:t>www.schneier.com</a:t>
            </a:r>
            <a:r>
              <a:rPr lang="en-US" dirty="0"/>
              <a:t>/blog/archives/2017/02/</a:t>
            </a:r>
            <a:r>
              <a:rPr lang="en-US" dirty="0" err="1"/>
              <a:t>security_and_pr.html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www.cablelabs.com</a:t>
            </a:r>
            <a:r>
              <a:rPr lang="en-US" dirty="0"/>
              <a:t>/vision-secure-</a:t>
            </a:r>
            <a:r>
              <a:rPr lang="en-US" dirty="0" err="1"/>
              <a:t>iot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transition.fcc.gov</a:t>
            </a:r>
            <a:r>
              <a:rPr lang="en-US" dirty="0"/>
              <a:t>/</a:t>
            </a:r>
            <a:r>
              <a:rPr lang="en-US" dirty="0" err="1"/>
              <a:t>oet</a:t>
            </a:r>
            <a:r>
              <a:rPr lang="en-US" dirty="0"/>
              <a:t>/tac/</a:t>
            </a:r>
            <a:r>
              <a:rPr lang="en-US" dirty="0" err="1"/>
              <a:t>tacdocs</a:t>
            </a:r>
            <a:r>
              <a:rPr lang="en-US" dirty="0"/>
              <a:t>/reports/2015/FCC-TAC-Cyber-IoT-White-Paper-Rel1.1-2015.pdf</a:t>
            </a:r>
          </a:p>
          <a:p>
            <a:r>
              <a:rPr lang="en-US" dirty="0"/>
              <a:t>https://</a:t>
            </a:r>
            <a:r>
              <a:rPr lang="en-US" dirty="0" err="1"/>
              <a:t>iot.cityofnewyork.us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www.dhs.gov</a:t>
            </a:r>
            <a:r>
              <a:rPr lang="en-US" dirty="0"/>
              <a:t>/sites/default/files/publications/Strategic_Principles_for_Securing_the_Internet_of_Things-2016-1115-FINAL....pdf</a:t>
            </a:r>
          </a:p>
          <a:p>
            <a:r>
              <a:rPr lang="en-US" dirty="0"/>
              <a:t>https://</a:t>
            </a:r>
            <a:r>
              <a:rPr lang="en-US" dirty="0" err="1"/>
              <a:t>www.gsma.com</a:t>
            </a:r>
            <a:r>
              <a:rPr lang="en-US" dirty="0"/>
              <a:t>/</a:t>
            </a:r>
            <a:r>
              <a:rPr lang="en-US" dirty="0" err="1"/>
              <a:t>iot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-content/uploads/2016/02/CLP.11-v1.1.pdf</a:t>
            </a:r>
          </a:p>
          <a:p>
            <a:r>
              <a:rPr lang="en-US" dirty="0"/>
              <a:t>https://</a:t>
            </a:r>
            <a:r>
              <a:rPr lang="en-US" dirty="0" err="1"/>
              <a:t>iotsecurityfoundation.org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-content/uploads/2015/09/</a:t>
            </a:r>
            <a:r>
              <a:rPr lang="en-US" dirty="0" err="1"/>
              <a:t>IoTSF</a:t>
            </a:r>
            <a:r>
              <a:rPr lang="en-US" dirty="0"/>
              <a:t>-Establishing-Principles-for-IoT-Security-</a:t>
            </a:r>
            <a:r>
              <a:rPr lang="en-US" dirty="0" err="1"/>
              <a:t>Download.pdf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www.thedigitalstandard.org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067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cups.cs.cmu.edu</a:t>
            </a:r>
            <a:r>
              <a:rPr lang="en-US" dirty="0"/>
              <a:t>/</a:t>
            </a:r>
            <a:r>
              <a:rPr lang="en-US" dirty="0" err="1"/>
              <a:t>privacyLabel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www.narasec.com</a:t>
            </a:r>
            <a:r>
              <a:rPr lang="en-US" dirty="0"/>
              <a:t>/post/</a:t>
            </a:r>
            <a:r>
              <a:rPr lang="en-US" dirty="0" err="1"/>
              <a:t>iot</a:t>
            </a:r>
            <a:r>
              <a:rPr lang="en-US" dirty="0"/>
              <a:t>-security-labels/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“The Internet of Things: a privacy label for IoT products in a consumer market”,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B21A5-C2F7-DF44-874E-69A7AE8397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www.practicalmachinist.com</a:t>
            </a:r>
            <a:r>
              <a:rPr lang="en-US" dirty="0"/>
              <a:t>/</a:t>
            </a:r>
            <a:r>
              <a:rPr lang="en-US" dirty="0" err="1"/>
              <a:t>vb</a:t>
            </a:r>
            <a:r>
              <a:rPr lang="en-US" dirty="0"/>
              <a:t>/general/ot-when-does-product-need-certification-ul-such-231394/</a:t>
            </a:r>
          </a:p>
        </p:txBody>
      </p:sp>
    </p:spTree>
    <p:extLst>
      <p:ext uri="{BB962C8B-B14F-4D97-AF65-F5344CB8AC3E}">
        <p14:creationId xmlns:p14="http://schemas.microsoft.com/office/powerpoint/2010/main" val="249721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083E-B8CC-2749-A52D-902512385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2632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17D1D-09D4-9A47-8506-7A59BBC8C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3230-EF28-C34B-B6E6-FE3CA987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AE1-EEA5-3E4E-9096-81E8D30FEE99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A360-7162-9349-8704-A6065083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6096-67E1-564D-A91F-371B2F06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23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0FBD-6F03-9E4C-B270-E983B8BA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79F0B-936A-A844-8684-B441E9071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0DC3-095B-D544-812E-0CD5F321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6718-A6DE-E448-87F9-3F8AD8528377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F353-8F11-6140-B0FB-92A991F9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D35B-E731-D345-A609-832E3DA2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2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13420-4624-F34C-8553-D5249B8EE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6A008-7844-3243-A372-8DDD29D9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4CC8-F383-B545-980A-19DDC220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D1EF-B84D-C24D-AC20-82DFBCB62ACC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09622-CE28-364B-A859-4B0EF8E9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E8F24-2FBC-D04E-BC47-972F71B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974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2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5A5E-DAD2-F747-85C4-6027EAAF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"/>
            <a:ext cx="9144000" cy="880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14350" indent="0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C544-1961-A54D-9F1E-80BCC508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9055"/>
            <a:ext cx="8543636" cy="36536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D4C5-3961-0445-A5BB-19A9BDAC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4768562"/>
            <a:ext cx="2057400" cy="273844"/>
          </a:xfrm>
        </p:spPr>
        <p:txBody>
          <a:bodyPr/>
          <a:lstStyle/>
          <a:p>
            <a:fld id="{CA2B7418-DCD2-6F48-B364-90642155ACB4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D513-39CB-4C45-A106-E6F71355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C96B-1ADE-0C4C-86BC-8D082CA3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1036" y="4767263"/>
            <a:ext cx="2057400" cy="273844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521-C397-1449-A048-7C5E7B25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6EAB4-5F84-2F41-AD4D-058EB433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B0A0-23E4-2D49-8148-ADA1662F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CBBC-FADC-A440-97B1-FA6F72305B52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41958-A645-CF4A-8152-80DBC652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187A-EE4D-6340-A602-2EF92304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80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A5FD-6F83-004D-B637-9449A43A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255A-14F2-1049-AA34-E7214F04A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518C6-FFA2-2A4B-A02E-0B4155CC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9F9-417A-E741-814E-0521E69A64AB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C8ABC-EED0-7540-AA91-1C854824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836D-E2D8-8E4F-BE42-31E4CF8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CBD194-E5A6-7E4C-9861-19958900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"/>
            <a:ext cx="9144000" cy="880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14350" indent="0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8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8AAB-AAB1-8B48-AD18-E3F04CBD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0D3C9-EF98-744B-B80F-5FF307EE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A71FC-83EE-9B4F-B6F3-AD7B2D0E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11C7C-BCC0-5A41-B3C2-B8D74D70E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BB11E-091D-1D42-96CE-7C137077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8232-98F9-704E-A059-0284A4B3288F}" type="datetime1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57324-7C20-EC41-BCAC-17BC3F32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C0C34-64AD-4C43-821B-5FA74CF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91FB20-2CFC-DB44-9F63-25BFDF7F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"/>
            <a:ext cx="9144000" cy="880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14350" indent="0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3B000-6B30-4046-8C9C-60C29901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8229-5A12-4A4A-A356-F19A91C888A8}" type="datetime1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AD833-44FD-234A-B955-5DCE4DD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2C10E-834D-BF4A-9640-C1FBE5C3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C8979C-F764-4E42-9E3E-3067CEFC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43"/>
            <a:ext cx="9144000" cy="880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514350" indent="0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C7668-5120-9F40-B684-B1DB688F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B2A2-E7C7-814E-B0B0-CDE08827BB45}" type="datetime1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DBB3B-1765-E14F-AA1F-E5E1D3E2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33FA4-18FD-464E-8ADF-40A2F574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10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6DCE-8897-9141-A7B7-8502A7FD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D46A-D85A-6648-9F8A-D9F53F6E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94A23-CA3E-3F4F-AC8B-E3FCD418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8E0EC-6BBB-C549-B506-B91635B2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CEE-558F-D74B-8A3A-885A6F6E4C6A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38165-C4D4-0941-BBE0-A3AEFB7F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2A5B-709F-1D4F-B6B6-4E37688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3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BDB0-8E13-214A-8400-6C29FB49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C290F-D1DE-3445-B0AF-2314FD963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7F796-7AA5-6741-84D9-834664C4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6DA95-305D-6940-BDB1-92F1EA3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0F77-A4B4-F74B-84CF-E9BFB8094221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09EB6-BD2F-D343-AB1C-48558473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CNSM 2016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34A0A-2038-9347-871F-AB96A15D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95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7DC6B-830F-8347-972D-896CA68E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E8F5-C81D-8B4B-9CEE-375937A6A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9E70-ED8F-7C42-BF89-553AC1AA17D1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3B707-388D-1C45-A92D-A1C4263BE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CNSM 2016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A1E5-35D3-1D49-A435-E5519BC16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tiff"/><Relationship Id="rId3" Type="http://schemas.openxmlformats.org/officeDocument/2006/relationships/image" Target="../media/image36.tiff"/><Relationship Id="rId7" Type="http://schemas.openxmlformats.org/officeDocument/2006/relationships/image" Target="../media/image40.emf"/><Relationship Id="rId12" Type="http://schemas.openxmlformats.org/officeDocument/2006/relationships/image" Target="../media/image4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tiff"/><Relationship Id="rId11" Type="http://schemas.openxmlformats.org/officeDocument/2006/relationships/image" Target="../media/image44.tiff"/><Relationship Id="rId5" Type="http://schemas.openxmlformats.org/officeDocument/2006/relationships/image" Target="../media/image38.png"/><Relationship Id="rId15" Type="http://schemas.openxmlformats.org/officeDocument/2006/relationships/image" Target="../media/image48.tiff"/><Relationship Id="rId10" Type="http://schemas.openxmlformats.org/officeDocument/2006/relationships/image" Target="../media/image43.tiff"/><Relationship Id="rId4" Type="http://schemas.openxmlformats.org/officeDocument/2006/relationships/image" Target="../media/image37.tiff"/><Relationship Id="rId9" Type="http://schemas.openxmlformats.org/officeDocument/2006/relationships/image" Target="../media/image42.tiff"/><Relationship Id="rId14" Type="http://schemas.openxmlformats.org/officeDocument/2006/relationships/image" Target="../media/image4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tiff"/><Relationship Id="rId11" Type="http://schemas.openxmlformats.org/officeDocument/2006/relationships/image" Target="../media/image26.png"/><Relationship Id="rId5" Type="http://schemas.openxmlformats.org/officeDocument/2006/relationships/image" Target="../media/image20.tiff"/><Relationship Id="rId10" Type="http://schemas.openxmlformats.org/officeDocument/2006/relationships/image" Target="../media/image25.jpeg"/><Relationship Id="rId4" Type="http://schemas.openxmlformats.org/officeDocument/2006/relationships/image" Target="../media/image19.tiff"/><Relationship Id="rId9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tif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png"/><Relationship Id="rId10" Type="http://schemas.openxmlformats.org/officeDocument/2006/relationships/image" Target="../media/image29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tiff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ym typeface="Roboto"/>
              </a:rPr>
              <a:t>IoT: The Internet of Things that shouldn’t be on the Internet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ym typeface="Roboto"/>
              </a:rPr>
              <a:t>Henning Schulzrinne (Columbia University)</a:t>
            </a:r>
          </a:p>
          <a:p>
            <a:pPr lvl="0"/>
            <a:r>
              <a:rPr lang="en-US" dirty="0">
                <a:sym typeface="Roboto"/>
              </a:rPr>
              <a:t>January 25, 2019</a:t>
            </a:r>
          </a:p>
          <a:p>
            <a:pPr lvl="0"/>
            <a:r>
              <a:rPr lang="en-US" dirty="0">
                <a:sym typeface="Roboto"/>
              </a:rPr>
              <a:t>CITI State of Telecom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A3735-3271-394A-B2E3-EA77AE29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37A98-35ED-514E-9B7C-BDB0002F6F1D}"/>
              </a:ext>
            </a:extLst>
          </p:cNvPr>
          <p:cNvSpPr txBox="1"/>
          <p:nvPr/>
        </p:nvSpPr>
        <p:spPr>
          <a:xfrm>
            <a:off x="1143001" y="4012406"/>
            <a:ext cx="76038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material is based upon work supported by the National Science Foundation under Grant No. (CNS-1218977). Any opinions, findings, and conclusions or recommendations expressed in this material are those of the author(s) and do not necessarily reflect the views of the National Science Foundation.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0BD98-E7C1-0C45-8E86-560EB85229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24" y="4092130"/>
            <a:ext cx="415776" cy="417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security confluence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6F2D9-AD6D-DA40-A9F7-5BC9D0FE42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45561519"/>
              </p:ext>
            </p:extLst>
          </p:nvPr>
        </p:nvGraphicFramePr>
        <p:xfrm>
          <a:off x="356839" y="1047750"/>
          <a:ext cx="8311375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12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2083-D635-784E-B9BC-703D0F42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9AE6-D4F1-DD44-A3B6-4FB5EE53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industry organization has 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9DFCB-24A5-5C46-ADC1-060C3113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5" y="961638"/>
            <a:ext cx="2679700" cy="116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FD14-7F24-8B4B-BC6E-14A259773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04" y="989206"/>
            <a:ext cx="2251376" cy="1140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B08727-B6AC-ED42-96E0-255F81B9701B}"/>
              </a:ext>
            </a:extLst>
          </p:cNvPr>
          <p:cNvSpPr txBox="1"/>
          <p:nvPr/>
        </p:nvSpPr>
        <p:spPr>
          <a:xfrm>
            <a:off x="527825" y="189920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Nov. 2016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91B07-786F-DB4B-9BB6-7718E997A3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907" y="992158"/>
            <a:ext cx="1401801" cy="907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6B5153-5340-C644-9185-5765FB007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45" y="2308458"/>
            <a:ext cx="1270000" cy="127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8FDF24-5926-474B-8FC4-6BF6748AAB2D}"/>
              </a:ext>
            </a:extLst>
          </p:cNvPr>
          <p:cNvSpPr txBox="1"/>
          <p:nvPr/>
        </p:nvSpPr>
        <p:spPr>
          <a:xfrm>
            <a:off x="481607" y="3347626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Summer 2017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8B46C-3EEC-B942-BFE7-CA6591EE8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45" y="3919126"/>
            <a:ext cx="4927600" cy="698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35C446-F61D-524F-B5FC-217438C9E199}"/>
              </a:ext>
            </a:extLst>
          </p:cNvPr>
          <p:cNvSpPr txBox="1"/>
          <p:nvPr/>
        </p:nvSpPr>
        <p:spPr>
          <a:xfrm>
            <a:off x="444345" y="4536431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Dec. 2015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971134-CFD2-2249-B304-572A4DB98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681" y="2070449"/>
            <a:ext cx="2397901" cy="1731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C9D86A-8DF8-964A-9F38-EB34F7D7BA31}"/>
              </a:ext>
            </a:extLst>
          </p:cNvPr>
          <p:cNvSpPr txBox="1"/>
          <p:nvPr/>
        </p:nvSpPr>
        <p:spPr>
          <a:xfrm>
            <a:off x="8300225" y="348311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Nov. 2016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B9D837-3D9D-B54D-BC72-6DF2B08CBC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005" y="2325583"/>
            <a:ext cx="2550996" cy="3859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B14DE4-E859-1F43-99CF-4BF99898D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9130" y="2213119"/>
            <a:ext cx="1308100" cy="127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8C58A3-E0AC-4946-B766-123CDD61416B}"/>
              </a:ext>
            </a:extLst>
          </p:cNvPr>
          <p:cNvSpPr txBox="1"/>
          <p:nvPr/>
        </p:nvSpPr>
        <p:spPr>
          <a:xfrm>
            <a:off x="4936411" y="32676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Feb. 2016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101806-0B2F-BB46-A0F0-9FA6F347E4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977" y="2814226"/>
            <a:ext cx="1587500" cy="1104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E7A910-D619-F84E-B135-03B8C6E20C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6055" y="3884046"/>
            <a:ext cx="2407306" cy="4092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B91478-AC44-C941-8F21-AB9D012300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6923" y="3629112"/>
            <a:ext cx="1944804" cy="2393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1AD485-D392-AD4B-9DD8-9FB272000F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7477" y="2813462"/>
            <a:ext cx="1309804" cy="468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6F5511-2F7E-CE42-84EB-C6D0C14645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1682" y="869998"/>
            <a:ext cx="977900" cy="1193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33EDF0-B667-A740-B3BB-D8A355D2962D}"/>
              </a:ext>
            </a:extLst>
          </p:cNvPr>
          <p:cNvSpPr txBox="1"/>
          <p:nvPr/>
        </p:nvSpPr>
        <p:spPr>
          <a:xfrm>
            <a:off x="8360059" y="1750446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7559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and security label?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6" y="1480615"/>
            <a:ext cx="3518711" cy="3286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020" y="1073337"/>
            <a:ext cx="10454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P. Kelley et al.</a:t>
            </a:r>
          </a:p>
          <a:p>
            <a:r>
              <a:rPr lang="en-US" sz="1050" dirty="0"/>
              <a:t>SIGCHI 2010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9474-4482-514A-AED2-898F3AB11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508" y="1243122"/>
            <a:ext cx="2019673" cy="3564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9B3C1-452B-8A48-B940-74F4B3D30668}"/>
              </a:ext>
            </a:extLst>
          </p:cNvPr>
          <p:cNvSpPr txBox="1"/>
          <p:nvPr/>
        </p:nvSpPr>
        <p:spPr>
          <a:xfrm>
            <a:off x="3612508" y="812235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NaraSec</a:t>
            </a:r>
            <a:endParaRPr lang="en-US" sz="1100" dirty="0"/>
          </a:p>
          <a:p>
            <a:r>
              <a:rPr lang="en-US" sz="1100" dirty="0"/>
              <a:t>(9/2017)</a:t>
            </a:r>
          </a:p>
        </p:txBody>
      </p:sp>
      <p:pic>
        <p:nvPicPr>
          <p:cNvPr id="1025" name="Picture 1" descr="page20image114852256">
            <a:extLst>
              <a:ext uri="{FF2B5EF4-FFF2-40B4-BE49-F238E27FC236}">
                <a16:creationId xmlns:a16="http://schemas.microsoft.com/office/drawing/2014/main" id="{FFC3B227-AD6F-184A-AD3E-0770987D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76" y="1871844"/>
            <a:ext cx="2904168" cy="19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20992E-51BD-1643-9ED6-145F4204422A}"/>
              </a:ext>
            </a:extLst>
          </p:cNvPr>
          <p:cNvSpPr/>
          <p:nvPr/>
        </p:nvSpPr>
        <p:spPr>
          <a:xfrm>
            <a:off x="6003516" y="3951520"/>
            <a:ext cx="15128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Rob van </a:t>
            </a:r>
            <a:r>
              <a:rPr lang="en-US" sz="800" dirty="0" err="1">
                <a:latin typeface="Calibri" panose="020F0502020204030204" pitchFamily="34" charset="0"/>
              </a:rPr>
              <a:t>Diermen</a:t>
            </a:r>
            <a:r>
              <a:rPr lang="en-US" sz="800" dirty="0">
                <a:latin typeface="Calibri" panose="020F0502020204030204" pitchFamily="34" charset="0"/>
              </a:rPr>
              <a:t> (2018)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425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</a:t>
            </a:r>
            <a:r>
              <a:rPr lang="en-US" b="1" dirty="0"/>
              <a:t>that</a:t>
            </a:r>
            <a:r>
              <a:rPr lang="en-US" dirty="0"/>
              <a:t>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58" y="1109663"/>
            <a:ext cx="4171950" cy="3657600"/>
          </a:xfrm>
        </p:spPr>
        <p:txBody>
          <a:bodyPr>
            <a:normAutofit fontScale="92500"/>
          </a:bodyPr>
          <a:lstStyle/>
          <a:p>
            <a:r>
              <a:rPr lang="en-US" dirty="0"/>
              <a:t>No factory-default passwords</a:t>
            </a:r>
          </a:p>
          <a:p>
            <a:pPr lvl="1"/>
            <a:r>
              <a:rPr lang="en-US" dirty="0"/>
              <a:t>long-term, no human-</a:t>
            </a:r>
            <a:r>
              <a:rPr lang="en-US" dirty="0" err="1"/>
              <a:t>setable</a:t>
            </a:r>
            <a:r>
              <a:rPr lang="en-US" dirty="0"/>
              <a:t> passwords at all </a:t>
            </a:r>
            <a:r>
              <a:rPr lang="en-US" dirty="0">
                <a:sym typeface="Wingdings"/>
              </a:rPr>
              <a:t> client certs</a:t>
            </a:r>
            <a:endParaRPr lang="en-US" dirty="0"/>
          </a:p>
          <a:p>
            <a:r>
              <a:rPr lang="en-US" dirty="0"/>
              <a:t>No telnet, </a:t>
            </a:r>
            <a:r>
              <a:rPr lang="en-US" dirty="0" err="1"/>
              <a:t>ssh</a:t>
            </a:r>
            <a:r>
              <a:rPr lang="en-US" dirty="0"/>
              <a:t>, SNMP (typically)</a:t>
            </a:r>
          </a:p>
          <a:p>
            <a:r>
              <a:rPr lang="en-US" dirty="0"/>
              <a:t>Only configure from local subset</a:t>
            </a:r>
          </a:p>
          <a:p>
            <a:r>
              <a:rPr lang="en-US" dirty="0"/>
              <a:t>Automated, signed updates within reasonable time of vulnerability</a:t>
            </a:r>
          </a:p>
          <a:p>
            <a:r>
              <a:rPr lang="en-US" dirty="0"/>
              <a:t>Web interfaces use non-root accounts</a:t>
            </a:r>
          </a:p>
          <a:p>
            <a:r>
              <a:rPr lang="en-US" dirty="0"/>
              <a:t>Automated testing</a:t>
            </a:r>
          </a:p>
          <a:p>
            <a:pPr lvl="1"/>
            <a:r>
              <a:rPr lang="en-US" dirty="0"/>
              <a:t>XSS and SQL injection</a:t>
            </a:r>
          </a:p>
          <a:p>
            <a:pPr lvl="1"/>
            <a:r>
              <a:rPr lang="en-US" dirty="0"/>
              <a:t>use of unencrypted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5017F-2046-9E41-83E0-078B60185F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24" y="1294105"/>
            <a:ext cx="1361012" cy="1081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72" y="2465865"/>
            <a:ext cx="3156956" cy="94519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E696C0-BDF8-754B-9128-ADCB4D8F04E7}"/>
              </a:ext>
            </a:extLst>
          </p:cNvPr>
          <p:cNvSpPr/>
          <p:nvPr/>
        </p:nvSpPr>
        <p:spPr>
          <a:xfrm>
            <a:off x="5431972" y="413657"/>
            <a:ext cx="3083378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strike="sngStrike" dirty="0">
                <a:solidFill>
                  <a:schemeClr val="tx1"/>
                </a:solidFill>
              </a:rPr>
              <a:t>More research needed?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More action needed!</a:t>
            </a:r>
          </a:p>
        </p:txBody>
      </p:sp>
    </p:spTree>
    <p:extLst>
      <p:ext uri="{BB962C8B-B14F-4D97-AF65-F5344CB8AC3E}">
        <p14:creationId xmlns:p14="http://schemas.microsoft.com/office/powerpoint/2010/main" val="291151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17FC-7BF4-DA49-942B-734E649C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people actually wanted to solve the problem…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06AF-1423-054C-BE61-AAFBBC7D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 Reports and others don’t see this as within their qualifications</a:t>
            </a:r>
          </a:p>
          <a:p>
            <a:r>
              <a:rPr lang="en-US" dirty="0"/>
              <a:t>Regulatory: certification for devices</a:t>
            </a:r>
          </a:p>
          <a:p>
            <a:pPr lvl="1"/>
            <a:r>
              <a:rPr lang="en-US" dirty="0"/>
              <a:t>see ”Textile and Wool Act” (1939)</a:t>
            </a:r>
          </a:p>
          <a:p>
            <a:pPr lvl="1"/>
            <a:r>
              <a:rPr lang="en-US" dirty="0"/>
              <a:t>NRTL; UL (city fire codes, insurance)</a:t>
            </a:r>
          </a:p>
          <a:p>
            <a:pPr lvl="1"/>
            <a:r>
              <a:rPr lang="en-US" dirty="0"/>
              <a:t>UL is not required, but liability ensures use</a:t>
            </a:r>
          </a:p>
          <a:p>
            <a:r>
              <a:rPr lang="en-US" dirty="0"/>
              <a:t>Large retailers: require labeling and standards</a:t>
            </a:r>
          </a:p>
          <a:p>
            <a:r>
              <a:rPr lang="en-US" dirty="0"/>
              <a:t>Are there types of IoT devices that are particularly high-risk?</a:t>
            </a:r>
          </a:p>
          <a:p>
            <a:pPr lvl="1"/>
            <a:r>
              <a:rPr lang="en-US" dirty="0"/>
              <a:t>personal behavioral data</a:t>
            </a:r>
          </a:p>
          <a:p>
            <a:pPr lvl="1"/>
            <a:r>
              <a:rPr lang="en-US" dirty="0"/>
              <a:t>minors</a:t>
            </a:r>
          </a:p>
          <a:p>
            <a:pPr lvl="1"/>
            <a:r>
              <a:rPr lang="en-US" dirty="0"/>
              <a:t>risk of harm (security products</a:t>
            </a:r>
            <a:r>
              <a:rPr lang="en-US"/>
              <a:t>, faucets, …)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6E04-FFAF-B443-B97C-198617E3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1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62638" y="1371600"/>
            <a:ext cx="2114550" cy="3257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0" name="Rounded Rectangle 9"/>
          <p:cNvSpPr/>
          <p:nvPr/>
        </p:nvSpPr>
        <p:spPr>
          <a:xfrm>
            <a:off x="3600450" y="1371600"/>
            <a:ext cx="2114550" cy="32575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Rounded Rectangle 8"/>
          <p:cNvSpPr/>
          <p:nvPr/>
        </p:nvSpPr>
        <p:spPr>
          <a:xfrm>
            <a:off x="1314450" y="1371600"/>
            <a:ext cx="2114550" cy="3257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Natural evolution</a:t>
            </a:r>
          </a:p>
        </p:txBody>
      </p:sp>
      <p:sp>
        <p:nvSpPr>
          <p:cNvPr id="1946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A29E50F-3EBE-3842-8324-DF555E14C50A}" type="slidenum">
              <a:rPr lang="en-US" sz="1050">
                <a:solidFill>
                  <a:srgbClr val="FFFFFF"/>
                </a:solidFill>
                <a:cs typeface="Arial" charset="0"/>
              </a:rPr>
              <a:pPr eaLnBrk="1" hangingPunct="1"/>
              <a:t>2</a:t>
            </a:fld>
            <a:endParaRPr lang="en-US" sz="105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71450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1943100"/>
            <a:ext cx="110132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00451"/>
            <a:ext cx="800100" cy="5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3600450"/>
            <a:ext cx="523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3028950"/>
            <a:ext cx="71556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2457450" y="4664652"/>
            <a:ext cx="4057650" cy="307398"/>
          </a:xfrm>
          <a:prstGeom prst="stripedRightArrow">
            <a:avLst>
              <a:gd name="adj1" fmla="val 31972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4356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is not exactly new (1978)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198761"/>
            <a:ext cx="4962525" cy="37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IoT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an idea older than the web (1985)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657847"/>
            <a:ext cx="2095500" cy="200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24" y="1562598"/>
            <a:ext cx="4093615" cy="2495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7451" y="1143000"/>
            <a:ext cx="2355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Peter Lewis (panel discussion 1985)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1" y="4629150"/>
            <a:ext cx="2496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F</a:t>
            </a:r>
            <a:r>
              <a:rPr lang="de-DE" sz="1050"/>
              <a:t>rom</a:t>
            </a:r>
            <a:r>
              <a:rPr lang="de-DE" sz="1050" dirty="0"/>
              <a:t> </a:t>
            </a:r>
            <a:r>
              <a:rPr lang="en-US" sz="1050" dirty="0"/>
              <a:t>Chetan Sharma Consulting 2016</a:t>
            </a:r>
          </a:p>
        </p:txBody>
      </p:sp>
    </p:spTree>
    <p:extLst>
      <p:ext uri="{BB962C8B-B14F-4D97-AF65-F5344CB8AC3E}">
        <p14:creationId xmlns:p14="http://schemas.microsoft.com/office/powerpoint/2010/main" val="19717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DD82-705E-FC41-A398-C2A37673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943" y="0"/>
            <a:ext cx="5846682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F961B-70CD-CB4A-BC5A-5FD71F85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ABC0-0B20-594E-8324-2F30128B41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home &amp; office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507329" y="1434220"/>
            <a:ext cx="2979071" cy="1589809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Wired LAN</a:t>
            </a:r>
          </a:p>
          <a:p>
            <a:pPr algn="ctr"/>
            <a:r>
              <a:rPr lang="en-US" sz="1050" dirty="0"/>
              <a:t>(10-100 Mb/s)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00716"/>
            <a:ext cx="690722" cy="690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909" y="1846410"/>
            <a:ext cx="622910" cy="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0126" y="1825288"/>
            <a:ext cx="59663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1-5 Mb/s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362" y="1137914"/>
            <a:ext cx="645438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20" y="1636568"/>
            <a:ext cx="1133816" cy="410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13" y="2449465"/>
            <a:ext cx="666750" cy="66675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3074236" y="2000250"/>
            <a:ext cx="589253" cy="449215"/>
          </a:xfrm>
          <a:prstGeom prst="straightConnector1">
            <a:avLst/>
          </a:prstGeom>
          <a:ln w="50800">
            <a:solidFill>
              <a:schemeClr val="accent1">
                <a:alpha val="36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74236" y="1664390"/>
            <a:ext cx="1497764" cy="216475"/>
          </a:xfrm>
          <a:prstGeom prst="straightConnector1">
            <a:avLst/>
          </a:prstGeom>
          <a:ln w="50800">
            <a:solidFill>
              <a:schemeClr val="accent1">
                <a:alpha val="36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33299" y="1841788"/>
            <a:ext cx="851851" cy="607677"/>
          </a:xfrm>
          <a:prstGeom prst="bentConnector3">
            <a:avLst>
              <a:gd name="adj1" fmla="val 66709"/>
            </a:avLst>
          </a:prstGeom>
          <a:ln w="50800">
            <a:solidFill>
              <a:schemeClr val="accent1">
                <a:alpha val="36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00350" y="3429000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1995 – 2010: most communications was local, with web browsing as main Internet activity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48521" y="2047009"/>
            <a:ext cx="795179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</p:cNvCxnSpPr>
          <p:nvPr/>
        </p:nvCxnSpPr>
        <p:spPr>
          <a:xfrm flipV="1">
            <a:off x="5948521" y="2228850"/>
            <a:ext cx="795179" cy="172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10126" y="2246077"/>
            <a:ext cx="5934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&lt; 1 Mb/s</a:t>
            </a:r>
          </a:p>
        </p:txBody>
      </p:sp>
    </p:spTree>
    <p:extLst>
      <p:ext uri="{BB962C8B-B14F-4D97-AF65-F5344CB8AC3E}">
        <p14:creationId xmlns:p14="http://schemas.microsoft.com/office/powerpoint/2010/main" val="356017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507329" y="2073950"/>
            <a:ext cx="2979071" cy="158980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Wireless LAN</a:t>
            </a:r>
          </a:p>
          <a:p>
            <a:pPr algn="ctr"/>
            <a:r>
              <a:rPr lang="en-US" sz="1050" dirty="0"/>
              <a:t>(0.1 - 1 Gb/s)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and home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165" y="3137852"/>
            <a:ext cx="74295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1782730"/>
            <a:ext cx="6858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83" y="1882742"/>
            <a:ext cx="398717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84" y="2316130"/>
            <a:ext cx="43815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26" y="2983239"/>
            <a:ext cx="647700" cy="647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371600"/>
            <a:ext cx="361950" cy="554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77" y="2329070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380469"/>
            <a:ext cx="789039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07" y="3144275"/>
            <a:ext cx="571500" cy="809625"/>
          </a:xfrm>
          <a:prstGeom prst="rect">
            <a:avLst/>
          </a:prstGeom>
        </p:spPr>
      </p:pic>
      <p:cxnSp>
        <p:nvCxnSpPr>
          <p:cNvPr id="16" name="Curved Connector 15"/>
          <p:cNvCxnSpPr>
            <a:stCxn id="11" idx="3"/>
            <a:endCxn id="10" idx="1"/>
          </p:cNvCxnSpPr>
          <p:nvPr/>
        </p:nvCxnSpPr>
        <p:spPr>
          <a:xfrm flipV="1">
            <a:off x="4903840" y="3307089"/>
            <a:ext cx="1528487" cy="301980"/>
          </a:xfrm>
          <a:prstGeom prst="bentConnector3">
            <a:avLst>
              <a:gd name="adj1" fmla="val 3433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1" idx="0"/>
            <a:endCxn id="9" idx="1"/>
          </p:cNvCxnSpPr>
          <p:nvPr/>
        </p:nvCxnSpPr>
        <p:spPr>
          <a:xfrm rot="5400000" flipH="1" flipV="1">
            <a:off x="5061670" y="1982855"/>
            <a:ext cx="845264" cy="19499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5" idx="0"/>
          </p:cNvCxnSpPr>
          <p:nvPr/>
        </p:nvCxnSpPr>
        <p:spPr>
          <a:xfrm flipH="1">
            <a:off x="2425641" y="2468530"/>
            <a:ext cx="146110" cy="669322"/>
          </a:xfrm>
          <a:prstGeom prst="straightConnector1">
            <a:avLst/>
          </a:prstGeom>
          <a:ln w="254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909259" y="1920753"/>
            <a:ext cx="2904946" cy="753533"/>
          </a:xfrm>
          <a:custGeom>
            <a:avLst/>
            <a:gdLst>
              <a:gd name="connsiteX0" fmla="*/ 0 w 3873261"/>
              <a:gd name="connsiteY0" fmla="*/ 232913 h 1004711"/>
              <a:gd name="connsiteX1" fmla="*/ 1216325 w 3873261"/>
              <a:gd name="connsiteY1" fmla="*/ 793630 h 1004711"/>
              <a:gd name="connsiteX2" fmla="*/ 3209027 w 3873261"/>
              <a:gd name="connsiteY2" fmla="*/ 957532 h 1004711"/>
              <a:gd name="connsiteX3" fmla="*/ 3873261 w 3873261"/>
              <a:gd name="connsiteY3" fmla="*/ 0 h 100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3261" h="1004711">
                <a:moveTo>
                  <a:pt x="0" y="232913"/>
                </a:moveTo>
                <a:cubicBezTo>
                  <a:pt x="340743" y="452886"/>
                  <a:pt x="681487" y="672860"/>
                  <a:pt x="1216325" y="793630"/>
                </a:cubicBezTo>
                <a:cubicBezTo>
                  <a:pt x="1751163" y="914400"/>
                  <a:pt x="2766204" y="1089804"/>
                  <a:pt x="3209027" y="957532"/>
                </a:cubicBezTo>
                <a:cubicBezTo>
                  <a:pt x="3651850" y="825260"/>
                  <a:pt x="3873261" y="0"/>
                  <a:pt x="3873261" y="0"/>
                </a:cubicBezTo>
              </a:path>
            </a:pathLst>
          </a:custGeom>
          <a:noFill/>
          <a:ln>
            <a:solidFill>
              <a:srgbClr val="0070C0"/>
            </a:solidFill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Freeform 25"/>
          <p:cNvSpPr/>
          <p:nvPr/>
        </p:nvSpPr>
        <p:spPr>
          <a:xfrm>
            <a:off x="2779863" y="1907813"/>
            <a:ext cx="2976113" cy="1552755"/>
          </a:xfrm>
          <a:custGeom>
            <a:avLst/>
            <a:gdLst>
              <a:gd name="connsiteX0" fmla="*/ 0 w 3968151"/>
              <a:gd name="connsiteY0" fmla="*/ 2070340 h 2070340"/>
              <a:gd name="connsiteX1" fmla="*/ 621102 w 3968151"/>
              <a:gd name="connsiteY1" fmla="*/ 802257 h 2070340"/>
              <a:gd name="connsiteX2" fmla="*/ 2889849 w 3968151"/>
              <a:gd name="connsiteY2" fmla="*/ 785004 h 2070340"/>
              <a:gd name="connsiteX3" fmla="*/ 3968151 w 3968151"/>
              <a:gd name="connsiteY3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151" h="2070340">
                <a:moveTo>
                  <a:pt x="0" y="2070340"/>
                </a:moveTo>
                <a:cubicBezTo>
                  <a:pt x="69730" y="1543410"/>
                  <a:pt x="139461" y="1016480"/>
                  <a:pt x="621102" y="802257"/>
                </a:cubicBezTo>
                <a:cubicBezTo>
                  <a:pt x="1102743" y="588034"/>
                  <a:pt x="2332008" y="918713"/>
                  <a:pt x="2889849" y="785004"/>
                </a:cubicBezTo>
                <a:cubicBezTo>
                  <a:pt x="3447691" y="651294"/>
                  <a:pt x="3968151" y="0"/>
                  <a:pt x="3968151" y="0"/>
                </a:cubicBezTo>
              </a:path>
            </a:pathLst>
          </a:custGeom>
          <a:noFill/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5" y="2245440"/>
            <a:ext cx="685800" cy="6858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2009956" y="1881934"/>
            <a:ext cx="3694262" cy="957532"/>
          </a:xfrm>
          <a:custGeom>
            <a:avLst/>
            <a:gdLst>
              <a:gd name="connsiteX0" fmla="*/ 0 w 4925683"/>
              <a:gd name="connsiteY0" fmla="*/ 1276709 h 1276709"/>
              <a:gd name="connsiteX1" fmla="*/ 2018581 w 4925683"/>
              <a:gd name="connsiteY1" fmla="*/ 914400 h 1276709"/>
              <a:gd name="connsiteX2" fmla="*/ 3019245 w 4925683"/>
              <a:gd name="connsiteY2" fmla="*/ 638354 h 1276709"/>
              <a:gd name="connsiteX3" fmla="*/ 4408098 w 4925683"/>
              <a:gd name="connsiteY3" fmla="*/ 345056 h 1276709"/>
              <a:gd name="connsiteX4" fmla="*/ 4925683 w 4925683"/>
              <a:gd name="connsiteY4" fmla="*/ 0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5683" h="1276709">
                <a:moveTo>
                  <a:pt x="0" y="1276709"/>
                </a:moveTo>
                <a:cubicBezTo>
                  <a:pt x="757687" y="1148750"/>
                  <a:pt x="1515374" y="1020792"/>
                  <a:pt x="2018581" y="914400"/>
                </a:cubicBezTo>
                <a:cubicBezTo>
                  <a:pt x="2521788" y="808008"/>
                  <a:pt x="2620992" y="733245"/>
                  <a:pt x="3019245" y="638354"/>
                </a:cubicBezTo>
                <a:cubicBezTo>
                  <a:pt x="3417498" y="543463"/>
                  <a:pt x="4090358" y="451448"/>
                  <a:pt x="4408098" y="345056"/>
                </a:cubicBezTo>
                <a:cubicBezTo>
                  <a:pt x="4725838" y="238664"/>
                  <a:pt x="4925683" y="0"/>
                  <a:pt x="4925683" y="0"/>
                </a:cubicBezTo>
              </a:path>
            </a:pathLst>
          </a:custGeom>
          <a:noFill/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TextBox 28"/>
          <p:cNvSpPr txBox="1"/>
          <p:nvPr/>
        </p:nvSpPr>
        <p:spPr>
          <a:xfrm>
            <a:off x="2507329" y="4222403"/>
            <a:ext cx="25061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050" dirty="0"/>
              <a:t>relatively little intra-LAN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mostly LAN-to-cloud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upload-download ratio may change</a:t>
            </a:r>
          </a:p>
        </p:txBody>
      </p:sp>
    </p:spTree>
    <p:extLst>
      <p:ext uri="{BB962C8B-B14F-4D97-AF65-F5344CB8AC3E}">
        <p14:creationId xmlns:p14="http://schemas.microsoft.com/office/powerpoint/2010/main" val="11390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combines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6000" y="104775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713" y="1798632"/>
            <a:ext cx="790575" cy="668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2525123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doxing</a:t>
            </a:r>
            <a:r>
              <a:rPr lang="en-US" sz="1050" dirty="0"/>
              <a:t>++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6218" y="3856130"/>
            <a:ext cx="1674512" cy="656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095" y="789418"/>
            <a:ext cx="2290763" cy="666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363" y="3841811"/>
            <a:ext cx="3371850" cy="4339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F3547-3642-3E4D-8B03-6246174F70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69" y="3024123"/>
            <a:ext cx="2163838" cy="5795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A17F7-8083-0E49-A5E8-85BBD4B554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69" y="4256809"/>
            <a:ext cx="3152580" cy="8535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A08416-AB20-4149-A91A-C722919965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0" y="1226544"/>
            <a:ext cx="2204225" cy="19458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2B136-0957-C546-93B4-B47A3EAB1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9754" y="4529071"/>
            <a:ext cx="3867440" cy="5242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5BE9E7-DD9E-2F4D-BA29-BF5C32948675}"/>
              </a:ext>
            </a:extLst>
          </p:cNvPr>
          <p:cNvSpPr txBox="1"/>
          <p:nvPr/>
        </p:nvSpPr>
        <p:spPr>
          <a:xfrm>
            <a:off x="6393476" y="73655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/TIhW61FMNIc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6DDDEF-0535-204C-BBC9-C2CF25D18A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45" y="2303972"/>
            <a:ext cx="2035831" cy="7032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2066DF-A9C9-274F-8FB0-4F2C07C35DEE}"/>
              </a:ext>
            </a:extLst>
          </p:cNvPr>
          <p:cNvSpPr txBox="1"/>
          <p:nvPr/>
        </p:nvSpPr>
        <p:spPr>
          <a:xfrm>
            <a:off x="107114" y="1624883"/>
            <a:ext cx="1516145" cy="5078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We-Vibe Class Action Says Vibrator App Collects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62128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DDOS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DDOS as externality</a:t>
            </a:r>
          </a:p>
          <a:p>
            <a:pPr lvl="1"/>
            <a:r>
              <a:rPr lang="en-US" dirty="0"/>
              <a:t>device owners don’t care:</a:t>
            </a:r>
          </a:p>
          <a:p>
            <a:pPr lvl="2"/>
            <a:r>
              <a:rPr lang="en-US" dirty="0"/>
              <a:t>barely slows down their Internet service</a:t>
            </a:r>
          </a:p>
          <a:p>
            <a:pPr lvl="2"/>
            <a:r>
              <a:rPr lang="en-US" dirty="0"/>
              <a:t>device still functions normally</a:t>
            </a:r>
          </a:p>
          <a:p>
            <a:pPr lvl="2"/>
            <a:r>
              <a:rPr lang="en-US" dirty="0"/>
              <a:t>don’t know victims, generally</a:t>
            </a:r>
          </a:p>
          <a:p>
            <a:pPr lvl="1"/>
            <a:r>
              <a:rPr lang="en-US" dirty="0"/>
              <a:t>vendors don’t care (enough)</a:t>
            </a:r>
          </a:p>
          <a:p>
            <a:pPr lvl="2"/>
            <a:r>
              <a:rPr lang="en-US" dirty="0"/>
              <a:t>not liable for damage (right now) – public nuisance?</a:t>
            </a:r>
          </a:p>
          <a:p>
            <a:pPr lvl="2"/>
            <a:r>
              <a:rPr lang="en-US" dirty="0"/>
              <a:t>only marginally affects their business reputation</a:t>
            </a:r>
          </a:p>
          <a:p>
            <a:pPr lvl="1"/>
            <a:r>
              <a:rPr lang="en-US" dirty="0"/>
              <a:t>ISP don’t care (much)</a:t>
            </a:r>
          </a:p>
          <a:p>
            <a:pPr lvl="2"/>
            <a:r>
              <a:rPr lang="en-US" dirty="0"/>
              <a:t>individually, not much load – in lightly-loaded direction (outbound)</a:t>
            </a:r>
          </a:p>
          <a:p>
            <a:pPr lvl="2"/>
            <a:r>
              <a:rPr lang="en-US" dirty="0"/>
              <a:t>hard to combat</a:t>
            </a:r>
          </a:p>
          <a:p>
            <a:pPr lvl="2"/>
            <a:r>
              <a:rPr lang="en-US" dirty="0"/>
              <a:t>haven’t adopted BCP38 (egress address filtering)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5017F-2046-9E41-83E0-078B60185F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886450" y="685800"/>
            <a:ext cx="1428750" cy="1085850"/>
          </a:xfrm>
          <a:prstGeom prst="cloudCallout">
            <a:avLst>
              <a:gd name="adj1" fmla="val -88389"/>
              <a:gd name="adj2" fmla="val -22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Schneier</a:t>
            </a:r>
            <a:endParaRPr lang="en-US" sz="1050" dirty="0"/>
          </a:p>
          <a:p>
            <a:pPr algn="ctr"/>
            <a:r>
              <a:rPr lang="en-US" sz="1050" dirty="0"/>
              <a:t>Oct. 2016</a:t>
            </a:r>
          </a:p>
          <a:p>
            <a:pPr algn="ctr"/>
            <a:r>
              <a:rPr lang="en-US" sz="1050" dirty="0"/>
              <a:t>Cohan</a:t>
            </a:r>
          </a:p>
          <a:p>
            <a:pPr algn="ctr"/>
            <a:r>
              <a:rPr lang="en-US" sz="1050" dirty="0"/>
              <a:t>Apr. 2013</a:t>
            </a:r>
          </a:p>
        </p:txBody>
      </p:sp>
    </p:spTree>
    <p:extLst>
      <p:ext uri="{BB962C8B-B14F-4D97-AF65-F5344CB8AC3E}">
        <p14:creationId xmlns:p14="http://schemas.microsoft.com/office/powerpoint/2010/main" val="28532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blue" id="{487F4C0E-C276-6846-8B9A-70781E30B66B}" vid="{A758A767-063A-5045-AC22-37E71C5D606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825</Words>
  <Application>Microsoft Macintosh PowerPoint</Application>
  <PresentationFormat>On-screen Show (16:9)</PresentationFormat>
  <Paragraphs>135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Mangal</vt:lpstr>
      <vt:lpstr>Arial</vt:lpstr>
      <vt:lpstr>Wingdings</vt:lpstr>
      <vt:lpstr>Roboto</vt:lpstr>
      <vt:lpstr>Calibri Light</vt:lpstr>
      <vt:lpstr>ＭＳ Ｐゴシック</vt:lpstr>
      <vt:lpstr>Office Theme</vt:lpstr>
      <vt:lpstr>IoT: The Internet of Things that shouldn’t be on the Internet</vt:lpstr>
      <vt:lpstr>Natural evolution</vt:lpstr>
      <vt:lpstr>IoT is not exactly new (1978)</vt:lpstr>
      <vt:lpstr>IoT – an idea older than the web (1985)</vt:lpstr>
      <vt:lpstr>PowerPoint Presentation</vt:lpstr>
      <vt:lpstr>Old home &amp; office architecture</vt:lpstr>
      <vt:lpstr>IoT and home architecture</vt:lpstr>
      <vt:lpstr>IoT combines risks</vt:lpstr>
      <vt:lpstr>IoT DDOS economics</vt:lpstr>
      <vt:lpstr>IoT security confluence</vt:lpstr>
      <vt:lpstr>Every industry organization has guidelines</vt:lpstr>
      <vt:lpstr>Privacy and security label?</vt:lpstr>
      <vt:lpstr>This is not that hard!</vt:lpstr>
      <vt:lpstr>If people actually wanted to solve the problem…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networks slower: 5G and IoT</dc:title>
  <dc:creator>Henning Schulzrinne</dc:creator>
  <cp:lastModifiedBy>Henning Schulzrinne</cp:lastModifiedBy>
  <cp:revision>38</cp:revision>
  <dcterms:created xsi:type="dcterms:W3CDTF">2018-11-12T02:40:04Z</dcterms:created>
  <dcterms:modified xsi:type="dcterms:W3CDTF">2019-01-24T23:14:26Z</dcterms:modified>
</cp:coreProperties>
</file>