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340" r:id="rId2"/>
    <p:sldId id="292" r:id="rId3"/>
    <p:sldId id="260" r:id="rId4"/>
    <p:sldId id="338" r:id="rId5"/>
    <p:sldId id="293" r:id="rId6"/>
    <p:sldId id="294" r:id="rId7"/>
    <p:sldId id="291" r:id="rId8"/>
    <p:sldId id="278" r:id="rId9"/>
    <p:sldId id="339" r:id="rId10"/>
    <p:sldId id="34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50"/>
  </p:normalViewPr>
  <p:slideViewPr>
    <p:cSldViewPr snapToGrid="0" snapToObjects="1">
      <p:cViewPr varScale="1">
        <p:scale>
          <a:sx n="135" d="100"/>
          <a:sy n="135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785A1-CAF3-E84C-BCD5-2FE94F2154EE}" type="doc">
      <dgm:prSet loTypeId="urn:microsoft.com/office/officeart/2005/8/layout/StepDown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BA623F-2F1E-1648-9DA8-2D94EE880EA0}">
      <dgm:prSet phldrT="[Text]"/>
      <dgm:spPr/>
      <dgm:t>
        <a:bodyPr/>
        <a:lstStyle/>
        <a:p>
          <a:r>
            <a:rPr lang="en-US" dirty="0"/>
            <a:t>Constitution</a:t>
          </a:r>
        </a:p>
      </dgm:t>
    </dgm:pt>
    <dgm:pt modelId="{24B79C1D-8AA9-F643-9EB0-F422C1C8D43B}" type="parTrans" cxnId="{8246E2C0-CA2C-1540-A85E-63CECDE66646}">
      <dgm:prSet/>
      <dgm:spPr/>
      <dgm:t>
        <a:bodyPr/>
        <a:lstStyle/>
        <a:p>
          <a:endParaRPr lang="en-US"/>
        </a:p>
      </dgm:t>
    </dgm:pt>
    <dgm:pt modelId="{648C06F1-AA6A-7E42-ABF3-B42A50A04A50}" type="sibTrans" cxnId="{8246E2C0-CA2C-1540-A85E-63CECDE66646}">
      <dgm:prSet/>
      <dgm:spPr/>
      <dgm:t>
        <a:bodyPr/>
        <a:lstStyle/>
        <a:p>
          <a:endParaRPr lang="en-US"/>
        </a:p>
      </dgm:t>
    </dgm:pt>
    <dgm:pt modelId="{84640A84-9308-0F4E-8B20-53D1C662C830}">
      <dgm:prSet phldrT="[Text]"/>
      <dgm:spPr/>
      <dgm:t>
        <a:bodyPr/>
        <a:lstStyle/>
        <a:p>
          <a:r>
            <a:rPr lang="en-US" dirty="0"/>
            <a:t>Commerce clause</a:t>
          </a:r>
        </a:p>
      </dgm:t>
    </dgm:pt>
    <dgm:pt modelId="{19DE5A21-95D2-944C-997C-7869A4F33E6E}" type="parTrans" cxnId="{6C3E66E8-0C3E-8246-B0CB-9CC312C404DA}">
      <dgm:prSet/>
      <dgm:spPr/>
      <dgm:t>
        <a:bodyPr/>
        <a:lstStyle/>
        <a:p>
          <a:endParaRPr lang="en-US"/>
        </a:p>
      </dgm:t>
    </dgm:pt>
    <dgm:pt modelId="{8C76AC0E-9466-4E4C-9A3D-9F6FB707106D}" type="sibTrans" cxnId="{6C3E66E8-0C3E-8246-B0CB-9CC312C404DA}">
      <dgm:prSet/>
      <dgm:spPr/>
      <dgm:t>
        <a:bodyPr/>
        <a:lstStyle/>
        <a:p>
          <a:endParaRPr lang="en-US"/>
        </a:p>
      </dgm:t>
    </dgm:pt>
    <dgm:pt modelId="{562D7462-8637-6843-B525-927AA2FCEDB7}">
      <dgm:prSet phldrT="[Text]"/>
      <dgm:spPr/>
      <dgm:t>
        <a:bodyPr/>
        <a:lstStyle/>
        <a:p>
          <a:r>
            <a:rPr lang="en-US" dirty="0"/>
            <a:t>Law</a:t>
          </a:r>
        </a:p>
      </dgm:t>
    </dgm:pt>
    <dgm:pt modelId="{CAF74D90-7D97-8C46-B8C4-D21DA7115A8A}" type="parTrans" cxnId="{6EE11325-21A3-424C-90C5-C9EF05F3124B}">
      <dgm:prSet/>
      <dgm:spPr/>
      <dgm:t>
        <a:bodyPr/>
        <a:lstStyle/>
        <a:p>
          <a:endParaRPr lang="en-US"/>
        </a:p>
      </dgm:t>
    </dgm:pt>
    <dgm:pt modelId="{91C429FD-95C6-B94C-ADC2-34CF9FC81A2C}" type="sibTrans" cxnId="{6EE11325-21A3-424C-90C5-C9EF05F3124B}">
      <dgm:prSet/>
      <dgm:spPr/>
      <dgm:t>
        <a:bodyPr/>
        <a:lstStyle/>
        <a:p>
          <a:endParaRPr lang="en-US"/>
        </a:p>
      </dgm:t>
    </dgm:pt>
    <dgm:pt modelId="{5AF23FF9-87FC-8746-9163-1229FA4AF7D6}">
      <dgm:prSet phldrT="[Text]"/>
      <dgm:spPr/>
      <dgm:t>
        <a:bodyPr/>
        <a:lstStyle/>
        <a:p>
          <a:r>
            <a:rPr lang="en-US" dirty="0"/>
            <a:t>Telecom Act 1934 &amp; 1996</a:t>
          </a:r>
        </a:p>
      </dgm:t>
    </dgm:pt>
    <dgm:pt modelId="{286CEEB6-2099-5341-B074-2055BBB478B1}" type="parTrans" cxnId="{5FB4D5CA-2C21-7441-BCB1-CEF946A37D31}">
      <dgm:prSet/>
      <dgm:spPr/>
      <dgm:t>
        <a:bodyPr/>
        <a:lstStyle/>
        <a:p>
          <a:endParaRPr lang="en-US"/>
        </a:p>
      </dgm:t>
    </dgm:pt>
    <dgm:pt modelId="{C8777977-2500-0B46-9C7A-E16DD427ABFD}" type="sibTrans" cxnId="{5FB4D5CA-2C21-7441-BCB1-CEF946A37D31}">
      <dgm:prSet/>
      <dgm:spPr/>
      <dgm:t>
        <a:bodyPr/>
        <a:lstStyle/>
        <a:p>
          <a:endParaRPr lang="en-US"/>
        </a:p>
      </dgm:t>
    </dgm:pt>
    <dgm:pt modelId="{7066635A-F0B0-8540-8874-58221436D974}">
      <dgm:prSet phldrT="[Text]"/>
      <dgm:spPr/>
      <dgm:t>
        <a:bodyPr/>
        <a:lstStyle/>
        <a:p>
          <a:r>
            <a:rPr lang="en-US" dirty="0"/>
            <a:t>47 CFR</a:t>
          </a:r>
        </a:p>
      </dgm:t>
    </dgm:pt>
    <dgm:pt modelId="{0D21A475-949A-B446-AC24-187E55874118}" type="parTrans" cxnId="{B831CEC7-59C1-4647-9338-3D775B58967A}">
      <dgm:prSet/>
      <dgm:spPr/>
      <dgm:t>
        <a:bodyPr/>
        <a:lstStyle/>
        <a:p>
          <a:endParaRPr lang="en-US"/>
        </a:p>
      </dgm:t>
    </dgm:pt>
    <dgm:pt modelId="{51675AD7-7137-5C41-A586-F9A0F5758FE0}" type="sibTrans" cxnId="{B831CEC7-59C1-4647-9338-3D775B58967A}">
      <dgm:prSet/>
      <dgm:spPr/>
      <dgm:t>
        <a:bodyPr/>
        <a:lstStyle/>
        <a:p>
          <a:endParaRPr lang="en-US"/>
        </a:p>
      </dgm:t>
    </dgm:pt>
    <dgm:pt modelId="{202671C4-191D-9A47-BDA6-06F3D645DFB5}">
      <dgm:prSet phldrT="[Text]"/>
      <dgm:spPr/>
      <dgm:t>
        <a:bodyPr/>
        <a:lstStyle/>
        <a:p>
          <a:r>
            <a:rPr lang="en-US" dirty="0"/>
            <a:t>Narrative</a:t>
          </a:r>
        </a:p>
      </dgm:t>
    </dgm:pt>
    <dgm:pt modelId="{7DCECC1B-6225-AE49-A88D-4047A1A03437}" type="parTrans" cxnId="{63C3371A-E85D-5242-9AD0-8307C88128C8}">
      <dgm:prSet/>
      <dgm:spPr/>
      <dgm:t>
        <a:bodyPr/>
        <a:lstStyle/>
        <a:p>
          <a:endParaRPr lang="en-US"/>
        </a:p>
      </dgm:t>
    </dgm:pt>
    <dgm:pt modelId="{766C945A-32CA-A04D-9155-974A94C33DC1}" type="sibTrans" cxnId="{63C3371A-E85D-5242-9AD0-8307C88128C8}">
      <dgm:prSet/>
      <dgm:spPr/>
      <dgm:t>
        <a:bodyPr/>
        <a:lstStyle/>
        <a:p>
          <a:endParaRPr lang="en-US"/>
        </a:p>
      </dgm:t>
    </dgm:pt>
    <dgm:pt modelId="{95BF8004-A775-E949-8587-E8B45C7F8158}">
      <dgm:prSet phldrT="[Text]"/>
      <dgm:spPr/>
      <dgm:t>
        <a:bodyPr/>
        <a:lstStyle/>
        <a:p>
          <a:r>
            <a:rPr lang="en-US" dirty="0"/>
            <a:t>reasonable network management</a:t>
          </a:r>
        </a:p>
      </dgm:t>
    </dgm:pt>
    <dgm:pt modelId="{97C86B29-EA09-DC45-9919-B3F5D4C727C7}" type="parTrans" cxnId="{27601E33-0BA2-244D-A5E8-AB060EF07EFB}">
      <dgm:prSet/>
      <dgm:spPr/>
      <dgm:t>
        <a:bodyPr/>
        <a:lstStyle/>
        <a:p>
          <a:endParaRPr lang="en-US"/>
        </a:p>
      </dgm:t>
    </dgm:pt>
    <dgm:pt modelId="{7638B8D2-45F3-094A-ACD1-AD94417A9A82}" type="sibTrans" cxnId="{27601E33-0BA2-244D-A5E8-AB060EF07EFB}">
      <dgm:prSet/>
      <dgm:spPr/>
      <dgm:t>
        <a:bodyPr/>
        <a:lstStyle/>
        <a:p>
          <a:endParaRPr lang="en-US"/>
        </a:p>
      </dgm:t>
    </dgm:pt>
    <dgm:pt modelId="{C92927E1-EE33-0E4C-A200-07D976723083}" type="pres">
      <dgm:prSet presAssocID="{1A8785A1-CAF3-E84C-BCD5-2FE94F2154EE}" presName="rootnode" presStyleCnt="0">
        <dgm:presLayoutVars>
          <dgm:chMax/>
          <dgm:chPref/>
          <dgm:dir/>
          <dgm:animLvl val="lvl"/>
        </dgm:presLayoutVars>
      </dgm:prSet>
      <dgm:spPr/>
    </dgm:pt>
    <dgm:pt modelId="{C540E4C6-36CE-AB41-90FA-35831ECEB12D}" type="pres">
      <dgm:prSet presAssocID="{3BBA623F-2F1E-1648-9DA8-2D94EE880EA0}" presName="composite" presStyleCnt="0"/>
      <dgm:spPr/>
    </dgm:pt>
    <dgm:pt modelId="{6AD0A7C9-04D9-B243-BB8F-9A15754CE402}" type="pres">
      <dgm:prSet presAssocID="{3BBA623F-2F1E-1648-9DA8-2D94EE880EA0}" presName="bentUpArrow1" presStyleLbl="alignImgPlace1" presStyleIdx="0" presStyleCnt="3"/>
      <dgm:spPr/>
    </dgm:pt>
    <dgm:pt modelId="{B71CA253-10D6-A041-BFE1-45FC96B893DC}" type="pres">
      <dgm:prSet presAssocID="{3BBA623F-2F1E-1648-9DA8-2D94EE880EA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38E1D43-3955-674B-96F3-7D34F55F5BBA}" type="pres">
      <dgm:prSet presAssocID="{3BBA623F-2F1E-1648-9DA8-2D94EE880EA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B971522-B66C-EA42-9B00-13E8FFC31713}" type="pres">
      <dgm:prSet presAssocID="{648C06F1-AA6A-7E42-ABF3-B42A50A04A50}" presName="sibTrans" presStyleCnt="0"/>
      <dgm:spPr/>
    </dgm:pt>
    <dgm:pt modelId="{1B3660C3-40AF-C14D-B792-3CAAEA068E44}" type="pres">
      <dgm:prSet presAssocID="{562D7462-8637-6843-B525-927AA2FCEDB7}" presName="composite" presStyleCnt="0"/>
      <dgm:spPr/>
    </dgm:pt>
    <dgm:pt modelId="{E26A49AE-B247-CE49-87EB-FC1E4563046B}" type="pres">
      <dgm:prSet presAssocID="{562D7462-8637-6843-B525-927AA2FCEDB7}" presName="bentUpArrow1" presStyleLbl="alignImgPlace1" presStyleIdx="1" presStyleCnt="3"/>
      <dgm:spPr/>
    </dgm:pt>
    <dgm:pt modelId="{39EC1357-8039-0648-BA39-95D6890973E2}" type="pres">
      <dgm:prSet presAssocID="{562D7462-8637-6843-B525-927AA2FCEDB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A504D4A5-DC78-8949-84D2-345E1AE330E5}" type="pres">
      <dgm:prSet presAssocID="{562D7462-8637-6843-B525-927AA2FCEDB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320BA1C-E1B2-EC4B-AEC7-932F6C8BFCCD}" type="pres">
      <dgm:prSet presAssocID="{91C429FD-95C6-B94C-ADC2-34CF9FC81A2C}" presName="sibTrans" presStyleCnt="0"/>
      <dgm:spPr/>
    </dgm:pt>
    <dgm:pt modelId="{CB777760-CAD0-4044-B00C-0F596D5E4BF7}" type="pres">
      <dgm:prSet presAssocID="{7066635A-F0B0-8540-8874-58221436D974}" presName="composite" presStyleCnt="0"/>
      <dgm:spPr/>
    </dgm:pt>
    <dgm:pt modelId="{402DD997-FD8E-274C-8B66-D34504EC8AC4}" type="pres">
      <dgm:prSet presAssocID="{7066635A-F0B0-8540-8874-58221436D974}" presName="bentUpArrow1" presStyleLbl="alignImgPlace1" presStyleIdx="2" presStyleCnt="3"/>
      <dgm:spPr/>
    </dgm:pt>
    <dgm:pt modelId="{CD00F338-D90D-6340-9D25-E8C86A82D907}" type="pres">
      <dgm:prSet presAssocID="{7066635A-F0B0-8540-8874-58221436D97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198AFEF-D574-2842-8114-7D960CE91E78}" type="pres">
      <dgm:prSet presAssocID="{7066635A-F0B0-8540-8874-58221436D97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D88FCF9-BD98-CA4D-8D92-44ADD496B436}" type="pres">
      <dgm:prSet presAssocID="{51675AD7-7137-5C41-A586-F9A0F5758FE0}" presName="sibTrans" presStyleCnt="0"/>
      <dgm:spPr/>
    </dgm:pt>
    <dgm:pt modelId="{BDF6D90A-B443-C640-B41D-EBF50157E9A0}" type="pres">
      <dgm:prSet presAssocID="{202671C4-191D-9A47-BDA6-06F3D645DFB5}" presName="composite" presStyleCnt="0"/>
      <dgm:spPr/>
    </dgm:pt>
    <dgm:pt modelId="{F740463F-87E7-9D4F-8650-22A8484DB109}" type="pres">
      <dgm:prSet presAssocID="{202671C4-191D-9A47-BDA6-06F3D645DFB5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996A4877-9B38-F646-B1CC-255A76089680}" type="pres">
      <dgm:prSet presAssocID="{202671C4-191D-9A47-BDA6-06F3D645DFB5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B199A03-9B5F-FA4B-AB03-9DBCE09FD054}" type="presOf" srcId="{202671C4-191D-9A47-BDA6-06F3D645DFB5}" destId="{F740463F-87E7-9D4F-8650-22A8484DB109}" srcOrd="0" destOrd="0" presId="urn:microsoft.com/office/officeart/2005/8/layout/StepDownProcess"/>
    <dgm:cxn modelId="{F3C25006-DA02-8F4D-8602-9A25303F6AE2}" type="presOf" srcId="{95BF8004-A775-E949-8587-E8B45C7F8158}" destId="{996A4877-9B38-F646-B1CC-255A76089680}" srcOrd="0" destOrd="0" presId="urn:microsoft.com/office/officeart/2005/8/layout/StepDownProcess"/>
    <dgm:cxn modelId="{63C3371A-E85D-5242-9AD0-8307C88128C8}" srcId="{1A8785A1-CAF3-E84C-BCD5-2FE94F2154EE}" destId="{202671C4-191D-9A47-BDA6-06F3D645DFB5}" srcOrd="3" destOrd="0" parTransId="{7DCECC1B-6225-AE49-A88D-4047A1A03437}" sibTransId="{766C945A-32CA-A04D-9155-974A94C33DC1}"/>
    <dgm:cxn modelId="{6EE11325-21A3-424C-90C5-C9EF05F3124B}" srcId="{1A8785A1-CAF3-E84C-BCD5-2FE94F2154EE}" destId="{562D7462-8637-6843-B525-927AA2FCEDB7}" srcOrd="1" destOrd="0" parTransId="{CAF74D90-7D97-8C46-B8C4-D21DA7115A8A}" sibTransId="{91C429FD-95C6-B94C-ADC2-34CF9FC81A2C}"/>
    <dgm:cxn modelId="{27601E33-0BA2-244D-A5E8-AB060EF07EFB}" srcId="{202671C4-191D-9A47-BDA6-06F3D645DFB5}" destId="{95BF8004-A775-E949-8587-E8B45C7F8158}" srcOrd="0" destOrd="0" parTransId="{97C86B29-EA09-DC45-9919-B3F5D4C727C7}" sibTransId="{7638B8D2-45F3-094A-ACD1-AD94417A9A82}"/>
    <dgm:cxn modelId="{16DA5D62-48CD-E447-95A3-A9ED9ECDA201}" type="presOf" srcId="{3BBA623F-2F1E-1648-9DA8-2D94EE880EA0}" destId="{B71CA253-10D6-A041-BFE1-45FC96B893DC}" srcOrd="0" destOrd="0" presId="urn:microsoft.com/office/officeart/2005/8/layout/StepDownProcess"/>
    <dgm:cxn modelId="{81521571-FDF1-7E40-884D-CDA2BCDF2ED9}" type="presOf" srcId="{1A8785A1-CAF3-E84C-BCD5-2FE94F2154EE}" destId="{C92927E1-EE33-0E4C-A200-07D976723083}" srcOrd="0" destOrd="0" presId="urn:microsoft.com/office/officeart/2005/8/layout/StepDownProcess"/>
    <dgm:cxn modelId="{CC38F97F-FA8D-464B-A9FE-52DE3A8A382B}" type="presOf" srcId="{7066635A-F0B0-8540-8874-58221436D974}" destId="{CD00F338-D90D-6340-9D25-E8C86A82D907}" srcOrd="0" destOrd="0" presId="urn:microsoft.com/office/officeart/2005/8/layout/StepDownProcess"/>
    <dgm:cxn modelId="{A1DE8E96-3C5E-8948-B5B8-D9E768D3A382}" type="presOf" srcId="{562D7462-8637-6843-B525-927AA2FCEDB7}" destId="{39EC1357-8039-0648-BA39-95D6890973E2}" srcOrd="0" destOrd="0" presId="urn:microsoft.com/office/officeart/2005/8/layout/StepDownProcess"/>
    <dgm:cxn modelId="{1B8383AB-1290-D743-86CE-8EB7405458FD}" type="presOf" srcId="{5AF23FF9-87FC-8746-9163-1229FA4AF7D6}" destId="{A504D4A5-DC78-8949-84D2-345E1AE330E5}" srcOrd="0" destOrd="0" presId="urn:microsoft.com/office/officeart/2005/8/layout/StepDownProcess"/>
    <dgm:cxn modelId="{8246E2C0-CA2C-1540-A85E-63CECDE66646}" srcId="{1A8785A1-CAF3-E84C-BCD5-2FE94F2154EE}" destId="{3BBA623F-2F1E-1648-9DA8-2D94EE880EA0}" srcOrd="0" destOrd="0" parTransId="{24B79C1D-8AA9-F643-9EB0-F422C1C8D43B}" sibTransId="{648C06F1-AA6A-7E42-ABF3-B42A50A04A50}"/>
    <dgm:cxn modelId="{B831CEC7-59C1-4647-9338-3D775B58967A}" srcId="{1A8785A1-CAF3-E84C-BCD5-2FE94F2154EE}" destId="{7066635A-F0B0-8540-8874-58221436D974}" srcOrd="2" destOrd="0" parTransId="{0D21A475-949A-B446-AC24-187E55874118}" sibTransId="{51675AD7-7137-5C41-A586-F9A0F5758FE0}"/>
    <dgm:cxn modelId="{5FB4D5CA-2C21-7441-BCB1-CEF946A37D31}" srcId="{562D7462-8637-6843-B525-927AA2FCEDB7}" destId="{5AF23FF9-87FC-8746-9163-1229FA4AF7D6}" srcOrd="0" destOrd="0" parTransId="{286CEEB6-2099-5341-B074-2055BBB478B1}" sibTransId="{C8777977-2500-0B46-9C7A-E16DD427ABFD}"/>
    <dgm:cxn modelId="{0414B3CD-5EA8-0140-BF9A-E7BF8BBDEFAE}" type="presOf" srcId="{84640A84-9308-0F4E-8B20-53D1C662C830}" destId="{238E1D43-3955-674B-96F3-7D34F55F5BBA}" srcOrd="0" destOrd="0" presId="urn:microsoft.com/office/officeart/2005/8/layout/StepDownProcess"/>
    <dgm:cxn modelId="{6C3E66E8-0C3E-8246-B0CB-9CC312C404DA}" srcId="{3BBA623F-2F1E-1648-9DA8-2D94EE880EA0}" destId="{84640A84-9308-0F4E-8B20-53D1C662C830}" srcOrd="0" destOrd="0" parTransId="{19DE5A21-95D2-944C-997C-7869A4F33E6E}" sibTransId="{8C76AC0E-9466-4E4C-9A3D-9F6FB707106D}"/>
    <dgm:cxn modelId="{D6B55CB7-845D-9541-94AC-DD2C44EADB32}" type="presParOf" srcId="{C92927E1-EE33-0E4C-A200-07D976723083}" destId="{C540E4C6-36CE-AB41-90FA-35831ECEB12D}" srcOrd="0" destOrd="0" presId="urn:microsoft.com/office/officeart/2005/8/layout/StepDownProcess"/>
    <dgm:cxn modelId="{BB69B287-F258-9B4C-9784-0284CD8C7BFB}" type="presParOf" srcId="{C540E4C6-36CE-AB41-90FA-35831ECEB12D}" destId="{6AD0A7C9-04D9-B243-BB8F-9A15754CE402}" srcOrd="0" destOrd="0" presId="urn:microsoft.com/office/officeart/2005/8/layout/StepDownProcess"/>
    <dgm:cxn modelId="{9CD9FDDE-7788-5944-8FE3-6917CA1EAE69}" type="presParOf" srcId="{C540E4C6-36CE-AB41-90FA-35831ECEB12D}" destId="{B71CA253-10D6-A041-BFE1-45FC96B893DC}" srcOrd="1" destOrd="0" presId="urn:microsoft.com/office/officeart/2005/8/layout/StepDownProcess"/>
    <dgm:cxn modelId="{50C86200-6BA2-7044-8753-675860505723}" type="presParOf" srcId="{C540E4C6-36CE-AB41-90FA-35831ECEB12D}" destId="{238E1D43-3955-674B-96F3-7D34F55F5BBA}" srcOrd="2" destOrd="0" presId="urn:microsoft.com/office/officeart/2005/8/layout/StepDownProcess"/>
    <dgm:cxn modelId="{ECC11021-E848-4C40-AEA4-7AA738EF48FC}" type="presParOf" srcId="{C92927E1-EE33-0E4C-A200-07D976723083}" destId="{FB971522-B66C-EA42-9B00-13E8FFC31713}" srcOrd="1" destOrd="0" presId="urn:microsoft.com/office/officeart/2005/8/layout/StepDownProcess"/>
    <dgm:cxn modelId="{9DC2C950-1D54-5342-9D6D-27D670D6D094}" type="presParOf" srcId="{C92927E1-EE33-0E4C-A200-07D976723083}" destId="{1B3660C3-40AF-C14D-B792-3CAAEA068E44}" srcOrd="2" destOrd="0" presId="urn:microsoft.com/office/officeart/2005/8/layout/StepDownProcess"/>
    <dgm:cxn modelId="{2283FADE-86D9-8E42-B37D-9CB98D8DDE24}" type="presParOf" srcId="{1B3660C3-40AF-C14D-B792-3CAAEA068E44}" destId="{E26A49AE-B247-CE49-87EB-FC1E4563046B}" srcOrd="0" destOrd="0" presId="urn:microsoft.com/office/officeart/2005/8/layout/StepDownProcess"/>
    <dgm:cxn modelId="{A3E81146-762A-1445-9912-7200BF6A7660}" type="presParOf" srcId="{1B3660C3-40AF-C14D-B792-3CAAEA068E44}" destId="{39EC1357-8039-0648-BA39-95D6890973E2}" srcOrd="1" destOrd="0" presId="urn:microsoft.com/office/officeart/2005/8/layout/StepDownProcess"/>
    <dgm:cxn modelId="{A18DCE7E-1740-904E-858F-DBD645FD95CD}" type="presParOf" srcId="{1B3660C3-40AF-C14D-B792-3CAAEA068E44}" destId="{A504D4A5-DC78-8949-84D2-345E1AE330E5}" srcOrd="2" destOrd="0" presId="urn:microsoft.com/office/officeart/2005/8/layout/StepDownProcess"/>
    <dgm:cxn modelId="{2BDF02AB-B49D-6046-93AF-CF644B2515D9}" type="presParOf" srcId="{C92927E1-EE33-0E4C-A200-07D976723083}" destId="{4320BA1C-E1B2-EC4B-AEC7-932F6C8BFCCD}" srcOrd="3" destOrd="0" presId="urn:microsoft.com/office/officeart/2005/8/layout/StepDownProcess"/>
    <dgm:cxn modelId="{077D288A-D965-0240-AD29-291F90E0F475}" type="presParOf" srcId="{C92927E1-EE33-0E4C-A200-07D976723083}" destId="{CB777760-CAD0-4044-B00C-0F596D5E4BF7}" srcOrd="4" destOrd="0" presId="urn:microsoft.com/office/officeart/2005/8/layout/StepDownProcess"/>
    <dgm:cxn modelId="{9799A97C-8D13-7448-B07C-3D70E5E04435}" type="presParOf" srcId="{CB777760-CAD0-4044-B00C-0F596D5E4BF7}" destId="{402DD997-FD8E-274C-8B66-D34504EC8AC4}" srcOrd="0" destOrd="0" presId="urn:microsoft.com/office/officeart/2005/8/layout/StepDownProcess"/>
    <dgm:cxn modelId="{88555237-30B4-C24C-BF20-D77E82296BD5}" type="presParOf" srcId="{CB777760-CAD0-4044-B00C-0F596D5E4BF7}" destId="{CD00F338-D90D-6340-9D25-E8C86A82D907}" srcOrd="1" destOrd="0" presId="urn:microsoft.com/office/officeart/2005/8/layout/StepDownProcess"/>
    <dgm:cxn modelId="{95AACBCC-25B4-7240-8096-6540C9032EC4}" type="presParOf" srcId="{CB777760-CAD0-4044-B00C-0F596D5E4BF7}" destId="{3198AFEF-D574-2842-8114-7D960CE91E78}" srcOrd="2" destOrd="0" presId="urn:microsoft.com/office/officeart/2005/8/layout/StepDownProcess"/>
    <dgm:cxn modelId="{0959C7F4-A8A9-EE4F-9061-73E1B9168AC3}" type="presParOf" srcId="{C92927E1-EE33-0E4C-A200-07D976723083}" destId="{5D88FCF9-BD98-CA4D-8D92-44ADD496B436}" srcOrd="5" destOrd="0" presId="urn:microsoft.com/office/officeart/2005/8/layout/StepDownProcess"/>
    <dgm:cxn modelId="{E95E101D-7AF2-2849-B4B7-F5DA142D9A2D}" type="presParOf" srcId="{C92927E1-EE33-0E4C-A200-07D976723083}" destId="{BDF6D90A-B443-C640-B41D-EBF50157E9A0}" srcOrd="6" destOrd="0" presId="urn:microsoft.com/office/officeart/2005/8/layout/StepDownProcess"/>
    <dgm:cxn modelId="{7BA51DA2-4C3B-2542-9FAE-3201C9B6C68A}" type="presParOf" srcId="{BDF6D90A-B443-C640-B41D-EBF50157E9A0}" destId="{F740463F-87E7-9D4F-8650-22A8484DB109}" srcOrd="0" destOrd="0" presId="urn:microsoft.com/office/officeart/2005/8/layout/StepDownProcess"/>
    <dgm:cxn modelId="{21CDE9D2-1938-B447-859E-A1F8F2EA7AFC}" type="presParOf" srcId="{BDF6D90A-B443-C640-B41D-EBF50157E9A0}" destId="{996A4877-9B38-F646-B1CC-255A7608968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253A7-D010-A440-BEC7-F0A5CE96BDCF}" type="doc">
      <dgm:prSet loTypeId="urn:microsoft.com/office/officeart/2005/8/layout/orgChart1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4AEA15-659F-6342-803E-1E6C6DA8045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Chairman (R) – </a:t>
          </a:r>
          <a:r>
            <a:rPr lang="en-US" dirty="0" err="1"/>
            <a:t>Ajit</a:t>
          </a:r>
          <a:r>
            <a:rPr lang="en-US" dirty="0"/>
            <a:t> </a:t>
          </a:r>
          <a:r>
            <a:rPr lang="en-US" dirty="0" err="1"/>
            <a:t>Pai</a:t>
          </a:r>
          <a:endParaRPr lang="en-US" dirty="0"/>
        </a:p>
      </dgm:t>
    </dgm:pt>
    <dgm:pt modelId="{B1763803-88B9-7740-B0C5-4E4A84A59BC7}" type="parTrans" cxnId="{96473C9A-5EE0-1C44-A064-314EFC996375}">
      <dgm:prSet/>
      <dgm:spPr/>
      <dgm:t>
        <a:bodyPr/>
        <a:lstStyle/>
        <a:p>
          <a:endParaRPr lang="en-US"/>
        </a:p>
      </dgm:t>
    </dgm:pt>
    <dgm:pt modelId="{45130CED-C77E-E841-8A8B-D59F6D54CE31}" type="sibTrans" cxnId="{96473C9A-5EE0-1C44-A064-314EFC996375}">
      <dgm:prSet/>
      <dgm:spPr/>
      <dgm:t>
        <a:bodyPr/>
        <a:lstStyle/>
        <a:p>
          <a:endParaRPr lang="en-US"/>
        </a:p>
      </dgm:t>
    </dgm:pt>
    <dgm:pt modelId="{8133EECB-0F49-1E49-8C5F-205F2215642D}" type="asst">
      <dgm:prSet phldrT="[Text]"/>
      <dgm:spPr>
        <a:gradFill flip="none" rotWithShape="1">
          <a:gsLst>
            <a:gs pos="0">
              <a:srgbClr val="3366FF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en-US" dirty="0"/>
            <a:t>4 Commissioners (2 D, 2 R)</a:t>
          </a:r>
        </a:p>
      </dgm:t>
    </dgm:pt>
    <dgm:pt modelId="{3CCA0BDD-5111-A240-AA2E-9E089092CC0D}" type="parTrans" cxnId="{9873B86F-64AD-9145-B707-40DB695F3164}">
      <dgm:prSet/>
      <dgm:spPr/>
      <dgm:t>
        <a:bodyPr/>
        <a:lstStyle/>
        <a:p>
          <a:endParaRPr lang="en-US"/>
        </a:p>
      </dgm:t>
    </dgm:pt>
    <dgm:pt modelId="{434E49EA-7252-8041-ACA6-726C83E68BBC}" type="sibTrans" cxnId="{9873B86F-64AD-9145-B707-40DB695F3164}">
      <dgm:prSet/>
      <dgm:spPr/>
      <dgm:t>
        <a:bodyPr/>
        <a:lstStyle/>
        <a:p>
          <a:endParaRPr lang="en-US"/>
        </a:p>
      </dgm:t>
    </dgm:pt>
    <dgm:pt modelId="{C1376D17-0D83-064C-AF86-780A0FB86E5F}">
      <dgm:prSet phldrT="[Text]" custT="1"/>
      <dgm:spPr/>
      <dgm:t>
        <a:bodyPr vert="vert270"/>
        <a:lstStyle/>
        <a:p>
          <a:r>
            <a:rPr lang="en-US" sz="1400" dirty="0"/>
            <a:t>Consumer and Governmental Affairs</a:t>
          </a:r>
        </a:p>
      </dgm:t>
    </dgm:pt>
    <dgm:pt modelId="{6C28D17F-4856-E84F-8626-C382BDB11D1B}" type="parTrans" cxnId="{1B4F1CA9-237C-DB43-ACF5-A5856D40B3A4}">
      <dgm:prSet/>
      <dgm:spPr/>
      <dgm:t>
        <a:bodyPr/>
        <a:lstStyle/>
        <a:p>
          <a:endParaRPr lang="en-US"/>
        </a:p>
      </dgm:t>
    </dgm:pt>
    <dgm:pt modelId="{C0FD77BF-1EF3-A44A-BB80-F35B9D2412ED}" type="sibTrans" cxnId="{1B4F1CA9-237C-DB43-ACF5-A5856D40B3A4}">
      <dgm:prSet/>
      <dgm:spPr/>
      <dgm:t>
        <a:bodyPr/>
        <a:lstStyle/>
        <a:p>
          <a:endParaRPr lang="en-US"/>
        </a:p>
      </dgm:t>
    </dgm:pt>
    <dgm:pt modelId="{184758F2-A7C7-1446-8639-E780190B9BD4}">
      <dgm:prSet phldrT="[Text]" custT="1"/>
      <dgm:spPr/>
      <dgm:t>
        <a:bodyPr vert="vert270"/>
        <a:lstStyle/>
        <a:p>
          <a:r>
            <a:rPr lang="en-US" sz="1800" dirty="0"/>
            <a:t>Enforcement</a:t>
          </a:r>
        </a:p>
      </dgm:t>
    </dgm:pt>
    <dgm:pt modelId="{F6C2A591-4796-E14B-B7A4-8D2ADB3A7E5F}" type="parTrans" cxnId="{5225FF2C-C5B7-AD45-9E3C-5D5CAE8A4B6B}">
      <dgm:prSet/>
      <dgm:spPr/>
      <dgm:t>
        <a:bodyPr/>
        <a:lstStyle/>
        <a:p>
          <a:endParaRPr lang="en-US"/>
        </a:p>
      </dgm:t>
    </dgm:pt>
    <dgm:pt modelId="{51572C2B-C201-F44A-A049-DBDA6FF552CA}" type="sibTrans" cxnId="{5225FF2C-C5B7-AD45-9E3C-5D5CAE8A4B6B}">
      <dgm:prSet/>
      <dgm:spPr/>
      <dgm:t>
        <a:bodyPr/>
        <a:lstStyle/>
        <a:p>
          <a:endParaRPr lang="en-US"/>
        </a:p>
      </dgm:t>
    </dgm:pt>
    <dgm:pt modelId="{4225D97A-FF93-AE4F-A82B-7028DF20A3FD}">
      <dgm:prSet phldrT="[Text]" custT="1"/>
      <dgm:spPr/>
      <dgm:t>
        <a:bodyPr/>
        <a:lstStyle/>
        <a:p>
          <a:r>
            <a:rPr lang="en-US" sz="1200" dirty="0"/>
            <a:t>International</a:t>
          </a:r>
        </a:p>
      </dgm:t>
    </dgm:pt>
    <dgm:pt modelId="{C1D3E384-8CB6-B24F-9F1D-B0738092AF34}" type="parTrans" cxnId="{00700537-47D7-8943-A13C-ED5EB4BD5FBB}">
      <dgm:prSet/>
      <dgm:spPr/>
      <dgm:t>
        <a:bodyPr/>
        <a:lstStyle/>
        <a:p>
          <a:endParaRPr lang="en-US"/>
        </a:p>
      </dgm:t>
    </dgm:pt>
    <dgm:pt modelId="{825F92C6-03E6-2C4A-89AA-887312BFFE64}" type="sibTrans" cxnId="{00700537-47D7-8943-A13C-ED5EB4BD5FBB}">
      <dgm:prSet/>
      <dgm:spPr/>
      <dgm:t>
        <a:bodyPr/>
        <a:lstStyle/>
        <a:p>
          <a:endParaRPr lang="en-US"/>
        </a:p>
      </dgm:t>
    </dgm:pt>
    <dgm:pt modelId="{67059A5F-DCB0-B646-B8B7-C52A66DB6CB2}">
      <dgm:prSet phldrT="[Text]" custT="1"/>
      <dgm:spPr/>
      <dgm:t>
        <a:bodyPr/>
        <a:lstStyle/>
        <a:p>
          <a:r>
            <a:rPr lang="en-US" sz="1800" dirty="0"/>
            <a:t>Media</a:t>
          </a:r>
        </a:p>
      </dgm:t>
    </dgm:pt>
    <dgm:pt modelId="{9A4951EB-97BE-934C-A990-938EDDD545CE}" type="parTrans" cxnId="{27FEF8CE-56BC-DB49-8946-E1324EE34980}">
      <dgm:prSet/>
      <dgm:spPr/>
      <dgm:t>
        <a:bodyPr/>
        <a:lstStyle/>
        <a:p>
          <a:endParaRPr lang="en-US"/>
        </a:p>
      </dgm:t>
    </dgm:pt>
    <dgm:pt modelId="{EADF010B-7EA5-E145-9C24-5DC95957EC2F}" type="sibTrans" cxnId="{27FEF8CE-56BC-DB49-8946-E1324EE34980}">
      <dgm:prSet/>
      <dgm:spPr/>
      <dgm:t>
        <a:bodyPr/>
        <a:lstStyle/>
        <a:p>
          <a:endParaRPr lang="en-US"/>
        </a:p>
      </dgm:t>
    </dgm:pt>
    <dgm:pt modelId="{72709798-3F30-C442-A428-A0AA4F849D42}">
      <dgm:prSet phldrT="[Text]" custT="1"/>
      <dgm:spPr/>
      <dgm:t>
        <a:bodyPr vert="vert270"/>
        <a:lstStyle/>
        <a:p>
          <a:r>
            <a:rPr lang="en-US" sz="1400" dirty="0"/>
            <a:t>Public Safety &amp; Homeland Security</a:t>
          </a:r>
        </a:p>
      </dgm:t>
    </dgm:pt>
    <dgm:pt modelId="{2117C0A5-DD2A-4443-A6D2-4138731600FE}" type="parTrans" cxnId="{29564DFD-5DF4-3B40-AB56-9A55ABB519EB}">
      <dgm:prSet/>
      <dgm:spPr/>
      <dgm:t>
        <a:bodyPr/>
        <a:lstStyle/>
        <a:p>
          <a:endParaRPr lang="en-US"/>
        </a:p>
      </dgm:t>
    </dgm:pt>
    <dgm:pt modelId="{172C9AB6-FA24-C64D-80AD-6036BFF03C90}" type="sibTrans" cxnId="{29564DFD-5DF4-3B40-AB56-9A55ABB519EB}">
      <dgm:prSet/>
      <dgm:spPr/>
      <dgm:t>
        <a:bodyPr/>
        <a:lstStyle/>
        <a:p>
          <a:endParaRPr lang="en-US"/>
        </a:p>
      </dgm:t>
    </dgm:pt>
    <dgm:pt modelId="{F865CD39-FFB1-8C4D-83D9-84020F15A40F}">
      <dgm:prSet phldrT="[Text]" custT="1"/>
      <dgm:spPr/>
      <dgm:t>
        <a:bodyPr vert="vert270"/>
        <a:lstStyle/>
        <a:p>
          <a:r>
            <a:rPr lang="en-US" sz="1800" dirty="0"/>
            <a:t>Wireless Telecommunications</a:t>
          </a:r>
        </a:p>
      </dgm:t>
    </dgm:pt>
    <dgm:pt modelId="{43A07DE5-F46A-1E4E-9087-C2F8A3BA38CD}" type="parTrans" cxnId="{D47DF5CB-F8BF-274B-BDBA-D709894F23AC}">
      <dgm:prSet/>
      <dgm:spPr/>
      <dgm:t>
        <a:bodyPr/>
        <a:lstStyle/>
        <a:p>
          <a:endParaRPr lang="en-US"/>
        </a:p>
      </dgm:t>
    </dgm:pt>
    <dgm:pt modelId="{C8F1A132-9012-9E4F-8A3F-45BC5F202B08}" type="sibTrans" cxnId="{D47DF5CB-F8BF-274B-BDBA-D709894F23AC}">
      <dgm:prSet/>
      <dgm:spPr/>
      <dgm:t>
        <a:bodyPr/>
        <a:lstStyle/>
        <a:p>
          <a:endParaRPr lang="en-US"/>
        </a:p>
      </dgm:t>
    </dgm:pt>
    <dgm:pt modelId="{598BDCB5-3F2B-EE4E-8EA6-B2208FCD4509}">
      <dgm:prSet phldrT="[Text]"/>
      <dgm:spPr/>
      <dgm:t>
        <a:bodyPr vert="vert270"/>
        <a:lstStyle/>
        <a:p>
          <a:r>
            <a:rPr lang="en-US" dirty="0" err="1"/>
            <a:t>Wireline</a:t>
          </a:r>
          <a:r>
            <a:rPr lang="en-US" dirty="0"/>
            <a:t> Competition</a:t>
          </a:r>
        </a:p>
      </dgm:t>
    </dgm:pt>
    <dgm:pt modelId="{7F3B7F39-CDDD-ED42-92BB-E28B1B59E6E7}" type="parTrans" cxnId="{E9ABF268-4ABF-C64D-8E02-0E2992075537}">
      <dgm:prSet/>
      <dgm:spPr/>
      <dgm:t>
        <a:bodyPr/>
        <a:lstStyle/>
        <a:p>
          <a:endParaRPr lang="en-US"/>
        </a:p>
      </dgm:t>
    </dgm:pt>
    <dgm:pt modelId="{4E7042AA-7CA7-2940-8CBA-B5CCB9B3CA93}" type="sibTrans" cxnId="{E9ABF268-4ABF-C64D-8E02-0E2992075537}">
      <dgm:prSet/>
      <dgm:spPr/>
      <dgm:t>
        <a:bodyPr/>
        <a:lstStyle/>
        <a:p>
          <a:endParaRPr lang="en-US"/>
        </a:p>
      </dgm:t>
    </dgm:pt>
    <dgm:pt modelId="{5E452F9C-43A1-6D45-8AD7-FBFAA1002882}" type="pres">
      <dgm:prSet presAssocID="{A69253A7-D010-A440-BEC7-F0A5CE96BD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06379B-FF4C-F04F-AF04-3B65C6343DDA}" type="pres">
      <dgm:prSet presAssocID="{2D4AEA15-659F-6342-803E-1E6C6DA80459}" presName="hierRoot1" presStyleCnt="0">
        <dgm:presLayoutVars>
          <dgm:hierBranch val="init"/>
        </dgm:presLayoutVars>
      </dgm:prSet>
      <dgm:spPr/>
    </dgm:pt>
    <dgm:pt modelId="{D1C9C2B2-6FF1-6244-A2F6-D3EDF69F5030}" type="pres">
      <dgm:prSet presAssocID="{2D4AEA15-659F-6342-803E-1E6C6DA80459}" presName="rootComposite1" presStyleCnt="0"/>
      <dgm:spPr/>
    </dgm:pt>
    <dgm:pt modelId="{D7BD3A47-75A3-934C-A2B6-737DC9B00B8C}" type="pres">
      <dgm:prSet presAssocID="{2D4AEA15-659F-6342-803E-1E6C6DA80459}" presName="rootText1" presStyleLbl="node0" presStyleIdx="0" presStyleCnt="1">
        <dgm:presLayoutVars>
          <dgm:chPref val="3"/>
        </dgm:presLayoutVars>
      </dgm:prSet>
      <dgm:spPr/>
    </dgm:pt>
    <dgm:pt modelId="{B565F1D6-44CE-D74A-8905-65455B24F1B2}" type="pres">
      <dgm:prSet presAssocID="{2D4AEA15-659F-6342-803E-1E6C6DA80459}" presName="rootConnector1" presStyleLbl="node1" presStyleIdx="0" presStyleCnt="0"/>
      <dgm:spPr/>
    </dgm:pt>
    <dgm:pt modelId="{D28FD5CE-5ECE-6949-8ECC-0CB928135FE1}" type="pres">
      <dgm:prSet presAssocID="{2D4AEA15-659F-6342-803E-1E6C6DA80459}" presName="hierChild2" presStyleCnt="0"/>
      <dgm:spPr/>
    </dgm:pt>
    <dgm:pt modelId="{22FAF0FA-8931-4448-A76F-6E7A6C7CEC2F}" type="pres">
      <dgm:prSet presAssocID="{6C28D17F-4856-E84F-8626-C382BDB11D1B}" presName="Name37" presStyleLbl="parChTrans1D2" presStyleIdx="0" presStyleCnt="8"/>
      <dgm:spPr/>
    </dgm:pt>
    <dgm:pt modelId="{A3DDE73F-34B8-004A-8EA1-6CE0818A2F39}" type="pres">
      <dgm:prSet presAssocID="{C1376D17-0D83-064C-AF86-780A0FB86E5F}" presName="hierRoot2" presStyleCnt="0">
        <dgm:presLayoutVars>
          <dgm:hierBranch val="init"/>
        </dgm:presLayoutVars>
      </dgm:prSet>
      <dgm:spPr/>
    </dgm:pt>
    <dgm:pt modelId="{2CEA7117-F723-4241-A32A-B09CB4CB16D7}" type="pres">
      <dgm:prSet presAssocID="{C1376D17-0D83-064C-AF86-780A0FB86E5F}" presName="rootComposite" presStyleCnt="0"/>
      <dgm:spPr/>
    </dgm:pt>
    <dgm:pt modelId="{DAFE4518-00C1-CB45-861D-A9DAF0DC4040}" type="pres">
      <dgm:prSet presAssocID="{C1376D17-0D83-064C-AF86-780A0FB86E5F}" presName="rootText" presStyleLbl="node2" presStyleIdx="0" presStyleCnt="7" custScaleX="65686" custScaleY="308774">
        <dgm:presLayoutVars>
          <dgm:chPref val="3"/>
        </dgm:presLayoutVars>
      </dgm:prSet>
      <dgm:spPr/>
    </dgm:pt>
    <dgm:pt modelId="{5C6474F2-7DBD-574B-B809-C32898374E04}" type="pres">
      <dgm:prSet presAssocID="{C1376D17-0D83-064C-AF86-780A0FB86E5F}" presName="rootConnector" presStyleLbl="node2" presStyleIdx="0" presStyleCnt="7"/>
      <dgm:spPr/>
    </dgm:pt>
    <dgm:pt modelId="{BF01B78E-9CE4-B540-BB0E-BC6C91ED4558}" type="pres">
      <dgm:prSet presAssocID="{C1376D17-0D83-064C-AF86-780A0FB86E5F}" presName="hierChild4" presStyleCnt="0"/>
      <dgm:spPr/>
    </dgm:pt>
    <dgm:pt modelId="{E8DB8508-ABD5-1642-9DAA-3916455EC631}" type="pres">
      <dgm:prSet presAssocID="{C1376D17-0D83-064C-AF86-780A0FB86E5F}" presName="hierChild5" presStyleCnt="0"/>
      <dgm:spPr/>
    </dgm:pt>
    <dgm:pt modelId="{66BA0757-6682-1B44-8EAF-5935216A6FEB}" type="pres">
      <dgm:prSet presAssocID="{F6C2A591-4796-E14B-B7A4-8D2ADB3A7E5F}" presName="Name37" presStyleLbl="parChTrans1D2" presStyleIdx="1" presStyleCnt="8"/>
      <dgm:spPr/>
    </dgm:pt>
    <dgm:pt modelId="{FB821D10-7D1E-6447-89D0-25BE642699FD}" type="pres">
      <dgm:prSet presAssocID="{184758F2-A7C7-1446-8639-E780190B9BD4}" presName="hierRoot2" presStyleCnt="0">
        <dgm:presLayoutVars>
          <dgm:hierBranch val="init"/>
        </dgm:presLayoutVars>
      </dgm:prSet>
      <dgm:spPr/>
    </dgm:pt>
    <dgm:pt modelId="{C14107AE-C07B-0243-84BA-3652E1FE12F0}" type="pres">
      <dgm:prSet presAssocID="{184758F2-A7C7-1446-8639-E780190B9BD4}" presName="rootComposite" presStyleCnt="0"/>
      <dgm:spPr/>
    </dgm:pt>
    <dgm:pt modelId="{BC96E5F7-4605-934A-9EC1-B6BFB293D36E}" type="pres">
      <dgm:prSet presAssocID="{184758F2-A7C7-1446-8639-E780190B9BD4}" presName="rootText" presStyleLbl="node2" presStyleIdx="1" presStyleCnt="7" custScaleX="64822" custScaleY="217463">
        <dgm:presLayoutVars>
          <dgm:chPref val="3"/>
        </dgm:presLayoutVars>
      </dgm:prSet>
      <dgm:spPr/>
    </dgm:pt>
    <dgm:pt modelId="{BBD0E986-3CE7-DC44-B090-99054E20B217}" type="pres">
      <dgm:prSet presAssocID="{184758F2-A7C7-1446-8639-E780190B9BD4}" presName="rootConnector" presStyleLbl="node2" presStyleIdx="1" presStyleCnt="7"/>
      <dgm:spPr/>
    </dgm:pt>
    <dgm:pt modelId="{757A1A28-193D-BB45-A2AB-AA5B8C38A56A}" type="pres">
      <dgm:prSet presAssocID="{184758F2-A7C7-1446-8639-E780190B9BD4}" presName="hierChild4" presStyleCnt="0"/>
      <dgm:spPr/>
    </dgm:pt>
    <dgm:pt modelId="{F50B2DB2-FCFA-7540-A829-F9F4FD0533FD}" type="pres">
      <dgm:prSet presAssocID="{184758F2-A7C7-1446-8639-E780190B9BD4}" presName="hierChild5" presStyleCnt="0"/>
      <dgm:spPr/>
    </dgm:pt>
    <dgm:pt modelId="{65C906F4-7160-2348-AE33-F86203E28F73}" type="pres">
      <dgm:prSet presAssocID="{C1D3E384-8CB6-B24F-9F1D-B0738092AF34}" presName="Name37" presStyleLbl="parChTrans1D2" presStyleIdx="2" presStyleCnt="8"/>
      <dgm:spPr/>
    </dgm:pt>
    <dgm:pt modelId="{51EEE03D-E32B-1E43-93BE-D47474C9F3BF}" type="pres">
      <dgm:prSet presAssocID="{4225D97A-FF93-AE4F-A82B-7028DF20A3FD}" presName="hierRoot2" presStyleCnt="0">
        <dgm:presLayoutVars>
          <dgm:hierBranch val="init"/>
        </dgm:presLayoutVars>
      </dgm:prSet>
      <dgm:spPr/>
    </dgm:pt>
    <dgm:pt modelId="{251ED9F7-7948-E04C-987A-91E7EAFD9AB3}" type="pres">
      <dgm:prSet presAssocID="{4225D97A-FF93-AE4F-A82B-7028DF20A3FD}" presName="rootComposite" presStyleCnt="0"/>
      <dgm:spPr/>
    </dgm:pt>
    <dgm:pt modelId="{43A0E61B-2E63-EA4C-9E54-EDED99DFBFDE}" type="pres">
      <dgm:prSet presAssocID="{4225D97A-FF93-AE4F-A82B-7028DF20A3FD}" presName="rootText" presStyleLbl="node2" presStyleIdx="2" presStyleCnt="7" custScaleX="65364">
        <dgm:presLayoutVars>
          <dgm:chPref val="3"/>
        </dgm:presLayoutVars>
      </dgm:prSet>
      <dgm:spPr/>
    </dgm:pt>
    <dgm:pt modelId="{7AF59A14-CC76-5B4D-85E7-A9825E4B7DA4}" type="pres">
      <dgm:prSet presAssocID="{4225D97A-FF93-AE4F-A82B-7028DF20A3FD}" presName="rootConnector" presStyleLbl="node2" presStyleIdx="2" presStyleCnt="7"/>
      <dgm:spPr/>
    </dgm:pt>
    <dgm:pt modelId="{2A150A5F-5E94-0247-B7DC-70820BEDC307}" type="pres">
      <dgm:prSet presAssocID="{4225D97A-FF93-AE4F-A82B-7028DF20A3FD}" presName="hierChild4" presStyleCnt="0"/>
      <dgm:spPr/>
    </dgm:pt>
    <dgm:pt modelId="{4C4D3571-D990-0648-A215-7FE1A143982F}" type="pres">
      <dgm:prSet presAssocID="{4225D97A-FF93-AE4F-A82B-7028DF20A3FD}" presName="hierChild5" presStyleCnt="0"/>
      <dgm:spPr/>
    </dgm:pt>
    <dgm:pt modelId="{B469A4D0-50F5-9048-B5BC-3CC2A3A6F8F2}" type="pres">
      <dgm:prSet presAssocID="{9A4951EB-97BE-934C-A990-938EDDD545CE}" presName="Name37" presStyleLbl="parChTrans1D2" presStyleIdx="3" presStyleCnt="8"/>
      <dgm:spPr/>
    </dgm:pt>
    <dgm:pt modelId="{8A38DC4A-3EDA-A747-AFC7-59776683F201}" type="pres">
      <dgm:prSet presAssocID="{67059A5F-DCB0-B646-B8B7-C52A66DB6CB2}" presName="hierRoot2" presStyleCnt="0">
        <dgm:presLayoutVars>
          <dgm:hierBranch val="init"/>
        </dgm:presLayoutVars>
      </dgm:prSet>
      <dgm:spPr/>
    </dgm:pt>
    <dgm:pt modelId="{E03B1AEF-F596-174F-B25F-803484600576}" type="pres">
      <dgm:prSet presAssocID="{67059A5F-DCB0-B646-B8B7-C52A66DB6CB2}" presName="rootComposite" presStyleCnt="0"/>
      <dgm:spPr/>
    </dgm:pt>
    <dgm:pt modelId="{9673E661-391C-DF4A-877A-58CB62B0CEA2}" type="pres">
      <dgm:prSet presAssocID="{67059A5F-DCB0-B646-B8B7-C52A66DB6CB2}" presName="rootText" presStyleLbl="node2" presStyleIdx="3" presStyleCnt="7" custScaleX="59590">
        <dgm:presLayoutVars>
          <dgm:chPref val="3"/>
        </dgm:presLayoutVars>
      </dgm:prSet>
      <dgm:spPr/>
    </dgm:pt>
    <dgm:pt modelId="{14621B8B-3118-214C-9CE7-397FCD3FA94C}" type="pres">
      <dgm:prSet presAssocID="{67059A5F-DCB0-B646-B8B7-C52A66DB6CB2}" presName="rootConnector" presStyleLbl="node2" presStyleIdx="3" presStyleCnt="7"/>
      <dgm:spPr/>
    </dgm:pt>
    <dgm:pt modelId="{BC709080-9787-FF47-9D51-C7D57BD716F7}" type="pres">
      <dgm:prSet presAssocID="{67059A5F-DCB0-B646-B8B7-C52A66DB6CB2}" presName="hierChild4" presStyleCnt="0"/>
      <dgm:spPr/>
    </dgm:pt>
    <dgm:pt modelId="{687F3D49-68A7-5949-A0ED-AF71C783A26F}" type="pres">
      <dgm:prSet presAssocID="{67059A5F-DCB0-B646-B8B7-C52A66DB6CB2}" presName="hierChild5" presStyleCnt="0"/>
      <dgm:spPr/>
    </dgm:pt>
    <dgm:pt modelId="{42E876E3-3550-CA4C-81D1-97C2E79F4DDF}" type="pres">
      <dgm:prSet presAssocID="{2117C0A5-DD2A-4443-A6D2-4138731600FE}" presName="Name37" presStyleLbl="parChTrans1D2" presStyleIdx="4" presStyleCnt="8"/>
      <dgm:spPr/>
    </dgm:pt>
    <dgm:pt modelId="{9A4F59D3-23CA-A148-BABB-67826A95FF15}" type="pres">
      <dgm:prSet presAssocID="{72709798-3F30-C442-A428-A0AA4F849D42}" presName="hierRoot2" presStyleCnt="0">
        <dgm:presLayoutVars>
          <dgm:hierBranch val="init"/>
        </dgm:presLayoutVars>
      </dgm:prSet>
      <dgm:spPr/>
    </dgm:pt>
    <dgm:pt modelId="{24E1BAF9-5512-694D-A8BA-11ECFCB71EFE}" type="pres">
      <dgm:prSet presAssocID="{72709798-3F30-C442-A428-A0AA4F849D42}" presName="rootComposite" presStyleCnt="0"/>
      <dgm:spPr/>
    </dgm:pt>
    <dgm:pt modelId="{6692B6BF-1F12-F94D-9D45-5888F78983B6}" type="pres">
      <dgm:prSet presAssocID="{72709798-3F30-C442-A428-A0AA4F849D42}" presName="rootText" presStyleLbl="node2" presStyleIdx="4" presStyleCnt="7" custScaleX="57776" custScaleY="309171">
        <dgm:presLayoutVars>
          <dgm:chPref val="3"/>
        </dgm:presLayoutVars>
      </dgm:prSet>
      <dgm:spPr/>
    </dgm:pt>
    <dgm:pt modelId="{5AF4B519-5264-3648-8161-102B8E73BF15}" type="pres">
      <dgm:prSet presAssocID="{72709798-3F30-C442-A428-A0AA4F849D42}" presName="rootConnector" presStyleLbl="node2" presStyleIdx="4" presStyleCnt="7"/>
      <dgm:spPr/>
    </dgm:pt>
    <dgm:pt modelId="{256D11CF-4153-BC4A-A2D0-7E70A770161E}" type="pres">
      <dgm:prSet presAssocID="{72709798-3F30-C442-A428-A0AA4F849D42}" presName="hierChild4" presStyleCnt="0"/>
      <dgm:spPr/>
    </dgm:pt>
    <dgm:pt modelId="{4851C257-D4DC-3449-BD48-F1EE5EEC9533}" type="pres">
      <dgm:prSet presAssocID="{72709798-3F30-C442-A428-A0AA4F849D42}" presName="hierChild5" presStyleCnt="0"/>
      <dgm:spPr/>
    </dgm:pt>
    <dgm:pt modelId="{765783A9-B5F3-5341-80E4-75022E90E4C4}" type="pres">
      <dgm:prSet presAssocID="{43A07DE5-F46A-1E4E-9087-C2F8A3BA38CD}" presName="Name37" presStyleLbl="parChTrans1D2" presStyleIdx="5" presStyleCnt="8"/>
      <dgm:spPr/>
    </dgm:pt>
    <dgm:pt modelId="{5B02F9B9-2824-1749-95A6-CFF72F97F622}" type="pres">
      <dgm:prSet presAssocID="{F865CD39-FFB1-8C4D-83D9-84020F15A40F}" presName="hierRoot2" presStyleCnt="0">
        <dgm:presLayoutVars>
          <dgm:hierBranch val="init"/>
        </dgm:presLayoutVars>
      </dgm:prSet>
      <dgm:spPr/>
    </dgm:pt>
    <dgm:pt modelId="{7DE20344-4ABD-224A-9887-395C27B024DC}" type="pres">
      <dgm:prSet presAssocID="{F865CD39-FFB1-8C4D-83D9-84020F15A40F}" presName="rootComposite" presStyleCnt="0"/>
      <dgm:spPr/>
    </dgm:pt>
    <dgm:pt modelId="{6D02237F-C5B0-FC4D-AC5A-4DD0609D2D68}" type="pres">
      <dgm:prSet presAssocID="{F865CD39-FFB1-8C4D-83D9-84020F15A40F}" presName="rootText" presStyleLbl="node2" presStyleIdx="5" presStyleCnt="7" custScaleX="66044" custScaleY="329382">
        <dgm:presLayoutVars>
          <dgm:chPref val="3"/>
        </dgm:presLayoutVars>
      </dgm:prSet>
      <dgm:spPr/>
    </dgm:pt>
    <dgm:pt modelId="{4F1DF3D2-16CF-D041-9FC8-B41AA98E3515}" type="pres">
      <dgm:prSet presAssocID="{F865CD39-FFB1-8C4D-83D9-84020F15A40F}" presName="rootConnector" presStyleLbl="node2" presStyleIdx="5" presStyleCnt="7"/>
      <dgm:spPr/>
    </dgm:pt>
    <dgm:pt modelId="{0BCF1F6F-0A65-3A47-A5FD-0CF2CFB66BFD}" type="pres">
      <dgm:prSet presAssocID="{F865CD39-FFB1-8C4D-83D9-84020F15A40F}" presName="hierChild4" presStyleCnt="0"/>
      <dgm:spPr/>
    </dgm:pt>
    <dgm:pt modelId="{387A5605-9F16-1447-9892-6F9209F83EE9}" type="pres">
      <dgm:prSet presAssocID="{F865CD39-FFB1-8C4D-83D9-84020F15A40F}" presName="hierChild5" presStyleCnt="0"/>
      <dgm:spPr/>
    </dgm:pt>
    <dgm:pt modelId="{94CA3869-4B87-5443-8F5B-CDBC7F42272C}" type="pres">
      <dgm:prSet presAssocID="{7F3B7F39-CDDD-ED42-92BB-E28B1B59E6E7}" presName="Name37" presStyleLbl="parChTrans1D2" presStyleIdx="6" presStyleCnt="8"/>
      <dgm:spPr/>
    </dgm:pt>
    <dgm:pt modelId="{64BD2B2D-2526-3D45-B4B7-DBC1855E4A55}" type="pres">
      <dgm:prSet presAssocID="{598BDCB5-3F2B-EE4E-8EA6-B2208FCD4509}" presName="hierRoot2" presStyleCnt="0">
        <dgm:presLayoutVars>
          <dgm:hierBranch val="init"/>
        </dgm:presLayoutVars>
      </dgm:prSet>
      <dgm:spPr/>
    </dgm:pt>
    <dgm:pt modelId="{EB820538-9BC2-E648-82D2-3D43C448E210}" type="pres">
      <dgm:prSet presAssocID="{598BDCB5-3F2B-EE4E-8EA6-B2208FCD4509}" presName="rootComposite" presStyleCnt="0"/>
      <dgm:spPr/>
    </dgm:pt>
    <dgm:pt modelId="{956B232D-8803-2940-A931-FD4542DA8733}" type="pres">
      <dgm:prSet presAssocID="{598BDCB5-3F2B-EE4E-8EA6-B2208FCD4509}" presName="rootText" presStyleLbl="node2" presStyleIdx="6" presStyleCnt="7" custScaleX="46068" custScaleY="316203">
        <dgm:presLayoutVars>
          <dgm:chPref val="3"/>
        </dgm:presLayoutVars>
      </dgm:prSet>
      <dgm:spPr/>
    </dgm:pt>
    <dgm:pt modelId="{BB899793-05C2-AB40-B1DE-7ED51D699C59}" type="pres">
      <dgm:prSet presAssocID="{598BDCB5-3F2B-EE4E-8EA6-B2208FCD4509}" presName="rootConnector" presStyleLbl="node2" presStyleIdx="6" presStyleCnt="7"/>
      <dgm:spPr/>
    </dgm:pt>
    <dgm:pt modelId="{D71EEB2E-D729-FA40-B2CA-F54DAFE88FB9}" type="pres">
      <dgm:prSet presAssocID="{598BDCB5-3F2B-EE4E-8EA6-B2208FCD4509}" presName="hierChild4" presStyleCnt="0"/>
      <dgm:spPr/>
    </dgm:pt>
    <dgm:pt modelId="{CE75AA0D-31EA-B94D-8A38-B67CB88680F5}" type="pres">
      <dgm:prSet presAssocID="{598BDCB5-3F2B-EE4E-8EA6-B2208FCD4509}" presName="hierChild5" presStyleCnt="0"/>
      <dgm:spPr/>
    </dgm:pt>
    <dgm:pt modelId="{FEEFA26F-A092-664E-B843-419FF77FB519}" type="pres">
      <dgm:prSet presAssocID="{2D4AEA15-659F-6342-803E-1E6C6DA80459}" presName="hierChild3" presStyleCnt="0"/>
      <dgm:spPr/>
    </dgm:pt>
    <dgm:pt modelId="{D1FDF56F-1DC0-C34C-9009-A5E1A3B5C7F9}" type="pres">
      <dgm:prSet presAssocID="{3CCA0BDD-5111-A240-AA2E-9E089092CC0D}" presName="Name111" presStyleLbl="parChTrans1D2" presStyleIdx="7" presStyleCnt="8"/>
      <dgm:spPr/>
    </dgm:pt>
    <dgm:pt modelId="{766A7A75-3AE8-9447-9C54-1D710053AA3A}" type="pres">
      <dgm:prSet presAssocID="{8133EECB-0F49-1E49-8C5F-205F2215642D}" presName="hierRoot3" presStyleCnt="0">
        <dgm:presLayoutVars>
          <dgm:hierBranch val="init"/>
        </dgm:presLayoutVars>
      </dgm:prSet>
      <dgm:spPr/>
    </dgm:pt>
    <dgm:pt modelId="{DB6FA3CE-F239-204D-BF4F-27A2E194A493}" type="pres">
      <dgm:prSet presAssocID="{8133EECB-0F49-1E49-8C5F-205F2215642D}" presName="rootComposite3" presStyleCnt="0"/>
      <dgm:spPr/>
    </dgm:pt>
    <dgm:pt modelId="{A3542AA2-03FF-E64C-89A7-2D4F967970F0}" type="pres">
      <dgm:prSet presAssocID="{8133EECB-0F49-1E49-8C5F-205F2215642D}" presName="rootText3" presStyleLbl="asst1" presStyleIdx="0" presStyleCnt="1">
        <dgm:presLayoutVars>
          <dgm:chPref val="3"/>
        </dgm:presLayoutVars>
      </dgm:prSet>
      <dgm:spPr/>
    </dgm:pt>
    <dgm:pt modelId="{451E6962-C477-9A49-983F-ABEB0A9FECA3}" type="pres">
      <dgm:prSet presAssocID="{8133EECB-0F49-1E49-8C5F-205F2215642D}" presName="rootConnector3" presStyleLbl="asst1" presStyleIdx="0" presStyleCnt="1"/>
      <dgm:spPr/>
    </dgm:pt>
    <dgm:pt modelId="{2090B736-839C-C24A-9D57-5E34790FB272}" type="pres">
      <dgm:prSet presAssocID="{8133EECB-0F49-1E49-8C5F-205F2215642D}" presName="hierChild6" presStyleCnt="0"/>
      <dgm:spPr/>
    </dgm:pt>
    <dgm:pt modelId="{1C2FEB4C-3580-964C-9FD6-9B7FED2341FA}" type="pres">
      <dgm:prSet presAssocID="{8133EECB-0F49-1E49-8C5F-205F2215642D}" presName="hierChild7" presStyleCnt="0"/>
      <dgm:spPr/>
    </dgm:pt>
  </dgm:ptLst>
  <dgm:cxnLst>
    <dgm:cxn modelId="{AAAFAB0D-A677-074E-8F28-AFF520E5035C}" type="presOf" srcId="{43A07DE5-F46A-1E4E-9087-C2F8A3BA38CD}" destId="{765783A9-B5F3-5341-80E4-75022E90E4C4}" srcOrd="0" destOrd="0" presId="urn:microsoft.com/office/officeart/2005/8/layout/orgChart1"/>
    <dgm:cxn modelId="{5E31E114-F0CB-D545-AE0A-9026F7EC827F}" type="presOf" srcId="{6C28D17F-4856-E84F-8626-C382BDB11D1B}" destId="{22FAF0FA-8931-4448-A76F-6E7A6C7CEC2F}" srcOrd="0" destOrd="0" presId="urn:microsoft.com/office/officeart/2005/8/layout/orgChart1"/>
    <dgm:cxn modelId="{59710117-41EF-7E4E-A671-7CF0A7F8207D}" type="presOf" srcId="{67059A5F-DCB0-B646-B8B7-C52A66DB6CB2}" destId="{14621B8B-3118-214C-9CE7-397FCD3FA94C}" srcOrd="1" destOrd="0" presId="urn:microsoft.com/office/officeart/2005/8/layout/orgChart1"/>
    <dgm:cxn modelId="{04367724-39CD-B343-8874-C40F1D152D38}" type="presOf" srcId="{2117C0A5-DD2A-4443-A6D2-4138731600FE}" destId="{42E876E3-3550-CA4C-81D1-97C2E79F4DDF}" srcOrd="0" destOrd="0" presId="urn:microsoft.com/office/officeart/2005/8/layout/orgChart1"/>
    <dgm:cxn modelId="{A5E03928-062C-8145-859E-9D1F64F31261}" type="presOf" srcId="{72709798-3F30-C442-A428-A0AA4F849D42}" destId="{6692B6BF-1F12-F94D-9D45-5888F78983B6}" srcOrd="0" destOrd="0" presId="urn:microsoft.com/office/officeart/2005/8/layout/orgChart1"/>
    <dgm:cxn modelId="{CB19A328-7557-DA47-A97F-569199C0E670}" type="presOf" srcId="{9A4951EB-97BE-934C-A990-938EDDD545CE}" destId="{B469A4D0-50F5-9048-B5BC-3CC2A3A6F8F2}" srcOrd="0" destOrd="0" presId="urn:microsoft.com/office/officeart/2005/8/layout/orgChart1"/>
    <dgm:cxn modelId="{DDBB3A29-E9F5-B148-A206-22A8AC830156}" type="presOf" srcId="{4225D97A-FF93-AE4F-A82B-7028DF20A3FD}" destId="{43A0E61B-2E63-EA4C-9E54-EDED99DFBFDE}" srcOrd="0" destOrd="0" presId="urn:microsoft.com/office/officeart/2005/8/layout/orgChart1"/>
    <dgm:cxn modelId="{9FB07229-238D-684A-9B82-30E01CD83509}" type="presOf" srcId="{184758F2-A7C7-1446-8639-E780190B9BD4}" destId="{BBD0E986-3CE7-DC44-B090-99054E20B217}" srcOrd="1" destOrd="0" presId="urn:microsoft.com/office/officeart/2005/8/layout/orgChart1"/>
    <dgm:cxn modelId="{5225FF2C-C5B7-AD45-9E3C-5D5CAE8A4B6B}" srcId="{2D4AEA15-659F-6342-803E-1E6C6DA80459}" destId="{184758F2-A7C7-1446-8639-E780190B9BD4}" srcOrd="2" destOrd="0" parTransId="{F6C2A591-4796-E14B-B7A4-8D2ADB3A7E5F}" sibTransId="{51572C2B-C201-F44A-A049-DBDA6FF552CA}"/>
    <dgm:cxn modelId="{BE12502F-A355-2041-A300-4ABC21C41F4B}" type="presOf" srcId="{F865CD39-FFB1-8C4D-83D9-84020F15A40F}" destId="{6D02237F-C5B0-FC4D-AC5A-4DD0609D2D68}" srcOrd="0" destOrd="0" presId="urn:microsoft.com/office/officeart/2005/8/layout/orgChart1"/>
    <dgm:cxn modelId="{00700537-47D7-8943-A13C-ED5EB4BD5FBB}" srcId="{2D4AEA15-659F-6342-803E-1E6C6DA80459}" destId="{4225D97A-FF93-AE4F-A82B-7028DF20A3FD}" srcOrd="3" destOrd="0" parTransId="{C1D3E384-8CB6-B24F-9F1D-B0738092AF34}" sibTransId="{825F92C6-03E6-2C4A-89AA-887312BFFE64}"/>
    <dgm:cxn modelId="{2FCF2B4A-8594-AC45-9765-92B6A6DF7742}" type="presOf" srcId="{2D4AEA15-659F-6342-803E-1E6C6DA80459}" destId="{B565F1D6-44CE-D74A-8905-65455B24F1B2}" srcOrd="1" destOrd="0" presId="urn:microsoft.com/office/officeart/2005/8/layout/orgChart1"/>
    <dgm:cxn modelId="{A6A11F52-9615-CC4F-907B-A85B134AA8FA}" type="presOf" srcId="{F865CD39-FFB1-8C4D-83D9-84020F15A40F}" destId="{4F1DF3D2-16CF-D041-9FC8-B41AA98E3515}" srcOrd="1" destOrd="0" presId="urn:microsoft.com/office/officeart/2005/8/layout/orgChart1"/>
    <dgm:cxn modelId="{D1D8AC61-1F37-9541-8E4B-99E5208952A0}" type="presOf" srcId="{67059A5F-DCB0-B646-B8B7-C52A66DB6CB2}" destId="{9673E661-391C-DF4A-877A-58CB62B0CEA2}" srcOrd="0" destOrd="0" presId="urn:microsoft.com/office/officeart/2005/8/layout/orgChart1"/>
    <dgm:cxn modelId="{F257F764-6CB6-5C48-B517-BF64B37EF703}" type="presOf" srcId="{598BDCB5-3F2B-EE4E-8EA6-B2208FCD4509}" destId="{BB899793-05C2-AB40-B1DE-7ED51D699C59}" srcOrd="1" destOrd="0" presId="urn:microsoft.com/office/officeart/2005/8/layout/orgChart1"/>
    <dgm:cxn modelId="{E9ABF268-4ABF-C64D-8E02-0E2992075537}" srcId="{2D4AEA15-659F-6342-803E-1E6C6DA80459}" destId="{598BDCB5-3F2B-EE4E-8EA6-B2208FCD4509}" srcOrd="7" destOrd="0" parTransId="{7F3B7F39-CDDD-ED42-92BB-E28B1B59E6E7}" sibTransId="{4E7042AA-7CA7-2940-8CBA-B5CCB9B3CA93}"/>
    <dgm:cxn modelId="{C774816C-D8EB-9945-9B68-47B5C6CEC9B7}" type="presOf" srcId="{3CCA0BDD-5111-A240-AA2E-9E089092CC0D}" destId="{D1FDF56F-1DC0-C34C-9009-A5E1A3B5C7F9}" srcOrd="0" destOrd="0" presId="urn:microsoft.com/office/officeart/2005/8/layout/orgChart1"/>
    <dgm:cxn modelId="{9873B86F-64AD-9145-B707-40DB695F3164}" srcId="{2D4AEA15-659F-6342-803E-1E6C6DA80459}" destId="{8133EECB-0F49-1E49-8C5F-205F2215642D}" srcOrd="0" destOrd="0" parTransId="{3CCA0BDD-5111-A240-AA2E-9E089092CC0D}" sibTransId="{434E49EA-7252-8041-ACA6-726C83E68BBC}"/>
    <dgm:cxn modelId="{E78E1277-442B-A64E-81D1-6AB1A99B9A77}" type="presOf" srcId="{8133EECB-0F49-1E49-8C5F-205F2215642D}" destId="{A3542AA2-03FF-E64C-89A7-2D4F967970F0}" srcOrd="0" destOrd="0" presId="urn:microsoft.com/office/officeart/2005/8/layout/orgChart1"/>
    <dgm:cxn modelId="{792B5296-554C-F744-9CB4-317FC154D225}" type="presOf" srcId="{F6C2A591-4796-E14B-B7A4-8D2ADB3A7E5F}" destId="{66BA0757-6682-1B44-8EAF-5935216A6FEB}" srcOrd="0" destOrd="0" presId="urn:microsoft.com/office/officeart/2005/8/layout/orgChart1"/>
    <dgm:cxn modelId="{96473C9A-5EE0-1C44-A064-314EFC996375}" srcId="{A69253A7-D010-A440-BEC7-F0A5CE96BDCF}" destId="{2D4AEA15-659F-6342-803E-1E6C6DA80459}" srcOrd="0" destOrd="0" parTransId="{B1763803-88B9-7740-B0C5-4E4A84A59BC7}" sibTransId="{45130CED-C77E-E841-8A8B-D59F6D54CE31}"/>
    <dgm:cxn modelId="{1B4F1CA9-237C-DB43-ACF5-A5856D40B3A4}" srcId="{2D4AEA15-659F-6342-803E-1E6C6DA80459}" destId="{C1376D17-0D83-064C-AF86-780A0FB86E5F}" srcOrd="1" destOrd="0" parTransId="{6C28D17F-4856-E84F-8626-C382BDB11D1B}" sibTransId="{C0FD77BF-1EF3-A44A-BB80-F35B9D2412ED}"/>
    <dgm:cxn modelId="{1E0F78AA-196D-D648-8A34-93E43884A52D}" type="presOf" srcId="{8133EECB-0F49-1E49-8C5F-205F2215642D}" destId="{451E6962-C477-9A49-983F-ABEB0A9FECA3}" srcOrd="1" destOrd="0" presId="urn:microsoft.com/office/officeart/2005/8/layout/orgChart1"/>
    <dgm:cxn modelId="{29F435B0-CCCD-3548-BB1D-114D8614D460}" type="presOf" srcId="{C1376D17-0D83-064C-AF86-780A0FB86E5F}" destId="{DAFE4518-00C1-CB45-861D-A9DAF0DC4040}" srcOrd="0" destOrd="0" presId="urn:microsoft.com/office/officeart/2005/8/layout/orgChart1"/>
    <dgm:cxn modelId="{7F8592B1-0F39-274D-9BE8-7498C9FCBB45}" type="presOf" srcId="{598BDCB5-3F2B-EE4E-8EA6-B2208FCD4509}" destId="{956B232D-8803-2940-A931-FD4542DA8733}" srcOrd="0" destOrd="0" presId="urn:microsoft.com/office/officeart/2005/8/layout/orgChart1"/>
    <dgm:cxn modelId="{6359C8B3-7653-D542-9573-E6C512D988AD}" type="presOf" srcId="{2D4AEA15-659F-6342-803E-1E6C6DA80459}" destId="{D7BD3A47-75A3-934C-A2B6-737DC9B00B8C}" srcOrd="0" destOrd="0" presId="urn:microsoft.com/office/officeart/2005/8/layout/orgChart1"/>
    <dgm:cxn modelId="{CE103FB6-B7F6-7940-98E5-488EC3532A33}" type="presOf" srcId="{72709798-3F30-C442-A428-A0AA4F849D42}" destId="{5AF4B519-5264-3648-8161-102B8E73BF15}" srcOrd="1" destOrd="0" presId="urn:microsoft.com/office/officeart/2005/8/layout/orgChart1"/>
    <dgm:cxn modelId="{312C4EBC-1FE7-B645-8CF3-0C2261CA0CBA}" type="presOf" srcId="{C1376D17-0D83-064C-AF86-780A0FB86E5F}" destId="{5C6474F2-7DBD-574B-B809-C32898374E04}" srcOrd="1" destOrd="0" presId="urn:microsoft.com/office/officeart/2005/8/layout/orgChart1"/>
    <dgm:cxn modelId="{DC331CC7-1671-0B43-9A8E-3F39054D413A}" type="presOf" srcId="{184758F2-A7C7-1446-8639-E780190B9BD4}" destId="{BC96E5F7-4605-934A-9EC1-B6BFB293D36E}" srcOrd="0" destOrd="0" presId="urn:microsoft.com/office/officeart/2005/8/layout/orgChart1"/>
    <dgm:cxn modelId="{D47DF5CB-F8BF-274B-BDBA-D709894F23AC}" srcId="{2D4AEA15-659F-6342-803E-1E6C6DA80459}" destId="{F865CD39-FFB1-8C4D-83D9-84020F15A40F}" srcOrd="6" destOrd="0" parTransId="{43A07DE5-F46A-1E4E-9087-C2F8A3BA38CD}" sibTransId="{C8F1A132-9012-9E4F-8A3F-45BC5F202B08}"/>
    <dgm:cxn modelId="{27FEF8CE-56BC-DB49-8946-E1324EE34980}" srcId="{2D4AEA15-659F-6342-803E-1E6C6DA80459}" destId="{67059A5F-DCB0-B646-B8B7-C52A66DB6CB2}" srcOrd="4" destOrd="0" parTransId="{9A4951EB-97BE-934C-A990-938EDDD545CE}" sibTransId="{EADF010B-7EA5-E145-9C24-5DC95957EC2F}"/>
    <dgm:cxn modelId="{28066EDA-4441-E948-A4BB-48327D2C5708}" type="presOf" srcId="{7F3B7F39-CDDD-ED42-92BB-E28B1B59E6E7}" destId="{94CA3869-4B87-5443-8F5B-CDBC7F42272C}" srcOrd="0" destOrd="0" presId="urn:microsoft.com/office/officeart/2005/8/layout/orgChart1"/>
    <dgm:cxn modelId="{7E3792E4-03F0-1D4A-9623-6224C4A27846}" type="presOf" srcId="{4225D97A-FF93-AE4F-A82B-7028DF20A3FD}" destId="{7AF59A14-CC76-5B4D-85E7-A9825E4B7DA4}" srcOrd="1" destOrd="0" presId="urn:microsoft.com/office/officeart/2005/8/layout/orgChart1"/>
    <dgm:cxn modelId="{91E167EB-0187-0341-863C-5EC440DC75C0}" type="presOf" srcId="{C1D3E384-8CB6-B24F-9F1D-B0738092AF34}" destId="{65C906F4-7160-2348-AE33-F86203E28F73}" srcOrd="0" destOrd="0" presId="urn:microsoft.com/office/officeart/2005/8/layout/orgChart1"/>
    <dgm:cxn modelId="{F8370AF8-59A2-B741-8F95-B802D12138D5}" type="presOf" srcId="{A69253A7-D010-A440-BEC7-F0A5CE96BDCF}" destId="{5E452F9C-43A1-6D45-8AD7-FBFAA1002882}" srcOrd="0" destOrd="0" presId="urn:microsoft.com/office/officeart/2005/8/layout/orgChart1"/>
    <dgm:cxn modelId="{29564DFD-5DF4-3B40-AB56-9A55ABB519EB}" srcId="{2D4AEA15-659F-6342-803E-1E6C6DA80459}" destId="{72709798-3F30-C442-A428-A0AA4F849D42}" srcOrd="5" destOrd="0" parTransId="{2117C0A5-DD2A-4443-A6D2-4138731600FE}" sibTransId="{172C9AB6-FA24-C64D-80AD-6036BFF03C90}"/>
    <dgm:cxn modelId="{C0EF1FB6-6B22-784A-80C3-56979262DB18}" type="presParOf" srcId="{5E452F9C-43A1-6D45-8AD7-FBFAA1002882}" destId="{6B06379B-FF4C-F04F-AF04-3B65C6343DDA}" srcOrd="0" destOrd="0" presId="urn:microsoft.com/office/officeart/2005/8/layout/orgChart1"/>
    <dgm:cxn modelId="{78FA4B65-4202-244E-B75C-13691D833C97}" type="presParOf" srcId="{6B06379B-FF4C-F04F-AF04-3B65C6343DDA}" destId="{D1C9C2B2-6FF1-6244-A2F6-D3EDF69F5030}" srcOrd="0" destOrd="0" presId="urn:microsoft.com/office/officeart/2005/8/layout/orgChart1"/>
    <dgm:cxn modelId="{4EA952E1-8350-8D46-BDFD-3F7EF6537FD0}" type="presParOf" srcId="{D1C9C2B2-6FF1-6244-A2F6-D3EDF69F5030}" destId="{D7BD3A47-75A3-934C-A2B6-737DC9B00B8C}" srcOrd="0" destOrd="0" presId="urn:microsoft.com/office/officeart/2005/8/layout/orgChart1"/>
    <dgm:cxn modelId="{7E959F0B-93FB-3D4F-AC3F-553EF9B2B142}" type="presParOf" srcId="{D1C9C2B2-6FF1-6244-A2F6-D3EDF69F5030}" destId="{B565F1D6-44CE-D74A-8905-65455B24F1B2}" srcOrd="1" destOrd="0" presId="urn:microsoft.com/office/officeart/2005/8/layout/orgChart1"/>
    <dgm:cxn modelId="{FDBEDABC-5711-944F-8A77-0BD921E3E8BB}" type="presParOf" srcId="{6B06379B-FF4C-F04F-AF04-3B65C6343DDA}" destId="{D28FD5CE-5ECE-6949-8ECC-0CB928135FE1}" srcOrd="1" destOrd="0" presId="urn:microsoft.com/office/officeart/2005/8/layout/orgChart1"/>
    <dgm:cxn modelId="{2DC39869-E871-3748-9B29-DAD434B4FF90}" type="presParOf" srcId="{D28FD5CE-5ECE-6949-8ECC-0CB928135FE1}" destId="{22FAF0FA-8931-4448-A76F-6E7A6C7CEC2F}" srcOrd="0" destOrd="0" presId="urn:microsoft.com/office/officeart/2005/8/layout/orgChart1"/>
    <dgm:cxn modelId="{10AC6A3B-ACF0-A741-8F26-EC900AAD2460}" type="presParOf" srcId="{D28FD5CE-5ECE-6949-8ECC-0CB928135FE1}" destId="{A3DDE73F-34B8-004A-8EA1-6CE0818A2F39}" srcOrd="1" destOrd="0" presId="urn:microsoft.com/office/officeart/2005/8/layout/orgChart1"/>
    <dgm:cxn modelId="{E00A107A-B26F-7049-A76B-52393BD1B5E6}" type="presParOf" srcId="{A3DDE73F-34B8-004A-8EA1-6CE0818A2F39}" destId="{2CEA7117-F723-4241-A32A-B09CB4CB16D7}" srcOrd="0" destOrd="0" presId="urn:microsoft.com/office/officeart/2005/8/layout/orgChart1"/>
    <dgm:cxn modelId="{05E34D10-41E9-F64F-9139-B905214AC1AA}" type="presParOf" srcId="{2CEA7117-F723-4241-A32A-B09CB4CB16D7}" destId="{DAFE4518-00C1-CB45-861D-A9DAF0DC4040}" srcOrd="0" destOrd="0" presId="urn:microsoft.com/office/officeart/2005/8/layout/orgChart1"/>
    <dgm:cxn modelId="{87B071F2-0BE6-9F4B-A528-BCADD0D88B46}" type="presParOf" srcId="{2CEA7117-F723-4241-A32A-B09CB4CB16D7}" destId="{5C6474F2-7DBD-574B-B809-C32898374E04}" srcOrd="1" destOrd="0" presId="urn:microsoft.com/office/officeart/2005/8/layout/orgChart1"/>
    <dgm:cxn modelId="{401D121C-BEF3-A04C-A397-25F10696AA7C}" type="presParOf" srcId="{A3DDE73F-34B8-004A-8EA1-6CE0818A2F39}" destId="{BF01B78E-9CE4-B540-BB0E-BC6C91ED4558}" srcOrd="1" destOrd="0" presId="urn:microsoft.com/office/officeart/2005/8/layout/orgChart1"/>
    <dgm:cxn modelId="{AB38CAA4-92BA-4E4E-91EC-52E8768E0031}" type="presParOf" srcId="{A3DDE73F-34B8-004A-8EA1-6CE0818A2F39}" destId="{E8DB8508-ABD5-1642-9DAA-3916455EC631}" srcOrd="2" destOrd="0" presId="urn:microsoft.com/office/officeart/2005/8/layout/orgChart1"/>
    <dgm:cxn modelId="{991E534E-ECB1-0241-AF4F-B55E122F631E}" type="presParOf" srcId="{D28FD5CE-5ECE-6949-8ECC-0CB928135FE1}" destId="{66BA0757-6682-1B44-8EAF-5935216A6FEB}" srcOrd="2" destOrd="0" presId="urn:microsoft.com/office/officeart/2005/8/layout/orgChart1"/>
    <dgm:cxn modelId="{944223AA-AD54-9045-968B-88C22E669F26}" type="presParOf" srcId="{D28FD5CE-5ECE-6949-8ECC-0CB928135FE1}" destId="{FB821D10-7D1E-6447-89D0-25BE642699FD}" srcOrd="3" destOrd="0" presId="urn:microsoft.com/office/officeart/2005/8/layout/orgChart1"/>
    <dgm:cxn modelId="{5C663F41-A738-CD45-9138-7775608AB57E}" type="presParOf" srcId="{FB821D10-7D1E-6447-89D0-25BE642699FD}" destId="{C14107AE-C07B-0243-84BA-3652E1FE12F0}" srcOrd="0" destOrd="0" presId="urn:microsoft.com/office/officeart/2005/8/layout/orgChart1"/>
    <dgm:cxn modelId="{CB7857AB-EF48-1648-8B7A-B473D972DFBD}" type="presParOf" srcId="{C14107AE-C07B-0243-84BA-3652E1FE12F0}" destId="{BC96E5F7-4605-934A-9EC1-B6BFB293D36E}" srcOrd="0" destOrd="0" presId="urn:microsoft.com/office/officeart/2005/8/layout/orgChart1"/>
    <dgm:cxn modelId="{1C7F7543-936B-BF42-8E5D-B44EB98CA93B}" type="presParOf" srcId="{C14107AE-C07B-0243-84BA-3652E1FE12F0}" destId="{BBD0E986-3CE7-DC44-B090-99054E20B217}" srcOrd="1" destOrd="0" presId="urn:microsoft.com/office/officeart/2005/8/layout/orgChart1"/>
    <dgm:cxn modelId="{F2A1086A-6CBD-714A-A119-CAA765C01AAF}" type="presParOf" srcId="{FB821D10-7D1E-6447-89D0-25BE642699FD}" destId="{757A1A28-193D-BB45-A2AB-AA5B8C38A56A}" srcOrd="1" destOrd="0" presId="urn:microsoft.com/office/officeart/2005/8/layout/orgChart1"/>
    <dgm:cxn modelId="{FEC232D3-B9EE-824B-B743-287B2630692C}" type="presParOf" srcId="{FB821D10-7D1E-6447-89D0-25BE642699FD}" destId="{F50B2DB2-FCFA-7540-A829-F9F4FD0533FD}" srcOrd="2" destOrd="0" presId="urn:microsoft.com/office/officeart/2005/8/layout/orgChart1"/>
    <dgm:cxn modelId="{7696F36C-710D-C144-853E-3D7E9E4664CD}" type="presParOf" srcId="{D28FD5CE-5ECE-6949-8ECC-0CB928135FE1}" destId="{65C906F4-7160-2348-AE33-F86203E28F73}" srcOrd="4" destOrd="0" presId="urn:microsoft.com/office/officeart/2005/8/layout/orgChart1"/>
    <dgm:cxn modelId="{887022D8-5049-024B-9F84-409A1013D4D2}" type="presParOf" srcId="{D28FD5CE-5ECE-6949-8ECC-0CB928135FE1}" destId="{51EEE03D-E32B-1E43-93BE-D47474C9F3BF}" srcOrd="5" destOrd="0" presId="urn:microsoft.com/office/officeart/2005/8/layout/orgChart1"/>
    <dgm:cxn modelId="{120D5EF1-4776-C847-90C7-C161089891D0}" type="presParOf" srcId="{51EEE03D-E32B-1E43-93BE-D47474C9F3BF}" destId="{251ED9F7-7948-E04C-987A-91E7EAFD9AB3}" srcOrd="0" destOrd="0" presId="urn:microsoft.com/office/officeart/2005/8/layout/orgChart1"/>
    <dgm:cxn modelId="{AFF3AF4B-AC12-5444-88FE-D9DB920DA222}" type="presParOf" srcId="{251ED9F7-7948-E04C-987A-91E7EAFD9AB3}" destId="{43A0E61B-2E63-EA4C-9E54-EDED99DFBFDE}" srcOrd="0" destOrd="0" presId="urn:microsoft.com/office/officeart/2005/8/layout/orgChart1"/>
    <dgm:cxn modelId="{DFBE686C-BB4F-9F44-AF67-BED772AE882A}" type="presParOf" srcId="{251ED9F7-7948-E04C-987A-91E7EAFD9AB3}" destId="{7AF59A14-CC76-5B4D-85E7-A9825E4B7DA4}" srcOrd="1" destOrd="0" presId="urn:microsoft.com/office/officeart/2005/8/layout/orgChart1"/>
    <dgm:cxn modelId="{F07762F9-6580-3049-AC60-BB52E0FF8952}" type="presParOf" srcId="{51EEE03D-E32B-1E43-93BE-D47474C9F3BF}" destId="{2A150A5F-5E94-0247-B7DC-70820BEDC307}" srcOrd="1" destOrd="0" presId="urn:microsoft.com/office/officeart/2005/8/layout/orgChart1"/>
    <dgm:cxn modelId="{9A73F9C0-9D66-5846-90EC-AA0471AFA756}" type="presParOf" srcId="{51EEE03D-E32B-1E43-93BE-D47474C9F3BF}" destId="{4C4D3571-D990-0648-A215-7FE1A143982F}" srcOrd="2" destOrd="0" presId="urn:microsoft.com/office/officeart/2005/8/layout/orgChart1"/>
    <dgm:cxn modelId="{FDF3272A-5A45-ED4E-9DE9-EEFE328AA5BE}" type="presParOf" srcId="{D28FD5CE-5ECE-6949-8ECC-0CB928135FE1}" destId="{B469A4D0-50F5-9048-B5BC-3CC2A3A6F8F2}" srcOrd="6" destOrd="0" presId="urn:microsoft.com/office/officeart/2005/8/layout/orgChart1"/>
    <dgm:cxn modelId="{B23068DF-B726-3145-A203-9D1710371024}" type="presParOf" srcId="{D28FD5CE-5ECE-6949-8ECC-0CB928135FE1}" destId="{8A38DC4A-3EDA-A747-AFC7-59776683F201}" srcOrd="7" destOrd="0" presId="urn:microsoft.com/office/officeart/2005/8/layout/orgChart1"/>
    <dgm:cxn modelId="{4A040F40-B0B8-AD4E-A44B-D6D02F1C0E07}" type="presParOf" srcId="{8A38DC4A-3EDA-A747-AFC7-59776683F201}" destId="{E03B1AEF-F596-174F-B25F-803484600576}" srcOrd="0" destOrd="0" presId="urn:microsoft.com/office/officeart/2005/8/layout/orgChart1"/>
    <dgm:cxn modelId="{90BFEDEC-FAFE-504E-98D7-3481CC5C43F9}" type="presParOf" srcId="{E03B1AEF-F596-174F-B25F-803484600576}" destId="{9673E661-391C-DF4A-877A-58CB62B0CEA2}" srcOrd="0" destOrd="0" presId="urn:microsoft.com/office/officeart/2005/8/layout/orgChart1"/>
    <dgm:cxn modelId="{B9D0FE86-7838-0046-93EE-B5BD098B24AA}" type="presParOf" srcId="{E03B1AEF-F596-174F-B25F-803484600576}" destId="{14621B8B-3118-214C-9CE7-397FCD3FA94C}" srcOrd="1" destOrd="0" presId="urn:microsoft.com/office/officeart/2005/8/layout/orgChart1"/>
    <dgm:cxn modelId="{2FA3A5CF-9B39-FC4A-8BD8-294218A9E9A9}" type="presParOf" srcId="{8A38DC4A-3EDA-A747-AFC7-59776683F201}" destId="{BC709080-9787-FF47-9D51-C7D57BD716F7}" srcOrd="1" destOrd="0" presId="urn:microsoft.com/office/officeart/2005/8/layout/orgChart1"/>
    <dgm:cxn modelId="{628351D4-03EC-3D41-8E9A-DEF0444567AA}" type="presParOf" srcId="{8A38DC4A-3EDA-A747-AFC7-59776683F201}" destId="{687F3D49-68A7-5949-A0ED-AF71C783A26F}" srcOrd="2" destOrd="0" presId="urn:microsoft.com/office/officeart/2005/8/layout/orgChart1"/>
    <dgm:cxn modelId="{E96408BD-CE82-6547-922D-54BDD155F0A0}" type="presParOf" srcId="{D28FD5CE-5ECE-6949-8ECC-0CB928135FE1}" destId="{42E876E3-3550-CA4C-81D1-97C2E79F4DDF}" srcOrd="8" destOrd="0" presId="urn:microsoft.com/office/officeart/2005/8/layout/orgChart1"/>
    <dgm:cxn modelId="{14A1F9BF-6D45-A24E-ABEF-61C8D8C7A1A5}" type="presParOf" srcId="{D28FD5CE-5ECE-6949-8ECC-0CB928135FE1}" destId="{9A4F59D3-23CA-A148-BABB-67826A95FF15}" srcOrd="9" destOrd="0" presId="urn:microsoft.com/office/officeart/2005/8/layout/orgChart1"/>
    <dgm:cxn modelId="{7B473BA1-AB92-B242-84AB-BE851BFE1A1E}" type="presParOf" srcId="{9A4F59D3-23CA-A148-BABB-67826A95FF15}" destId="{24E1BAF9-5512-694D-A8BA-11ECFCB71EFE}" srcOrd="0" destOrd="0" presId="urn:microsoft.com/office/officeart/2005/8/layout/orgChart1"/>
    <dgm:cxn modelId="{46501B40-BBED-8E44-97E5-BA4C8CC249DD}" type="presParOf" srcId="{24E1BAF9-5512-694D-A8BA-11ECFCB71EFE}" destId="{6692B6BF-1F12-F94D-9D45-5888F78983B6}" srcOrd="0" destOrd="0" presId="urn:microsoft.com/office/officeart/2005/8/layout/orgChart1"/>
    <dgm:cxn modelId="{E701DBB7-34E6-A142-BBB0-5AF1644E174C}" type="presParOf" srcId="{24E1BAF9-5512-694D-A8BA-11ECFCB71EFE}" destId="{5AF4B519-5264-3648-8161-102B8E73BF15}" srcOrd="1" destOrd="0" presId="urn:microsoft.com/office/officeart/2005/8/layout/orgChart1"/>
    <dgm:cxn modelId="{229888AA-F6A1-784E-8657-799FE5365748}" type="presParOf" srcId="{9A4F59D3-23CA-A148-BABB-67826A95FF15}" destId="{256D11CF-4153-BC4A-A2D0-7E70A770161E}" srcOrd="1" destOrd="0" presId="urn:microsoft.com/office/officeart/2005/8/layout/orgChart1"/>
    <dgm:cxn modelId="{D823888A-60ED-BC41-A2EE-FE9C4D8A14BE}" type="presParOf" srcId="{9A4F59D3-23CA-A148-BABB-67826A95FF15}" destId="{4851C257-D4DC-3449-BD48-F1EE5EEC9533}" srcOrd="2" destOrd="0" presId="urn:microsoft.com/office/officeart/2005/8/layout/orgChart1"/>
    <dgm:cxn modelId="{50B165FD-0525-F84D-BEC2-631A9FF7C331}" type="presParOf" srcId="{D28FD5CE-5ECE-6949-8ECC-0CB928135FE1}" destId="{765783A9-B5F3-5341-80E4-75022E90E4C4}" srcOrd="10" destOrd="0" presId="urn:microsoft.com/office/officeart/2005/8/layout/orgChart1"/>
    <dgm:cxn modelId="{E7020355-E414-564B-848C-F23160AC015B}" type="presParOf" srcId="{D28FD5CE-5ECE-6949-8ECC-0CB928135FE1}" destId="{5B02F9B9-2824-1749-95A6-CFF72F97F622}" srcOrd="11" destOrd="0" presId="urn:microsoft.com/office/officeart/2005/8/layout/orgChart1"/>
    <dgm:cxn modelId="{A4679A7B-2548-4447-A0B7-0D76E3EF7ADF}" type="presParOf" srcId="{5B02F9B9-2824-1749-95A6-CFF72F97F622}" destId="{7DE20344-4ABD-224A-9887-395C27B024DC}" srcOrd="0" destOrd="0" presId="urn:microsoft.com/office/officeart/2005/8/layout/orgChart1"/>
    <dgm:cxn modelId="{9F49C289-500B-8142-9434-4CCD743BF1FC}" type="presParOf" srcId="{7DE20344-4ABD-224A-9887-395C27B024DC}" destId="{6D02237F-C5B0-FC4D-AC5A-4DD0609D2D68}" srcOrd="0" destOrd="0" presId="urn:microsoft.com/office/officeart/2005/8/layout/orgChart1"/>
    <dgm:cxn modelId="{1462C198-13AD-A04F-84C3-C85C6444E8E2}" type="presParOf" srcId="{7DE20344-4ABD-224A-9887-395C27B024DC}" destId="{4F1DF3D2-16CF-D041-9FC8-B41AA98E3515}" srcOrd="1" destOrd="0" presId="urn:microsoft.com/office/officeart/2005/8/layout/orgChart1"/>
    <dgm:cxn modelId="{944B97E3-0978-134B-A5FB-A6DFD4420DE5}" type="presParOf" srcId="{5B02F9B9-2824-1749-95A6-CFF72F97F622}" destId="{0BCF1F6F-0A65-3A47-A5FD-0CF2CFB66BFD}" srcOrd="1" destOrd="0" presId="urn:microsoft.com/office/officeart/2005/8/layout/orgChart1"/>
    <dgm:cxn modelId="{3E1982D8-AF0E-3740-9E1A-81EA72BAFFB1}" type="presParOf" srcId="{5B02F9B9-2824-1749-95A6-CFF72F97F622}" destId="{387A5605-9F16-1447-9892-6F9209F83EE9}" srcOrd="2" destOrd="0" presId="urn:microsoft.com/office/officeart/2005/8/layout/orgChart1"/>
    <dgm:cxn modelId="{EEC38AA1-BE4F-BA4F-A7C5-6B0472B8F497}" type="presParOf" srcId="{D28FD5CE-5ECE-6949-8ECC-0CB928135FE1}" destId="{94CA3869-4B87-5443-8F5B-CDBC7F42272C}" srcOrd="12" destOrd="0" presId="urn:microsoft.com/office/officeart/2005/8/layout/orgChart1"/>
    <dgm:cxn modelId="{56D2C582-BB28-D946-AB56-B0C7C36BE02A}" type="presParOf" srcId="{D28FD5CE-5ECE-6949-8ECC-0CB928135FE1}" destId="{64BD2B2D-2526-3D45-B4B7-DBC1855E4A55}" srcOrd="13" destOrd="0" presId="urn:microsoft.com/office/officeart/2005/8/layout/orgChart1"/>
    <dgm:cxn modelId="{8560B92D-1511-3545-B501-F07A762A3B58}" type="presParOf" srcId="{64BD2B2D-2526-3D45-B4B7-DBC1855E4A55}" destId="{EB820538-9BC2-E648-82D2-3D43C448E210}" srcOrd="0" destOrd="0" presId="urn:microsoft.com/office/officeart/2005/8/layout/orgChart1"/>
    <dgm:cxn modelId="{20C2A5C1-82A2-D044-A277-658A818C974F}" type="presParOf" srcId="{EB820538-9BC2-E648-82D2-3D43C448E210}" destId="{956B232D-8803-2940-A931-FD4542DA8733}" srcOrd="0" destOrd="0" presId="urn:microsoft.com/office/officeart/2005/8/layout/orgChart1"/>
    <dgm:cxn modelId="{B8C4C00C-7BA8-1441-9187-C13663287527}" type="presParOf" srcId="{EB820538-9BC2-E648-82D2-3D43C448E210}" destId="{BB899793-05C2-AB40-B1DE-7ED51D699C59}" srcOrd="1" destOrd="0" presId="urn:microsoft.com/office/officeart/2005/8/layout/orgChart1"/>
    <dgm:cxn modelId="{CF6B30CE-665E-C641-9A56-279B1AF1278D}" type="presParOf" srcId="{64BD2B2D-2526-3D45-B4B7-DBC1855E4A55}" destId="{D71EEB2E-D729-FA40-B2CA-F54DAFE88FB9}" srcOrd="1" destOrd="0" presId="urn:microsoft.com/office/officeart/2005/8/layout/orgChart1"/>
    <dgm:cxn modelId="{327E5AC2-A157-7745-ACB3-3F69945F3C5C}" type="presParOf" srcId="{64BD2B2D-2526-3D45-B4B7-DBC1855E4A55}" destId="{CE75AA0D-31EA-B94D-8A38-B67CB88680F5}" srcOrd="2" destOrd="0" presId="urn:microsoft.com/office/officeart/2005/8/layout/orgChart1"/>
    <dgm:cxn modelId="{09E0DF94-34E5-FC4C-855A-966A472DC8AD}" type="presParOf" srcId="{6B06379B-FF4C-F04F-AF04-3B65C6343DDA}" destId="{FEEFA26F-A092-664E-B843-419FF77FB519}" srcOrd="2" destOrd="0" presId="urn:microsoft.com/office/officeart/2005/8/layout/orgChart1"/>
    <dgm:cxn modelId="{BF501032-5AC7-0145-963A-9D51562162B5}" type="presParOf" srcId="{FEEFA26F-A092-664E-B843-419FF77FB519}" destId="{D1FDF56F-1DC0-C34C-9009-A5E1A3B5C7F9}" srcOrd="0" destOrd="0" presId="urn:microsoft.com/office/officeart/2005/8/layout/orgChart1"/>
    <dgm:cxn modelId="{39C97245-7A1D-3041-A7C2-E5BFE53239FF}" type="presParOf" srcId="{FEEFA26F-A092-664E-B843-419FF77FB519}" destId="{766A7A75-3AE8-9447-9C54-1D710053AA3A}" srcOrd="1" destOrd="0" presId="urn:microsoft.com/office/officeart/2005/8/layout/orgChart1"/>
    <dgm:cxn modelId="{34F8B19E-ED1B-F041-9B1B-266849E92BA2}" type="presParOf" srcId="{766A7A75-3AE8-9447-9C54-1D710053AA3A}" destId="{DB6FA3CE-F239-204D-BF4F-27A2E194A493}" srcOrd="0" destOrd="0" presId="urn:microsoft.com/office/officeart/2005/8/layout/orgChart1"/>
    <dgm:cxn modelId="{BDE31855-EA8E-CE47-895C-554AF1BF3931}" type="presParOf" srcId="{DB6FA3CE-F239-204D-BF4F-27A2E194A493}" destId="{A3542AA2-03FF-E64C-89A7-2D4F967970F0}" srcOrd="0" destOrd="0" presId="urn:microsoft.com/office/officeart/2005/8/layout/orgChart1"/>
    <dgm:cxn modelId="{85114982-2867-9C42-BE9C-B87027C59CB3}" type="presParOf" srcId="{DB6FA3CE-F239-204D-BF4F-27A2E194A493}" destId="{451E6962-C477-9A49-983F-ABEB0A9FECA3}" srcOrd="1" destOrd="0" presId="urn:microsoft.com/office/officeart/2005/8/layout/orgChart1"/>
    <dgm:cxn modelId="{BDC172AE-4B0C-364E-9835-0763AE436052}" type="presParOf" srcId="{766A7A75-3AE8-9447-9C54-1D710053AA3A}" destId="{2090B736-839C-C24A-9D57-5E34790FB272}" srcOrd="1" destOrd="0" presId="urn:microsoft.com/office/officeart/2005/8/layout/orgChart1"/>
    <dgm:cxn modelId="{11C8CC7D-C23B-A943-87E7-9571936E139D}" type="presParOf" srcId="{766A7A75-3AE8-9447-9C54-1D710053AA3A}" destId="{1C2FEB4C-3580-964C-9FD6-9B7FED2341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97F27-6C24-F847-9D6A-D0313ECD0395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1BDE54E-738D-AA4A-ACF2-10DE2A531C7A}">
      <dgm:prSet/>
      <dgm:spPr/>
      <dgm:t>
        <a:bodyPr/>
        <a:lstStyle/>
        <a:p>
          <a:r>
            <a:rPr lang="en-US"/>
            <a:t>Comment on regulatory proceedings</a:t>
          </a:r>
        </a:p>
      </dgm:t>
    </dgm:pt>
    <dgm:pt modelId="{6DB0BB1B-AC46-A741-8BBF-26EE7742860B}" type="parTrans" cxnId="{323370F6-5BBF-2643-A5DC-33010DD8CB92}">
      <dgm:prSet/>
      <dgm:spPr/>
      <dgm:t>
        <a:bodyPr/>
        <a:lstStyle/>
        <a:p>
          <a:endParaRPr lang="en-US"/>
        </a:p>
      </dgm:t>
    </dgm:pt>
    <dgm:pt modelId="{F0C310D1-D032-9A40-97D7-2B9D9C8A02ED}" type="sibTrans" cxnId="{323370F6-5BBF-2643-A5DC-33010DD8CB92}">
      <dgm:prSet/>
      <dgm:spPr/>
      <dgm:t>
        <a:bodyPr/>
        <a:lstStyle/>
        <a:p>
          <a:endParaRPr lang="en-US"/>
        </a:p>
      </dgm:t>
    </dgm:pt>
    <dgm:pt modelId="{2BA3A6DD-531A-9344-9620-450170EF568B}">
      <dgm:prSet/>
      <dgm:spPr/>
      <dgm:t>
        <a:bodyPr/>
        <a:lstStyle/>
        <a:p>
          <a:r>
            <a:rPr lang="en-US"/>
            <a:t>Present your research (if relevant)</a:t>
          </a:r>
        </a:p>
      </dgm:t>
    </dgm:pt>
    <dgm:pt modelId="{9C967553-B073-1040-97F8-38A402D57C08}" type="parTrans" cxnId="{34D3102A-4DEA-7246-A360-FA5F7D32D698}">
      <dgm:prSet/>
      <dgm:spPr/>
      <dgm:t>
        <a:bodyPr/>
        <a:lstStyle/>
        <a:p>
          <a:endParaRPr lang="en-US"/>
        </a:p>
      </dgm:t>
    </dgm:pt>
    <dgm:pt modelId="{18FA0D45-1505-6E4F-9BCF-6A9C71F9035E}" type="sibTrans" cxnId="{34D3102A-4DEA-7246-A360-FA5F7D32D698}">
      <dgm:prSet/>
      <dgm:spPr/>
      <dgm:t>
        <a:bodyPr/>
        <a:lstStyle/>
        <a:p>
          <a:endParaRPr lang="en-US"/>
        </a:p>
      </dgm:t>
    </dgm:pt>
    <dgm:pt modelId="{B037201E-A7AD-2245-AE72-920C50E39C42}">
      <dgm:prSet/>
      <dgm:spPr/>
      <dgm:t>
        <a:bodyPr/>
        <a:lstStyle/>
        <a:p>
          <a:r>
            <a:rPr lang="en-US"/>
            <a:t>Workshops</a:t>
          </a:r>
        </a:p>
      </dgm:t>
    </dgm:pt>
    <dgm:pt modelId="{66A562B9-A7D3-F141-B4EC-499B4160B0BB}" type="parTrans" cxnId="{7D978B72-FD03-A940-B5B3-E49422DAA300}">
      <dgm:prSet/>
      <dgm:spPr/>
      <dgm:t>
        <a:bodyPr/>
        <a:lstStyle/>
        <a:p>
          <a:endParaRPr lang="en-US"/>
        </a:p>
      </dgm:t>
    </dgm:pt>
    <dgm:pt modelId="{667827FF-5DF7-B744-9164-533AEBDEABE0}" type="sibTrans" cxnId="{7D978B72-FD03-A940-B5B3-E49422DAA300}">
      <dgm:prSet/>
      <dgm:spPr/>
      <dgm:t>
        <a:bodyPr/>
        <a:lstStyle/>
        <a:p>
          <a:endParaRPr lang="en-US"/>
        </a:p>
      </dgm:t>
    </dgm:pt>
    <dgm:pt modelId="{4060C809-1E4F-B442-ABAD-FCC2D68CCC0D}">
      <dgm:prSet/>
      <dgm:spPr/>
      <dgm:t>
        <a:bodyPr/>
        <a:lstStyle/>
        <a:p>
          <a:r>
            <a:rPr lang="en-US"/>
            <a:t>Advisory committees</a:t>
          </a:r>
        </a:p>
      </dgm:t>
    </dgm:pt>
    <dgm:pt modelId="{847C5C6F-07E7-F449-8ABF-942000A9291A}" type="parTrans" cxnId="{F499874F-141A-BF4F-A16B-4993AEE6F425}">
      <dgm:prSet/>
      <dgm:spPr/>
      <dgm:t>
        <a:bodyPr/>
        <a:lstStyle/>
        <a:p>
          <a:endParaRPr lang="en-US"/>
        </a:p>
      </dgm:t>
    </dgm:pt>
    <dgm:pt modelId="{5817B42B-2F13-2C4A-BCF6-91849ED34DAF}" type="sibTrans" cxnId="{F499874F-141A-BF4F-A16B-4993AEE6F425}">
      <dgm:prSet/>
      <dgm:spPr/>
      <dgm:t>
        <a:bodyPr/>
        <a:lstStyle/>
        <a:p>
          <a:endParaRPr lang="en-US"/>
        </a:p>
      </dgm:t>
    </dgm:pt>
    <dgm:pt modelId="{1C82854E-CFAA-6F49-8DAB-913CEEE9AC06}">
      <dgm:prSet/>
      <dgm:spPr/>
      <dgm:t>
        <a:bodyPr/>
        <a:lstStyle/>
        <a:p>
          <a:r>
            <a:rPr lang="en-US"/>
            <a:t>Sabbatical</a:t>
          </a:r>
        </a:p>
      </dgm:t>
    </dgm:pt>
    <dgm:pt modelId="{436892CA-7099-924A-9D2C-BA54B3F58E3B}" type="parTrans" cxnId="{D44D0B25-145F-F345-A80D-C35F499089BB}">
      <dgm:prSet/>
      <dgm:spPr/>
      <dgm:t>
        <a:bodyPr/>
        <a:lstStyle/>
        <a:p>
          <a:endParaRPr lang="en-US"/>
        </a:p>
      </dgm:t>
    </dgm:pt>
    <dgm:pt modelId="{C0490B39-6831-C547-AE3A-6C1BBD133E5F}" type="sibTrans" cxnId="{D44D0B25-145F-F345-A80D-C35F499089BB}">
      <dgm:prSet/>
      <dgm:spPr/>
      <dgm:t>
        <a:bodyPr/>
        <a:lstStyle/>
        <a:p>
          <a:endParaRPr lang="en-US"/>
        </a:p>
      </dgm:t>
    </dgm:pt>
    <dgm:pt modelId="{0FF6AF05-C941-DF48-A2E1-EF5F48AE3395}">
      <dgm:prSet/>
      <dgm:spPr/>
      <dgm:t>
        <a:bodyPr/>
        <a:lstStyle/>
        <a:p>
          <a:r>
            <a:rPr lang="en-US"/>
            <a:t>IPA assignment</a:t>
          </a:r>
        </a:p>
      </dgm:t>
    </dgm:pt>
    <dgm:pt modelId="{AF01CF53-1F7F-834F-83B5-FD82D5602BCC}" type="parTrans" cxnId="{B40744C4-D0F5-1D45-8904-BCFBC84318F0}">
      <dgm:prSet/>
      <dgm:spPr/>
      <dgm:t>
        <a:bodyPr/>
        <a:lstStyle/>
        <a:p>
          <a:endParaRPr lang="en-US"/>
        </a:p>
      </dgm:t>
    </dgm:pt>
    <dgm:pt modelId="{C9191EA1-198F-3C4F-A7B7-965A90A96CCF}" type="sibTrans" cxnId="{B40744C4-D0F5-1D45-8904-BCFBC84318F0}">
      <dgm:prSet/>
      <dgm:spPr/>
      <dgm:t>
        <a:bodyPr/>
        <a:lstStyle/>
        <a:p>
          <a:endParaRPr lang="en-US"/>
        </a:p>
      </dgm:t>
    </dgm:pt>
    <dgm:pt modelId="{5696D7FC-0F6F-2546-9492-ACBE3B823E69}" type="pres">
      <dgm:prSet presAssocID="{3A797F27-6C24-F847-9D6A-D0313ECD0395}" presName="compositeShape" presStyleCnt="0">
        <dgm:presLayoutVars>
          <dgm:dir/>
          <dgm:resizeHandles/>
        </dgm:presLayoutVars>
      </dgm:prSet>
      <dgm:spPr/>
    </dgm:pt>
    <dgm:pt modelId="{D7B144B3-D99E-E944-AFCD-A225A34B1DEB}" type="pres">
      <dgm:prSet presAssocID="{3A797F27-6C24-F847-9D6A-D0313ECD0395}" presName="pyramid" presStyleLbl="node1" presStyleIdx="0" presStyleCnt="1"/>
      <dgm:spPr/>
    </dgm:pt>
    <dgm:pt modelId="{12C7A67E-6C19-2C4F-BD28-6254C50588F9}" type="pres">
      <dgm:prSet presAssocID="{3A797F27-6C24-F847-9D6A-D0313ECD0395}" presName="theList" presStyleCnt="0"/>
      <dgm:spPr/>
    </dgm:pt>
    <dgm:pt modelId="{5575F9E6-9DA1-B44F-B76A-DA2AD09C672F}" type="pres">
      <dgm:prSet presAssocID="{B1BDE54E-738D-AA4A-ACF2-10DE2A531C7A}" presName="aNode" presStyleLbl="fgAcc1" presStyleIdx="0" presStyleCnt="6">
        <dgm:presLayoutVars>
          <dgm:bulletEnabled val="1"/>
        </dgm:presLayoutVars>
      </dgm:prSet>
      <dgm:spPr/>
    </dgm:pt>
    <dgm:pt modelId="{672557CF-5619-A846-9243-24BFF8F600F1}" type="pres">
      <dgm:prSet presAssocID="{B1BDE54E-738D-AA4A-ACF2-10DE2A531C7A}" presName="aSpace" presStyleCnt="0"/>
      <dgm:spPr/>
    </dgm:pt>
    <dgm:pt modelId="{9A6B4D1E-8C54-1A4C-B4D7-17BD36FC625B}" type="pres">
      <dgm:prSet presAssocID="{2BA3A6DD-531A-9344-9620-450170EF568B}" presName="aNode" presStyleLbl="fgAcc1" presStyleIdx="1" presStyleCnt="6">
        <dgm:presLayoutVars>
          <dgm:bulletEnabled val="1"/>
        </dgm:presLayoutVars>
      </dgm:prSet>
      <dgm:spPr/>
    </dgm:pt>
    <dgm:pt modelId="{F63E7A55-A15B-6242-BA92-1C9DF4A61903}" type="pres">
      <dgm:prSet presAssocID="{2BA3A6DD-531A-9344-9620-450170EF568B}" presName="aSpace" presStyleCnt="0"/>
      <dgm:spPr/>
    </dgm:pt>
    <dgm:pt modelId="{AD82F37A-0FF7-C245-8675-E6FD17ED1EBA}" type="pres">
      <dgm:prSet presAssocID="{B037201E-A7AD-2245-AE72-920C50E39C42}" presName="aNode" presStyleLbl="fgAcc1" presStyleIdx="2" presStyleCnt="6">
        <dgm:presLayoutVars>
          <dgm:bulletEnabled val="1"/>
        </dgm:presLayoutVars>
      </dgm:prSet>
      <dgm:spPr/>
    </dgm:pt>
    <dgm:pt modelId="{E0C6C7C3-6612-BA4D-A18A-E1C90021CC5B}" type="pres">
      <dgm:prSet presAssocID="{B037201E-A7AD-2245-AE72-920C50E39C42}" presName="aSpace" presStyleCnt="0"/>
      <dgm:spPr/>
    </dgm:pt>
    <dgm:pt modelId="{1A4496AE-85BC-0243-BB93-0EA964E2CEB5}" type="pres">
      <dgm:prSet presAssocID="{4060C809-1E4F-B442-ABAD-FCC2D68CCC0D}" presName="aNode" presStyleLbl="fgAcc1" presStyleIdx="3" presStyleCnt="6">
        <dgm:presLayoutVars>
          <dgm:bulletEnabled val="1"/>
        </dgm:presLayoutVars>
      </dgm:prSet>
      <dgm:spPr/>
    </dgm:pt>
    <dgm:pt modelId="{EB9D1369-86B4-CC49-BF99-FFA4A64DA4DF}" type="pres">
      <dgm:prSet presAssocID="{4060C809-1E4F-B442-ABAD-FCC2D68CCC0D}" presName="aSpace" presStyleCnt="0"/>
      <dgm:spPr/>
    </dgm:pt>
    <dgm:pt modelId="{3123F75D-4D63-284D-9E46-D273F046B753}" type="pres">
      <dgm:prSet presAssocID="{1C82854E-CFAA-6F49-8DAB-913CEEE9AC06}" presName="aNode" presStyleLbl="fgAcc1" presStyleIdx="4" presStyleCnt="6">
        <dgm:presLayoutVars>
          <dgm:bulletEnabled val="1"/>
        </dgm:presLayoutVars>
      </dgm:prSet>
      <dgm:spPr/>
    </dgm:pt>
    <dgm:pt modelId="{DBC4806E-25EC-2143-825B-D800218907B6}" type="pres">
      <dgm:prSet presAssocID="{1C82854E-CFAA-6F49-8DAB-913CEEE9AC06}" presName="aSpace" presStyleCnt="0"/>
      <dgm:spPr/>
    </dgm:pt>
    <dgm:pt modelId="{9AB49CC8-1D60-9441-BB90-3E4F72F964EE}" type="pres">
      <dgm:prSet presAssocID="{0FF6AF05-C941-DF48-A2E1-EF5F48AE3395}" presName="aNode" presStyleLbl="fgAcc1" presStyleIdx="5" presStyleCnt="6">
        <dgm:presLayoutVars>
          <dgm:bulletEnabled val="1"/>
        </dgm:presLayoutVars>
      </dgm:prSet>
      <dgm:spPr/>
    </dgm:pt>
    <dgm:pt modelId="{8E2F85B4-58E7-194F-B36A-BB8C6C532017}" type="pres">
      <dgm:prSet presAssocID="{0FF6AF05-C941-DF48-A2E1-EF5F48AE3395}" presName="aSpace" presStyleCnt="0"/>
      <dgm:spPr/>
    </dgm:pt>
  </dgm:ptLst>
  <dgm:cxnLst>
    <dgm:cxn modelId="{D1833A16-B77E-7B42-A763-2A8C133F15FA}" type="presOf" srcId="{1C82854E-CFAA-6F49-8DAB-913CEEE9AC06}" destId="{3123F75D-4D63-284D-9E46-D273F046B753}" srcOrd="0" destOrd="0" presId="urn:microsoft.com/office/officeart/2005/8/layout/pyramid2"/>
    <dgm:cxn modelId="{3F38D820-7182-A04F-BB3F-5947BE981DC2}" type="presOf" srcId="{2BA3A6DD-531A-9344-9620-450170EF568B}" destId="{9A6B4D1E-8C54-1A4C-B4D7-17BD36FC625B}" srcOrd="0" destOrd="0" presId="urn:microsoft.com/office/officeart/2005/8/layout/pyramid2"/>
    <dgm:cxn modelId="{D44D0B25-145F-F345-A80D-C35F499089BB}" srcId="{3A797F27-6C24-F847-9D6A-D0313ECD0395}" destId="{1C82854E-CFAA-6F49-8DAB-913CEEE9AC06}" srcOrd="4" destOrd="0" parTransId="{436892CA-7099-924A-9D2C-BA54B3F58E3B}" sibTransId="{C0490B39-6831-C547-AE3A-6C1BBD133E5F}"/>
    <dgm:cxn modelId="{34D3102A-4DEA-7246-A360-FA5F7D32D698}" srcId="{3A797F27-6C24-F847-9D6A-D0313ECD0395}" destId="{2BA3A6DD-531A-9344-9620-450170EF568B}" srcOrd="1" destOrd="0" parTransId="{9C967553-B073-1040-97F8-38A402D57C08}" sibTransId="{18FA0D45-1505-6E4F-9BCF-6A9C71F9035E}"/>
    <dgm:cxn modelId="{13606E4A-0E3A-5044-9EA9-5D1D145B9D40}" type="presOf" srcId="{3A797F27-6C24-F847-9D6A-D0313ECD0395}" destId="{5696D7FC-0F6F-2546-9492-ACBE3B823E69}" srcOrd="0" destOrd="0" presId="urn:microsoft.com/office/officeart/2005/8/layout/pyramid2"/>
    <dgm:cxn modelId="{5586F54C-158F-DB49-88A9-9A4DC1073888}" type="presOf" srcId="{B1BDE54E-738D-AA4A-ACF2-10DE2A531C7A}" destId="{5575F9E6-9DA1-B44F-B76A-DA2AD09C672F}" srcOrd="0" destOrd="0" presId="urn:microsoft.com/office/officeart/2005/8/layout/pyramid2"/>
    <dgm:cxn modelId="{F499874F-141A-BF4F-A16B-4993AEE6F425}" srcId="{3A797F27-6C24-F847-9D6A-D0313ECD0395}" destId="{4060C809-1E4F-B442-ABAD-FCC2D68CCC0D}" srcOrd="3" destOrd="0" parTransId="{847C5C6F-07E7-F449-8ABF-942000A9291A}" sibTransId="{5817B42B-2F13-2C4A-BCF6-91849ED34DAF}"/>
    <dgm:cxn modelId="{7D978B72-FD03-A940-B5B3-E49422DAA300}" srcId="{3A797F27-6C24-F847-9D6A-D0313ECD0395}" destId="{B037201E-A7AD-2245-AE72-920C50E39C42}" srcOrd="2" destOrd="0" parTransId="{66A562B9-A7D3-F141-B4EC-499B4160B0BB}" sibTransId="{667827FF-5DF7-B744-9164-533AEBDEABE0}"/>
    <dgm:cxn modelId="{A37403A3-9DDE-5C40-BCE6-752574152BE4}" type="presOf" srcId="{B037201E-A7AD-2245-AE72-920C50E39C42}" destId="{AD82F37A-0FF7-C245-8675-E6FD17ED1EBA}" srcOrd="0" destOrd="0" presId="urn:microsoft.com/office/officeart/2005/8/layout/pyramid2"/>
    <dgm:cxn modelId="{B40744C4-D0F5-1D45-8904-BCFBC84318F0}" srcId="{3A797F27-6C24-F847-9D6A-D0313ECD0395}" destId="{0FF6AF05-C941-DF48-A2E1-EF5F48AE3395}" srcOrd="5" destOrd="0" parTransId="{AF01CF53-1F7F-834F-83B5-FD82D5602BCC}" sibTransId="{C9191EA1-198F-3C4F-A7B7-965A90A96CCF}"/>
    <dgm:cxn modelId="{323370F6-5BBF-2643-A5DC-33010DD8CB92}" srcId="{3A797F27-6C24-F847-9D6A-D0313ECD0395}" destId="{B1BDE54E-738D-AA4A-ACF2-10DE2A531C7A}" srcOrd="0" destOrd="0" parTransId="{6DB0BB1B-AC46-A741-8BBF-26EE7742860B}" sibTransId="{F0C310D1-D032-9A40-97D7-2B9D9C8A02ED}"/>
    <dgm:cxn modelId="{5AF195FE-0FB7-534C-98E8-C759F6F43EAF}" type="presOf" srcId="{4060C809-1E4F-B442-ABAD-FCC2D68CCC0D}" destId="{1A4496AE-85BC-0243-BB93-0EA964E2CEB5}" srcOrd="0" destOrd="0" presId="urn:microsoft.com/office/officeart/2005/8/layout/pyramid2"/>
    <dgm:cxn modelId="{732D5EFF-299D-CD4C-A6F9-0B3692ACA393}" type="presOf" srcId="{0FF6AF05-C941-DF48-A2E1-EF5F48AE3395}" destId="{9AB49CC8-1D60-9441-BB90-3E4F72F964EE}" srcOrd="0" destOrd="0" presId="urn:microsoft.com/office/officeart/2005/8/layout/pyramid2"/>
    <dgm:cxn modelId="{DC95C95C-0EC0-6340-9028-0B115682F768}" type="presParOf" srcId="{5696D7FC-0F6F-2546-9492-ACBE3B823E69}" destId="{D7B144B3-D99E-E944-AFCD-A225A34B1DEB}" srcOrd="0" destOrd="0" presId="urn:microsoft.com/office/officeart/2005/8/layout/pyramid2"/>
    <dgm:cxn modelId="{6856CD57-022E-274B-9794-9C1AD4E932EE}" type="presParOf" srcId="{5696D7FC-0F6F-2546-9492-ACBE3B823E69}" destId="{12C7A67E-6C19-2C4F-BD28-6254C50588F9}" srcOrd="1" destOrd="0" presId="urn:microsoft.com/office/officeart/2005/8/layout/pyramid2"/>
    <dgm:cxn modelId="{8ED0FD0E-ED71-AD4D-BA81-DA09486A2EB8}" type="presParOf" srcId="{12C7A67E-6C19-2C4F-BD28-6254C50588F9}" destId="{5575F9E6-9DA1-B44F-B76A-DA2AD09C672F}" srcOrd="0" destOrd="0" presId="urn:microsoft.com/office/officeart/2005/8/layout/pyramid2"/>
    <dgm:cxn modelId="{9DB5514E-0B94-3241-8D69-A11BEB79456A}" type="presParOf" srcId="{12C7A67E-6C19-2C4F-BD28-6254C50588F9}" destId="{672557CF-5619-A846-9243-24BFF8F600F1}" srcOrd="1" destOrd="0" presId="urn:microsoft.com/office/officeart/2005/8/layout/pyramid2"/>
    <dgm:cxn modelId="{40E91C7C-0616-184B-AC00-2922ACEF20E8}" type="presParOf" srcId="{12C7A67E-6C19-2C4F-BD28-6254C50588F9}" destId="{9A6B4D1E-8C54-1A4C-B4D7-17BD36FC625B}" srcOrd="2" destOrd="0" presId="urn:microsoft.com/office/officeart/2005/8/layout/pyramid2"/>
    <dgm:cxn modelId="{377661D3-674A-3649-9BD5-0F6BC6F5B053}" type="presParOf" srcId="{12C7A67E-6C19-2C4F-BD28-6254C50588F9}" destId="{F63E7A55-A15B-6242-BA92-1C9DF4A61903}" srcOrd="3" destOrd="0" presId="urn:microsoft.com/office/officeart/2005/8/layout/pyramid2"/>
    <dgm:cxn modelId="{742E614C-E9AE-9C45-93EF-E0F3420FB831}" type="presParOf" srcId="{12C7A67E-6C19-2C4F-BD28-6254C50588F9}" destId="{AD82F37A-0FF7-C245-8675-E6FD17ED1EBA}" srcOrd="4" destOrd="0" presId="urn:microsoft.com/office/officeart/2005/8/layout/pyramid2"/>
    <dgm:cxn modelId="{DB325BE6-C16C-184F-9F3B-6F09BCD8DABB}" type="presParOf" srcId="{12C7A67E-6C19-2C4F-BD28-6254C50588F9}" destId="{E0C6C7C3-6612-BA4D-A18A-E1C90021CC5B}" srcOrd="5" destOrd="0" presId="urn:microsoft.com/office/officeart/2005/8/layout/pyramid2"/>
    <dgm:cxn modelId="{DD9409F4-A0BD-2C40-8C43-18B150A9F8F9}" type="presParOf" srcId="{12C7A67E-6C19-2C4F-BD28-6254C50588F9}" destId="{1A4496AE-85BC-0243-BB93-0EA964E2CEB5}" srcOrd="6" destOrd="0" presId="urn:microsoft.com/office/officeart/2005/8/layout/pyramid2"/>
    <dgm:cxn modelId="{0468F232-00FD-7545-B961-4A9B0434C72B}" type="presParOf" srcId="{12C7A67E-6C19-2C4F-BD28-6254C50588F9}" destId="{EB9D1369-86B4-CC49-BF99-FFA4A64DA4DF}" srcOrd="7" destOrd="0" presId="urn:microsoft.com/office/officeart/2005/8/layout/pyramid2"/>
    <dgm:cxn modelId="{E8B5A78D-6F7A-6648-9815-E27401E9EB02}" type="presParOf" srcId="{12C7A67E-6C19-2C4F-BD28-6254C50588F9}" destId="{3123F75D-4D63-284D-9E46-D273F046B753}" srcOrd="8" destOrd="0" presId="urn:microsoft.com/office/officeart/2005/8/layout/pyramid2"/>
    <dgm:cxn modelId="{1AD3DDDE-CCF3-5C4E-8D38-4EEAD3FE8036}" type="presParOf" srcId="{12C7A67E-6C19-2C4F-BD28-6254C50588F9}" destId="{DBC4806E-25EC-2143-825B-D800218907B6}" srcOrd="9" destOrd="0" presId="urn:microsoft.com/office/officeart/2005/8/layout/pyramid2"/>
    <dgm:cxn modelId="{E789383F-6B9C-DE4B-8425-CAF3F6EFD487}" type="presParOf" srcId="{12C7A67E-6C19-2C4F-BD28-6254C50588F9}" destId="{9AB49CC8-1D60-9441-BB90-3E4F72F964EE}" srcOrd="10" destOrd="0" presId="urn:microsoft.com/office/officeart/2005/8/layout/pyramid2"/>
    <dgm:cxn modelId="{56BC4AAE-C7C0-7140-AC54-34FDCAEE0DEC}" type="presParOf" srcId="{12C7A67E-6C19-2C4F-BD28-6254C50588F9}" destId="{8E2F85B4-58E7-194F-B36A-BB8C6C53201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0A7C9-04D9-B243-BB8F-9A15754CE402}">
      <dsp:nvSpPr>
        <dsp:cNvPr id="0" name=""/>
        <dsp:cNvSpPr/>
      </dsp:nvSpPr>
      <dsp:spPr>
        <a:xfrm rot="5400000">
          <a:off x="946282" y="1137300"/>
          <a:ext cx="998796" cy="1137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1CA253-10D6-A041-BFE1-45FC96B893DC}">
      <dsp:nvSpPr>
        <dsp:cNvPr id="0" name=""/>
        <dsp:cNvSpPr/>
      </dsp:nvSpPr>
      <dsp:spPr>
        <a:xfrm>
          <a:off x="681662" y="30113"/>
          <a:ext cx="1681385" cy="1176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Constitution</a:t>
          </a:r>
        </a:p>
      </dsp:txBody>
      <dsp:txXfrm>
        <a:off x="739125" y="87576"/>
        <a:ext cx="1566459" cy="1061989"/>
      </dsp:txXfrm>
    </dsp:sp>
    <dsp:sp modelId="{238E1D43-3955-674B-96F3-7D34F55F5BBA}">
      <dsp:nvSpPr>
        <dsp:cNvPr id="0" name=""/>
        <dsp:cNvSpPr/>
      </dsp:nvSpPr>
      <dsp:spPr>
        <a:xfrm>
          <a:off x="2363048" y="142359"/>
          <a:ext cx="1222879" cy="95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Commerce clause</a:t>
          </a:r>
        </a:p>
      </dsp:txBody>
      <dsp:txXfrm>
        <a:off x="2363048" y="142359"/>
        <a:ext cx="1222879" cy="951235"/>
      </dsp:txXfrm>
    </dsp:sp>
    <dsp:sp modelId="{E26A49AE-B247-CE49-87EB-FC1E4563046B}">
      <dsp:nvSpPr>
        <dsp:cNvPr id="0" name=""/>
        <dsp:cNvSpPr/>
      </dsp:nvSpPr>
      <dsp:spPr>
        <a:xfrm rot="5400000">
          <a:off x="2340330" y="2459364"/>
          <a:ext cx="998796" cy="1137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404100"/>
            <a:satOff val="7276"/>
            <a:lumOff val="496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EC1357-8039-0648-BA39-95D6890973E2}">
      <dsp:nvSpPr>
        <dsp:cNvPr id="0" name=""/>
        <dsp:cNvSpPr/>
      </dsp:nvSpPr>
      <dsp:spPr>
        <a:xfrm>
          <a:off x="2075709" y="1352178"/>
          <a:ext cx="1681385" cy="1176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Law</a:t>
          </a:r>
        </a:p>
      </dsp:txBody>
      <dsp:txXfrm>
        <a:off x="2133172" y="1409641"/>
        <a:ext cx="1566459" cy="1061989"/>
      </dsp:txXfrm>
    </dsp:sp>
    <dsp:sp modelId="{A504D4A5-DC78-8949-84D2-345E1AE330E5}">
      <dsp:nvSpPr>
        <dsp:cNvPr id="0" name=""/>
        <dsp:cNvSpPr/>
      </dsp:nvSpPr>
      <dsp:spPr>
        <a:xfrm>
          <a:off x="3757095" y="1464424"/>
          <a:ext cx="1222879" cy="95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Telecom Act 1934 &amp; 1996</a:t>
          </a:r>
        </a:p>
      </dsp:txBody>
      <dsp:txXfrm>
        <a:off x="3757095" y="1464424"/>
        <a:ext cx="1222879" cy="951235"/>
      </dsp:txXfrm>
    </dsp:sp>
    <dsp:sp modelId="{402DD997-FD8E-274C-8B66-D34504EC8AC4}">
      <dsp:nvSpPr>
        <dsp:cNvPr id="0" name=""/>
        <dsp:cNvSpPr/>
      </dsp:nvSpPr>
      <dsp:spPr>
        <a:xfrm rot="5400000">
          <a:off x="3734377" y="3781429"/>
          <a:ext cx="998796" cy="11370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808201"/>
            <a:satOff val="14551"/>
            <a:lumOff val="993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00F338-D90D-6340-9D25-E8C86A82D907}">
      <dsp:nvSpPr>
        <dsp:cNvPr id="0" name=""/>
        <dsp:cNvSpPr/>
      </dsp:nvSpPr>
      <dsp:spPr>
        <a:xfrm>
          <a:off x="3469757" y="2674242"/>
          <a:ext cx="1681385" cy="1176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47 CFR</a:t>
          </a:r>
        </a:p>
      </dsp:txBody>
      <dsp:txXfrm>
        <a:off x="3527220" y="2731705"/>
        <a:ext cx="1566459" cy="1061989"/>
      </dsp:txXfrm>
    </dsp:sp>
    <dsp:sp modelId="{3198AFEF-D574-2842-8114-7D960CE91E78}">
      <dsp:nvSpPr>
        <dsp:cNvPr id="0" name=""/>
        <dsp:cNvSpPr/>
      </dsp:nvSpPr>
      <dsp:spPr>
        <a:xfrm>
          <a:off x="5151143" y="2786488"/>
          <a:ext cx="1222879" cy="95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0463F-87E7-9D4F-8650-22A8484DB109}">
      <dsp:nvSpPr>
        <dsp:cNvPr id="0" name=""/>
        <dsp:cNvSpPr/>
      </dsp:nvSpPr>
      <dsp:spPr>
        <a:xfrm>
          <a:off x="4863804" y="3996307"/>
          <a:ext cx="1681385" cy="1176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Narrative</a:t>
          </a:r>
        </a:p>
      </dsp:txBody>
      <dsp:txXfrm>
        <a:off x="4921267" y="4053770"/>
        <a:ext cx="1566459" cy="1061989"/>
      </dsp:txXfrm>
    </dsp:sp>
    <dsp:sp modelId="{996A4877-9B38-F646-B1CC-255A76089680}">
      <dsp:nvSpPr>
        <dsp:cNvPr id="0" name=""/>
        <dsp:cNvSpPr/>
      </dsp:nvSpPr>
      <dsp:spPr>
        <a:xfrm>
          <a:off x="6545190" y="4108553"/>
          <a:ext cx="1222879" cy="95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reasonable network management</a:t>
          </a:r>
        </a:p>
      </dsp:txBody>
      <dsp:txXfrm>
        <a:off x="6545190" y="4108553"/>
        <a:ext cx="1222879" cy="951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DF56F-1DC0-C34C-9009-A5E1A3B5C7F9}">
      <dsp:nvSpPr>
        <dsp:cNvPr id="0" name=""/>
        <dsp:cNvSpPr/>
      </dsp:nvSpPr>
      <dsp:spPr>
        <a:xfrm>
          <a:off x="4291805" y="720263"/>
          <a:ext cx="151196" cy="662382"/>
        </a:xfrm>
        <a:custGeom>
          <a:avLst/>
          <a:gdLst/>
          <a:ahLst/>
          <a:cxnLst/>
          <a:rect l="0" t="0" r="0" b="0"/>
          <a:pathLst>
            <a:path>
              <a:moveTo>
                <a:pt x="151196" y="0"/>
              </a:moveTo>
              <a:lnTo>
                <a:pt x="151196" y="662382"/>
              </a:lnTo>
              <a:lnTo>
                <a:pt x="0" y="662382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A3869-4B87-5443-8F5B-CDBC7F42272C}">
      <dsp:nvSpPr>
        <dsp:cNvPr id="0" name=""/>
        <dsp:cNvSpPr/>
      </dsp:nvSpPr>
      <dsp:spPr>
        <a:xfrm>
          <a:off x="4443001" y="720263"/>
          <a:ext cx="3637934" cy="132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569"/>
              </a:lnTo>
              <a:lnTo>
                <a:pt x="3637934" y="1173569"/>
              </a:lnTo>
              <a:lnTo>
                <a:pt x="3637934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783A9-B5F3-5341-80E4-75022E90E4C4}">
      <dsp:nvSpPr>
        <dsp:cNvPr id="0" name=""/>
        <dsp:cNvSpPr/>
      </dsp:nvSpPr>
      <dsp:spPr>
        <a:xfrm>
          <a:off x="4443001" y="720263"/>
          <a:ext cx="2528357" cy="132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569"/>
              </a:lnTo>
              <a:lnTo>
                <a:pt x="2528357" y="1173569"/>
              </a:lnTo>
              <a:lnTo>
                <a:pt x="2528357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876E3-3550-CA4C-81D1-97C2E79F4DDF}">
      <dsp:nvSpPr>
        <dsp:cNvPr id="0" name=""/>
        <dsp:cNvSpPr/>
      </dsp:nvSpPr>
      <dsp:spPr>
        <a:xfrm>
          <a:off x="4443001" y="720263"/>
          <a:ext cx="1334484" cy="132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569"/>
              </a:lnTo>
              <a:lnTo>
                <a:pt x="1334484" y="1173569"/>
              </a:lnTo>
              <a:lnTo>
                <a:pt x="1334484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9A4D0-50F5-9048-B5BC-3CC2A3A6F8F2}">
      <dsp:nvSpPr>
        <dsp:cNvPr id="0" name=""/>
        <dsp:cNvSpPr/>
      </dsp:nvSpPr>
      <dsp:spPr>
        <a:xfrm>
          <a:off x="4443001" y="720263"/>
          <a:ext cx="187079" cy="132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569"/>
              </a:lnTo>
              <a:lnTo>
                <a:pt x="187079" y="1173569"/>
              </a:lnTo>
              <a:lnTo>
                <a:pt x="187079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906F4-7160-2348-AE33-F86203E28F73}">
      <dsp:nvSpPr>
        <dsp:cNvPr id="0" name=""/>
        <dsp:cNvSpPr/>
      </dsp:nvSpPr>
      <dsp:spPr>
        <a:xfrm>
          <a:off x="3428044" y="720263"/>
          <a:ext cx="1014957" cy="1324765"/>
        </a:xfrm>
        <a:custGeom>
          <a:avLst/>
          <a:gdLst/>
          <a:ahLst/>
          <a:cxnLst/>
          <a:rect l="0" t="0" r="0" b="0"/>
          <a:pathLst>
            <a:path>
              <a:moveTo>
                <a:pt x="1014957" y="0"/>
              </a:moveTo>
              <a:lnTo>
                <a:pt x="1014957" y="1173569"/>
              </a:lnTo>
              <a:lnTo>
                <a:pt x="0" y="1173569"/>
              </a:lnTo>
              <a:lnTo>
                <a:pt x="0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A0757-6682-1B44-8EAF-5935216A6FEB}">
      <dsp:nvSpPr>
        <dsp:cNvPr id="0" name=""/>
        <dsp:cNvSpPr/>
      </dsp:nvSpPr>
      <dsp:spPr>
        <a:xfrm>
          <a:off x="2188337" y="720263"/>
          <a:ext cx="2254663" cy="1324765"/>
        </a:xfrm>
        <a:custGeom>
          <a:avLst/>
          <a:gdLst/>
          <a:ahLst/>
          <a:cxnLst/>
          <a:rect l="0" t="0" r="0" b="0"/>
          <a:pathLst>
            <a:path>
              <a:moveTo>
                <a:pt x="2254663" y="0"/>
              </a:moveTo>
              <a:lnTo>
                <a:pt x="2254663" y="1173569"/>
              </a:lnTo>
              <a:lnTo>
                <a:pt x="0" y="1173569"/>
              </a:lnTo>
              <a:lnTo>
                <a:pt x="0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AF0FA-8931-4448-A76F-6E7A6C7CEC2F}">
      <dsp:nvSpPr>
        <dsp:cNvPr id="0" name=""/>
        <dsp:cNvSpPr/>
      </dsp:nvSpPr>
      <dsp:spPr>
        <a:xfrm>
          <a:off x="946312" y="720263"/>
          <a:ext cx="3496688" cy="1324765"/>
        </a:xfrm>
        <a:custGeom>
          <a:avLst/>
          <a:gdLst/>
          <a:ahLst/>
          <a:cxnLst/>
          <a:rect l="0" t="0" r="0" b="0"/>
          <a:pathLst>
            <a:path>
              <a:moveTo>
                <a:pt x="3496688" y="0"/>
              </a:moveTo>
              <a:lnTo>
                <a:pt x="3496688" y="1173569"/>
              </a:lnTo>
              <a:lnTo>
                <a:pt x="0" y="1173569"/>
              </a:lnTo>
              <a:lnTo>
                <a:pt x="0" y="1324765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D3A47-75A3-934C-A2B6-737DC9B00B8C}">
      <dsp:nvSpPr>
        <dsp:cNvPr id="0" name=""/>
        <dsp:cNvSpPr/>
      </dsp:nvSpPr>
      <dsp:spPr>
        <a:xfrm>
          <a:off x="3723020" y="282"/>
          <a:ext cx="1439962" cy="719981"/>
        </a:xfrm>
        <a:prstGeom prst="rect">
          <a:avLst/>
        </a:prstGeom>
        <a:solidFill>
          <a:schemeClr val="tx2"/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Chairman (R) – </a:t>
          </a:r>
          <a:r>
            <a:rPr lang="en-US" sz="1600" kern="1200" dirty="0" err="1"/>
            <a:t>Ajit</a:t>
          </a:r>
          <a:r>
            <a:rPr lang="en-US" sz="1600" kern="1200" dirty="0"/>
            <a:t> </a:t>
          </a:r>
          <a:r>
            <a:rPr lang="en-US" sz="1600" kern="1200" dirty="0" err="1"/>
            <a:t>Pai</a:t>
          </a:r>
          <a:endParaRPr lang="en-US" sz="1600" kern="1200" dirty="0"/>
        </a:p>
      </dsp:txBody>
      <dsp:txXfrm>
        <a:off x="3723020" y="282"/>
        <a:ext cx="1439962" cy="719981"/>
      </dsp:txXfrm>
    </dsp:sp>
    <dsp:sp modelId="{DAFE4518-00C1-CB45-861D-A9DAF0DC4040}">
      <dsp:nvSpPr>
        <dsp:cNvPr id="0" name=""/>
        <dsp:cNvSpPr/>
      </dsp:nvSpPr>
      <dsp:spPr>
        <a:xfrm>
          <a:off x="473386" y="2045028"/>
          <a:ext cx="945853" cy="2223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Consumer and Governmental Affairs</a:t>
          </a:r>
        </a:p>
      </dsp:txBody>
      <dsp:txXfrm>
        <a:off x="473386" y="2045028"/>
        <a:ext cx="945853" cy="2223114"/>
      </dsp:txXfrm>
    </dsp:sp>
    <dsp:sp modelId="{BC96E5F7-4605-934A-9EC1-B6BFB293D36E}">
      <dsp:nvSpPr>
        <dsp:cNvPr id="0" name=""/>
        <dsp:cNvSpPr/>
      </dsp:nvSpPr>
      <dsp:spPr>
        <a:xfrm>
          <a:off x="1721631" y="2045028"/>
          <a:ext cx="933412" cy="15656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Enforcement</a:t>
          </a:r>
        </a:p>
      </dsp:txBody>
      <dsp:txXfrm>
        <a:off x="1721631" y="2045028"/>
        <a:ext cx="933412" cy="1565692"/>
      </dsp:txXfrm>
    </dsp:sp>
    <dsp:sp modelId="{43A0E61B-2E63-EA4C-9E54-EDED99DFBFDE}">
      <dsp:nvSpPr>
        <dsp:cNvPr id="0" name=""/>
        <dsp:cNvSpPr/>
      </dsp:nvSpPr>
      <dsp:spPr>
        <a:xfrm>
          <a:off x="2957435" y="2045028"/>
          <a:ext cx="941216" cy="719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International</a:t>
          </a:r>
        </a:p>
      </dsp:txBody>
      <dsp:txXfrm>
        <a:off x="2957435" y="2045028"/>
        <a:ext cx="941216" cy="719981"/>
      </dsp:txXfrm>
    </dsp:sp>
    <dsp:sp modelId="{9673E661-391C-DF4A-877A-58CB62B0CEA2}">
      <dsp:nvSpPr>
        <dsp:cNvPr id="0" name=""/>
        <dsp:cNvSpPr/>
      </dsp:nvSpPr>
      <dsp:spPr>
        <a:xfrm>
          <a:off x="4201044" y="2045028"/>
          <a:ext cx="858073" cy="7199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Media</a:t>
          </a:r>
        </a:p>
      </dsp:txBody>
      <dsp:txXfrm>
        <a:off x="4201044" y="2045028"/>
        <a:ext cx="858073" cy="719981"/>
      </dsp:txXfrm>
    </dsp:sp>
    <dsp:sp modelId="{6692B6BF-1F12-F94D-9D45-5888F78983B6}">
      <dsp:nvSpPr>
        <dsp:cNvPr id="0" name=""/>
        <dsp:cNvSpPr/>
      </dsp:nvSpPr>
      <dsp:spPr>
        <a:xfrm>
          <a:off x="5361510" y="2045028"/>
          <a:ext cx="831952" cy="22259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Public Safety &amp; Homeland Security</a:t>
          </a:r>
        </a:p>
      </dsp:txBody>
      <dsp:txXfrm>
        <a:off x="5361510" y="2045028"/>
        <a:ext cx="831952" cy="2225972"/>
      </dsp:txXfrm>
    </dsp:sp>
    <dsp:sp modelId="{6D02237F-C5B0-FC4D-AC5A-4DD0609D2D68}">
      <dsp:nvSpPr>
        <dsp:cNvPr id="0" name=""/>
        <dsp:cNvSpPr/>
      </dsp:nvSpPr>
      <dsp:spPr>
        <a:xfrm>
          <a:off x="6495854" y="2045028"/>
          <a:ext cx="951008" cy="2371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Wireless Telecommunications</a:t>
          </a:r>
        </a:p>
      </dsp:txBody>
      <dsp:txXfrm>
        <a:off x="6495854" y="2045028"/>
        <a:ext cx="951008" cy="2371487"/>
      </dsp:txXfrm>
    </dsp:sp>
    <dsp:sp modelId="{956B232D-8803-2940-A931-FD4542DA8733}">
      <dsp:nvSpPr>
        <dsp:cNvPr id="0" name=""/>
        <dsp:cNvSpPr/>
      </dsp:nvSpPr>
      <dsp:spPr>
        <a:xfrm>
          <a:off x="7749255" y="2045028"/>
          <a:ext cx="663361" cy="2276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Wireline</a:t>
          </a:r>
          <a:r>
            <a:rPr lang="en-US" sz="1600" kern="1200" dirty="0"/>
            <a:t> Competition</a:t>
          </a:r>
        </a:p>
      </dsp:txBody>
      <dsp:txXfrm>
        <a:off x="7749255" y="2045028"/>
        <a:ext cx="663361" cy="2276601"/>
      </dsp:txXfrm>
    </dsp:sp>
    <dsp:sp modelId="{A3542AA2-03FF-E64C-89A7-2D4F967970F0}">
      <dsp:nvSpPr>
        <dsp:cNvPr id="0" name=""/>
        <dsp:cNvSpPr/>
      </dsp:nvSpPr>
      <dsp:spPr>
        <a:xfrm>
          <a:off x="2851843" y="1022655"/>
          <a:ext cx="1439962" cy="719981"/>
        </a:xfrm>
        <a:prstGeom prst="rect">
          <a:avLst/>
        </a:prstGeom>
        <a:gradFill flip="none" rotWithShape="1">
          <a:gsLst>
            <a:gs pos="0">
              <a:srgbClr val="3366FF"/>
            </a:gs>
            <a:gs pos="100000">
              <a:srgbClr val="FF0000"/>
            </a:gs>
          </a:gsLst>
          <a:lin ang="0" scaled="1"/>
          <a:tileRect/>
        </a:gradFill>
        <a:ln w="444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Commissioners (2 D, 2 R)</a:t>
          </a:r>
        </a:p>
      </dsp:txBody>
      <dsp:txXfrm>
        <a:off x="2851843" y="1022655"/>
        <a:ext cx="1439962" cy="719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144B3-D99E-E944-AFCD-A225A34B1DEB}">
      <dsp:nvSpPr>
        <dsp:cNvPr id="0" name=""/>
        <dsp:cNvSpPr/>
      </dsp:nvSpPr>
      <dsp:spPr>
        <a:xfrm>
          <a:off x="1310639" y="0"/>
          <a:ext cx="4876800" cy="4876800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5F9E6-9DA1-B44F-B76A-DA2AD09C672F}">
      <dsp:nvSpPr>
        <dsp:cNvPr id="0" name=""/>
        <dsp:cNvSpPr/>
      </dsp:nvSpPr>
      <dsp:spPr>
        <a:xfrm>
          <a:off x="3749039" y="490299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Comment on regulatory proceedings</a:t>
          </a:r>
        </a:p>
      </dsp:txBody>
      <dsp:txXfrm>
        <a:off x="3777216" y="518476"/>
        <a:ext cx="3113566" cy="520861"/>
      </dsp:txXfrm>
    </dsp:sp>
    <dsp:sp modelId="{9A6B4D1E-8C54-1A4C-B4D7-17BD36FC625B}">
      <dsp:nvSpPr>
        <dsp:cNvPr id="0" name=""/>
        <dsp:cNvSpPr/>
      </dsp:nvSpPr>
      <dsp:spPr>
        <a:xfrm>
          <a:off x="3749039" y="1139666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Present your research (if relevant)</a:t>
          </a:r>
        </a:p>
      </dsp:txBody>
      <dsp:txXfrm>
        <a:off x="3777216" y="1167843"/>
        <a:ext cx="3113566" cy="520861"/>
      </dsp:txXfrm>
    </dsp:sp>
    <dsp:sp modelId="{AD82F37A-0FF7-C245-8675-E6FD17ED1EBA}">
      <dsp:nvSpPr>
        <dsp:cNvPr id="0" name=""/>
        <dsp:cNvSpPr/>
      </dsp:nvSpPr>
      <dsp:spPr>
        <a:xfrm>
          <a:off x="3749039" y="1789033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Workshops</a:t>
          </a:r>
        </a:p>
      </dsp:txBody>
      <dsp:txXfrm>
        <a:off x="3777216" y="1817210"/>
        <a:ext cx="3113566" cy="520861"/>
      </dsp:txXfrm>
    </dsp:sp>
    <dsp:sp modelId="{1A4496AE-85BC-0243-BB93-0EA964E2CEB5}">
      <dsp:nvSpPr>
        <dsp:cNvPr id="0" name=""/>
        <dsp:cNvSpPr/>
      </dsp:nvSpPr>
      <dsp:spPr>
        <a:xfrm>
          <a:off x="3749039" y="2438400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Advisory committees</a:t>
          </a:r>
        </a:p>
      </dsp:txBody>
      <dsp:txXfrm>
        <a:off x="3777216" y="2466577"/>
        <a:ext cx="3113566" cy="520861"/>
      </dsp:txXfrm>
    </dsp:sp>
    <dsp:sp modelId="{3123F75D-4D63-284D-9E46-D273F046B753}">
      <dsp:nvSpPr>
        <dsp:cNvPr id="0" name=""/>
        <dsp:cNvSpPr/>
      </dsp:nvSpPr>
      <dsp:spPr>
        <a:xfrm>
          <a:off x="3749039" y="3087766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Sabbatical</a:t>
          </a:r>
        </a:p>
      </dsp:txBody>
      <dsp:txXfrm>
        <a:off x="3777216" y="3115943"/>
        <a:ext cx="3113566" cy="520861"/>
      </dsp:txXfrm>
    </dsp:sp>
    <dsp:sp modelId="{9AB49CC8-1D60-9441-BB90-3E4F72F964EE}">
      <dsp:nvSpPr>
        <dsp:cNvPr id="0" name=""/>
        <dsp:cNvSpPr/>
      </dsp:nvSpPr>
      <dsp:spPr>
        <a:xfrm>
          <a:off x="3749039" y="3737133"/>
          <a:ext cx="3169920" cy="57721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IPA assignment</a:t>
          </a:r>
        </a:p>
      </dsp:txBody>
      <dsp:txXfrm>
        <a:off x="3777216" y="3765310"/>
        <a:ext cx="3113566" cy="520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9E9E-52AA-744D-979D-D7FA2E901A94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132C-321B-FB4B-BDFA-9E5F0A13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8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68A5-9EC8-8045-87D2-2455E44CBC59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C08D0-4A34-1640-8F17-02B97181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88E75-3B25-254C-88E1-FDA6A33D94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www.cybertelecom.org</a:t>
            </a:r>
            <a:r>
              <a:rPr lang="en-US" dirty="0"/>
              <a:t>/notes/</a:t>
            </a:r>
            <a:r>
              <a:rPr lang="en-US" dirty="0" err="1"/>
              <a:t>fcc.htm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C08D0-4A34-1640-8F17-02B9718150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0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88F2-7935-844A-BD0C-4548C409BBBD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0EB8-1EE9-724F-8CAE-CF53543ADAB6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CC04-BC32-5D48-94C7-0E0FED5E1452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079-5D31-3E4C-9654-58BD9A20AB52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DF40-7A6C-9E48-A6E7-F64D255E11BB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D0F-4F50-F246-8EA4-0D977306E3B2}" type="datetime1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42-C564-1C47-91B2-37D731D43C84}" type="datetime1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A623-DD08-834C-8E4E-405B48D68025}" type="datetime1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9F29-90EE-6C4E-B6C0-1036821787AB}" type="datetime1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CD10-DB05-284F-927E-29646D749137}" type="datetime1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4A06-7F8B-8F4C-A83A-8CA0353577E2}" type="datetime1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480BAAF-A012-3C4E-8000-C5D9402DB114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51DD30-7F24-DC41-8A0E-9B222169C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A42D-6465-E141-9320-4835AEEFF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at Regulatory agencies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37BED-3A92-9E43-AD9A-F44E69AEB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Henning Schulzrinne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09AF-1D01-964C-A526-F77483B7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5557-4F45-E047-8D37-2E0387A3F4B1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A1B25-2B8F-4E43-B43B-FBBBDBE8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2C71D-94FD-E44B-9F23-2D69585C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3EB3-533A-6443-ABEB-BDEA6C5A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CC76C-DA1C-6246-9176-65ED54555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appreciation of law &amp; economics</a:t>
            </a:r>
          </a:p>
          <a:p>
            <a:r>
              <a:rPr lang="en-US" dirty="0"/>
              <a:t>Teaching impact (me: “Internet Technology, Economics &amp; Policy”)</a:t>
            </a:r>
          </a:p>
          <a:p>
            <a:r>
              <a:rPr lang="en-US" dirty="0"/>
              <a:t>Research impact (“broader impact”)</a:t>
            </a:r>
          </a:p>
          <a:p>
            <a:r>
              <a:rPr lang="en-US" dirty="0"/>
              <a:t>Research topics (emergency services, data analysis)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3632-5F7A-1C46-9CCB-1B5DBB4E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7B079-5D31-3E4C-9654-58BD9A20AB52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4A8D-9B64-C84B-9629-49FC72FA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E2795-3C91-E040-AACC-B0A46219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Civics was a bit too simple…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E2E9-8F28-AD43-8875-6078F115E0C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71" y="2062687"/>
            <a:ext cx="7086600" cy="4470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E163-9859-C541-8645-214B5814CDC1}" type="datetime1">
              <a:rPr lang="en-US" smtClean="0"/>
              <a:t>8/9/18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hierarchy of laws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CC80-8907-0743-8D56-F55887CD027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3489050"/>
              </p:ext>
            </p:extLst>
          </p:nvPr>
        </p:nvGraphicFramePr>
        <p:xfrm>
          <a:off x="457199" y="1396999"/>
          <a:ext cx="8449733" cy="520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09980" y="1396999"/>
            <a:ext cx="3331703" cy="938661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dirty="0"/>
              <a:t>Article I, Section 8: To regulate Commerce with foreign Nations, and among the several States, and with the Indian Tribes (1787)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1775" y="2486499"/>
            <a:ext cx="3135026" cy="27289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rmAutofit fontScale="77500" lnSpcReduction="20000"/>
          </a:bodyPr>
          <a:lstStyle/>
          <a:p>
            <a:r>
              <a:rPr lang="en-US" dirty="0"/>
              <a:t>SEC. 706. ADVANCED TELECOMMUNICATIONS INCENTIVES. (a) IN GENERAL- The Commission … shall encourage the deployment on a reasonable and timely basis of advanced telecommunications capability to all Americans (including, in particular, elementary and secondary schools and classrooms) by utilizing, in a manner consistent with the public interest, convenience, and necessity, …, or other regulating methods that remove barriers to infrastructure investment.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FD873-2CE7-2E42-9A04-B47E0CFED064}" type="datetime1">
              <a:rPr lang="en-US" smtClean="0"/>
              <a:t>8/9/18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0067-AC55-324E-BD4E-0B002C23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 &amp; FCC (and others)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7337-E26D-BB4A-A3F2-4C2E449C2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FCC: digital inclusion, spectrum, emergency services, cyber security, robocalls</a:t>
            </a:r>
          </a:p>
          <a:p>
            <a:r>
              <a:rPr lang="en-US" dirty="0"/>
              <a:t>FTC: consumers, privacy</a:t>
            </a:r>
          </a:p>
          <a:p>
            <a:pPr lvl="1"/>
            <a:r>
              <a:rPr lang="en-US"/>
              <a:t>enforcement, not regulations</a:t>
            </a:r>
            <a:endParaRPr lang="en-US" dirty="0"/>
          </a:p>
          <a:p>
            <a:r>
              <a:rPr lang="en-US" dirty="0"/>
              <a:t>FAA (DOT)</a:t>
            </a:r>
          </a:p>
          <a:p>
            <a:r>
              <a:rPr lang="en-US" dirty="0"/>
              <a:t>NIST</a:t>
            </a:r>
          </a:p>
          <a:p>
            <a:r>
              <a:rPr lang="en-US" dirty="0"/>
              <a:t>Some fund research, most don’t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33B9-CB2A-5B42-BCD4-29F02C7D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034B-9BE3-9C43-8A9F-1F76A82A90E8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52212-794F-FF42-8FD4-FD8C1817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1EA3-30BC-2B40-A37F-C08DC3CF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Federal Regulations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579262" cy="424281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Title 3: The President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7: Agriculture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33: Navigation and Navigable Waters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39: Postal Service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47: Telecommunications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49: Transportation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Title 50: Wildlife and Fisheries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E2E9-8F28-AD43-8875-6078F115E0CC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7153" y="2425244"/>
            <a:ext cx="3474170" cy="3236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3651" y="6044015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www.ecfr.gov</a:t>
            </a:r>
            <a:r>
              <a:rPr lang="en-US" dirty="0"/>
              <a:t>/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5E5F-4382-5C4E-8B2C-F558229957AE}" type="datetime1">
              <a:rPr lang="en-US" smtClean="0"/>
              <a:t>8/9/18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173" y="5777409"/>
            <a:ext cx="8413919" cy="1157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Independent federal agency</a:t>
            </a:r>
          </a:p>
          <a:p>
            <a:r>
              <a:rPr lang="en-US" dirty="0"/>
              <a:t>About 1,688 employees (60 economists, 300 engineers, 600 lawyers + support staff)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1789573"/>
              </p:ext>
            </p:extLst>
          </p:nvPr>
        </p:nvGraphicFramePr>
        <p:xfrm>
          <a:off x="257997" y="1311942"/>
          <a:ext cx="8886003" cy="441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901049" y="2052866"/>
            <a:ext cx="2559031" cy="830694"/>
          </a:xfrm>
          <a:prstGeom prst="wedgeRoundRectCallout">
            <a:avLst>
              <a:gd name="adj1" fmla="val -73057"/>
              <a:gd name="adj2" fmla="val -631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President nominates</a:t>
            </a:r>
          </a:p>
          <a:p>
            <a:r>
              <a:rPr lang="en-US" dirty="0"/>
              <a:t>Senate confirms</a:t>
            </a:r>
          </a:p>
          <a:p>
            <a:pPr algn="ctr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D70D-0C1C-7644-A621-1CE55D00FCD4}" type="datetime1">
              <a:rPr lang="en-US" smtClean="0"/>
              <a:t>8/9/18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97" y="1311942"/>
            <a:ext cx="2695074" cy="17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Staffing at National Regulatory Agencies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988DB3-7906-FE49-941C-A177E89EF2E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638300"/>
            <a:ext cx="7316158" cy="472873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013C-5647-2C48-8589-DF6707B382F1}" type="datetime1">
              <a:rPr lang="en-US" smtClean="0"/>
              <a:t>8/9/18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and Comment rulemaking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Unless an exception applies, Commission must use notice and comment procedures to adopt rule</a:t>
            </a:r>
          </a:p>
          <a:p>
            <a:r>
              <a:rPr lang="en-US" dirty="0"/>
              <a:t>Commission adopts Notice of Proposed Rulemaking (NPRM) either at monthly Open Meeting or on circulation</a:t>
            </a:r>
          </a:p>
          <a:p>
            <a:pPr lvl="1"/>
            <a:r>
              <a:rPr lang="en-US" dirty="0"/>
              <a:t>Bureaus and offices generally lack delegated rulemaking authority</a:t>
            </a:r>
          </a:p>
          <a:p>
            <a:r>
              <a:rPr lang="en-US" dirty="0"/>
              <a:t>NPRM must include statement of legal authority</a:t>
            </a:r>
          </a:p>
          <a:p>
            <a:pPr lvl="1"/>
            <a:r>
              <a:rPr lang="en-US" dirty="0"/>
              <a:t>terms or substance of the proposed rule, or a description of the subjects and issues involved</a:t>
            </a:r>
          </a:p>
          <a:p>
            <a:r>
              <a:rPr lang="en-US" dirty="0"/>
              <a:t>NPRM must be sufficient to expose the proposal to public comment, and give affected parties an opportunity to develop evidence for their position</a:t>
            </a:r>
          </a:p>
          <a:p>
            <a:r>
              <a:rPr lang="en-US" dirty="0"/>
              <a:t>May issue more general Notice of Inquiry (NOI) if not ready to go to NPRM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EDDC-DFF1-034B-89E2-5BA5EB7B0BAA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E4AF-BE16-4D4E-BFF4-AC9A18B1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7DD61A-A6CE-B646-A69C-B3907AA4C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036528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0E9B-2993-E849-8860-36C1121C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7AD4-DE21-964C-8D8E-B64C2A8118AF}" type="datetime1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FC2C-5B58-5A4F-85AD-01B8BE16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CCC Early Career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EAF33-C610-5041-B21E-B9A85162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D30-7F24-DC41-8A0E-9B222169C1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2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1700</TotalTime>
  <Words>521</Words>
  <Application>Microsoft Macintosh PowerPoint</Application>
  <PresentationFormat>On-screen Show (4:3)</PresentationFormat>
  <Paragraphs>98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Clarity</vt:lpstr>
      <vt:lpstr>CS at Regulatory agencies</vt:lpstr>
      <vt:lpstr>Civics was a bit too simple…</vt:lpstr>
      <vt:lpstr>The US hierarchy of laws</vt:lpstr>
      <vt:lpstr>FTC &amp; FCC (and others)</vt:lpstr>
      <vt:lpstr>Code of Federal Regulations</vt:lpstr>
      <vt:lpstr>FCC</vt:lpstr>
      <vt:lpstr>Staffing at National Regulatory Agencies </vt:lpstr>
      <vt:lpstr>Notice and Comment rulemaking</vt:lpstr>
      <vt:lpstr>Engagement</vt:lpstr>
      <vt:lpstr>Advantages</vt:lpstr>
    </vt:vector>
  </TitlesOfParts>
  <Company>Columbia University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101</dc:title>
  <dc:creator>Henning Schulzrinne</dc:creator>
  <cp:lastModifiedBy>Henning Schulzrinne</cp:lastModifiedBy>
  <cp:revision>69</cp:revision>
  <dcterms:created xsi:type="dcterms:W3CDTF">2014-09-03T11:06:40Z</dcterms:created>
  <dcterms:modified xsi:type="dcterms:W3CDTF">2018-08-09T21:25:30Z</dcterms:modified>
</cp:coreProperties>
</file>