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32" r:id="rId2"/>
    <p:sldMasterId id="2147483720" r:id="rId3"/>
    <p:sldMasterId id="2147483649" r:id="rId4"/>
    <p:sldMasterId id="2147483650" r:id="rId5"/>
    <p:sldMasterId id="2147483652" r:id="rId6"/>
    <p:sldMasterId id="2147483653" r:id="rId7"/>
    <p:sldMasterId id="2147484140" r:id="rId8"/>
    <p:sldMasterId id="2147484165" r:id="rId9"/>
  </p:sldMasterIdLst>
  <p:notesMasterIdLst>
    <p:notesMasterId r:id="rId85"/>
  </p:notesMasterIdLst>
  <p:sldIdLst>
    <p:sldId id="315" r:id="rId10"/>
    <p:sldId id="352" r:id="rId11"/>
    <p:sldId id="358" r:id="rId12"/>
    <p:sldId id="359" r:id="rId13"/>
    <p:sldId id="360" r:id="rId14"/>
    <p:sldId id="341" r:id="rId15"/>
    <p:sldId id="339" r:id="rId16"/>
    <p:sldId id="265" r:id="rId17"/>
    <p:sldId id="340" r:id="rId18"/>
    <p:sldId id="272" r:id="rId19"/>
    <p:sldId id="270" r:id="rId20"/>
    <p:sldId id="311" r:id="rId21"/>
    <p:sldId id="263" r:id="rId22"/>
    <p:sldId id="275" r:id="rId23"/>
    <p:sldId id="257" r:id="rId24"/>
    <p:sldId id="347" r:id="rId25"/>
    <p:sldId id="273" r:id="rId26"/>
    <p:sldId id="274" r:id="rId27"/>
    <p:sldId id="256" r:id="rId28"/>
    <p:sldId id="301" r:id="rId29"/>
    <p:sldId id="302" r:id="rId30"/>
    <p:sldId id="353" r:id="rId31"/>
    <p:sldId id="354" r:id="rId32"/>
    <p:sldId id="303" r:id="rId33"/>
    <p:sldId id="356" r:id="rId34"/>
    <p:sldId id="278" r:id="rId35"/>
    <p:sldId id="306" r:id="rId36"/>
    <p:sldId id="338" r:id="rId37"/>
    <p:sldId id="342" r:id="rId38"/>
    <p:sldId id="312" r:id="rId39"/>
    <p:sldId id="361" r:id="rId40"/>
    <p:sldId id="300" r:id="rId41"/>
    <p:sldId id="271" r:id="rId42"/>
    <p:sldId id="276" r:id="rId43"/>
    <p:sldId id="277" r:id="rId44"/>
    <p:sldId id="258" r:id="rId45"/>
    <p:sldId id="344" r:id="rId46"/>
    <p:sldId id="266" r:id="rId47"/>
    <p:sldId id="332" r:id="rId48"/>
    <p:sldId id="304" r:id="rId49"/>
    <p:sldId id="294" r:id="rId50"/>
    <p:sldId id="330" r:id="rId51"/>
    <p:sldId id="326" r:id="rId52"/>
    <p:sldId id="323" r:id="rId53"/>
    <p:sldId id="331" r:id="rId54"/>
    <p:sldId id="336" r:id="rId55"/>
    <p:sldId id="334" r:id="rId56"/>
    <p:sldId id="343" r:id="rId57"/>
    <p:sldId id="346" r:id="rId58"/>
    <p:sldId id="305" r:id="rId59"/>
    <p:sldId id="307" r:id="rId60"/>
    <p:sldId id="319" r:id="rId61"/>
    <p:sldId id="320" r:id="rId62"/>
    <p:sldId id="348" r:id="rId63"/>
    <p:sldId id="321" r:id="rId64"/>
    <p:sldId id="313" r:id="rId65"/>
    <p:sldId id="351" r:id="rId66"/>
    <p:sldId id="322" r:id="rId67"/>
    <p:sldId id="324" r:id="rId68"/>
    <p:sldId id="325" r:id="rId69"/>
    <p:sldId id="314" r:id="rId70"/>
    <p:sldId id="261" r:id="rId71"/>
    <p:sldId id="349" r:id="rId72"/>
    <p:sldId id="350" r:id="rId73"/>
    <p:sldId id="309" r:id="rId74"/>
    <p:sldId id="310" r:id="rId75"/>
    <p:sldId id="335" r:id="rId76"/>
    <p:sldId id="333" r:id="rId77"/>
    <p:sldId id="345" r:id="rId78"/>
    <p:sldId id="262" r:id="rId79"/>
    <p:sldId id="327" r:id="rId80"/>
    <p:sldId id="328" r:id="rId81"/>
    <p:sldId id="329" r:id="rId82"/>
    <p:sldId id="269" r:id="rId83"/>
    <p:sldId id="357"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36"/>
    <p:restoredTop sz="93091"/>
  </p:normalViewPr>
  <p:slideViewPr>
    <p:cSldViewPr>
      <p:cViewPr varScale="1">
        <p:scale>
          <a:sx n="82" d="100"/>
          <a:sy n="82" d="100"/>
        </p:scale>
        <p:origin x="1344"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7A1D0-C8F8-A540-900C-5A7AD49D3420}"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ABF48AAA-D473-4743-B00B-7088790F721F}">
      <dgm:prSet phldrT="[Text]"/>
      <dgm:spPr/>
      <dgm:t>
        <a:bodyPr/>
        <a:lstStyle/>
        <a:p>
          <a:r>
            <a:rPr lang="en-US" dirty="0" err="1"/>
            <a:t>Robocalling</a:t>
          </a:r>
          <a:endParaRPr lang="en-US" dirty="0"/>
        </a:p>
      </dgm:t>
    </dgm:pt>
    <dgm:pt modelId="{42FC3CC4-A61D-2F40-835D-121FC71AD900}" type="parTrans" cxnId="{F2FCC6D9-5C78-9F49-B5B6-306B7A71F1BD}">
      <dgm:prSet/>
      <dgm:spPr/>
      <dgm:t>
        <a:bodyPr/>
        <a:lstStyle/>
        <a:p>
          <a:endParaRPr lang="en-US"/>
        </a:p>
      </dgm:t>
    </dgm:pt>
    <dgm:pt modelId="{07204C60-4FDA-7A49-9949-BCBB48E4F222}" type="sibTrans" cxnId="{F2FCC6D9-5C78-9F49-B5B6-306B7A71F1BD}">
      <dgm:prSet/>
      <dgm:spPr/>
      <dgm:t>
        <a:bodyPr/>
        <a:lstStyle/>
        <a:p>
          <a:endParaRPr lang="en-US"/>
        </a:p>
      </dgm:t>
    </dgm:pt>
    <dgm:pt modelId="{EA283DF2-1477-9A46-AE5D-EDA896945AA6}">
      <dgm:prSet phldrT="[Text]"/>
      <dgm:spPr/>
      <dgm:t>
        <a:bodyPr/>
        <a:lstStyle/>
        <a:p>
          <a:r>
            <a:rPr lang="en-US" dirty="0"/>
            <a:t>Cheap VoIP</a:t>
          </a:r>
        </a:p>
      </dgm:t>
    </dgm:pt>
    <dgm:pt modelId="{8A7B8C8F-C4E9-B149-8C29-EBC28BD763E3}" type="parTrans" cxnId="{84DC9409-FE76-F14A-AA6A-AC6118F17103}">
      <dgm:prSet/>
      <dgm:spPr/>
      <dgm:t>
        <a:bodyPr/>
        <a:lstStyle/>
        <a:p>
          <a:endParaRPr lang="en-US"/>
        </a:p>
      </dgm:t>
    </dgm:pt>
    <dgm:pt modelId="{29B813B8-C841-6C44-8CD6-B807F2F006B3}" type="sibTrans" cxnId="{84DC9409-FE76-F14A-AA6A-AC6118F17103}">
      <dgm:prSet/>
      <dgm:spPr/>
      <dgm:t>
        <a:bodyPr/>
        <a:lstStyle/>
        <a:p>
          <a:endParaRPr lang="en-US"/>
        </a:p>
      </dgm:t>
    </dgm:pt>
    <dgm:pt modelId="{F5089349-9242-9C4A-9A1D-520604E3DD80}">
      <dgm:prSet phldrT="[Text]"/>
      <dgm:spPr/>
      <dgm:t>
        <a:bodyPr/>
        <a:lstStyle/>
        <a:p>
          <a:r>
            <a:rPr lang="en-US" dirty="0"/>
            <a:t>Number spoofing</a:t>
          </a:r>
        </a:p>
      </dgm:t>
    </dgm:pt>
    <dgm:pt modelId="{FA3AFCB2-09D1-1846-88CC-C11E965D39E6}" type="parTrans" cxnId="{A0668CBF-2E37-4F44-A77B-EF1ADC67966F}">
      <dgm:prSet/>
      <dgm:spPr/>
      <dgm:t>
        <a:bodyPr/>
        <a:lstStyle/>
        <a:p>
          <a:endParaRPr lang="en-US"/>
        </a:p>
      </dgm:t>
    </dgm:pt>
    <dgm:pt modelId="{BAE05C7F-D521-3340-AA62-CA8565FF879E}" type="sibTrans" cxnId="{A0668CBF-2E37-4F44-A77B-EF1ADC67966F}">
      <dgm:prSet/>
      <dgm:spPr/>
      <dgm:t>
        <a:bodyPr/>
        <a:lstStyle/>
        <a:p>
          <a:endParaRPr lang="en-US"/>
        </a:p>
      </dgm:t>
    </dgm:pt>
    <dgm:pt modelId="{75BF686D-F920-E149-8F96-D247AABAACCE}">
      <dgm:prSet phldrT="[Text]"/>
      <dgm:spPr/>
      <dgm:t>
        <a:bodyPr/>
        <a:lstStyle/>
        <a:p>
          <a:r>
            <a:rPr lang="en-US" dirty="0"/>
            <a:t>Cheap labor</a:t>
          </a:r>
        </a:p>
      </dgm:t>
    </dgm:pt>
    <dgm:pt modelId="{6584D61A-3325-0943-95F3-FD741E932062}" type="parTrans" cxnId="{D8977BD5-3001-0F4A-A8D8-EEC56C9D1434}">
      <dgm:prSet/>
      <dgm:spPr/>
      <dgm:t>
        <a:bodyPr/>
        <a:lstStyle/>
        <a:p>
          <a:endParaRPr lang="en-US"/>
        </a:p>
      </dgm:t>
    </dgm:pt>
    <dgm:pt modelId="{38D0E4ED-620E-DF46-A9FA-A321D2C1D845}" type="sibTrans" cxnId="{D8977BD5-3001-0F4A-A8D8-EEC56C9D1434}">
      <dgm:prSet/>
      <dgm:spPr/>
      <dgm:t>
        <a:bodyPr/>
        <a:lstStyle/>
        <a:p>
          <a:endParaRPr lang="en-US"/>
        </a:p>
      </dgm:t>
    </dgm:pt>
    <dgm:pt modelId="{73C621E2-7B7C-1549-B8DC-448B82C46EE8}" type="pres">
      <dgm:prSet presAssocID="{FDD7A1D0-C8F8-A540-900C-5A7AD49D3420}" presName="cycle" presStyleCnt="0">
        <dgm:presLayoutVars>
          <dgm:chMax val="1"/>
          <dgm:dir/>
          <dgm:animLvl val="ctr"/>
          <dgm:resizeHandles val="exact"/>
        </dgm:presLayoutVars>
      </dgm:prSet>
      <dgm:spPr/>
    </dgm:pt>
    <dgm:pt modelId="{DE6F0198-54E5-7747-B442-26F1F097AC97}" type="pres">
      <dgm:prSet presAssocID="{ABF48AAA-D473-4743-B00B-7088790F721F}" presName="centerShape" presStyleLbl="node0" presStyleIdx="0" presStyleCnt="1"/>
      <dgm:spPr/>
    </dgm:pt>
    <dgm:pt modelId="{A580F204-3D00-624F-98EE-0B3B7E331B86}" type="pres">
      <dgm:prSet presAssocID="{8A7B8C8F-C4E9-B149-8C29-EBC28BD763E3}" presName="parTrans" presStyleLbl="bgSibTrans2D1" presStyleIdx="0" presStyleCnt="3"/>
      <dgm:spPr/>
    </dgm:pt>
    <dgm:pt modelId="{157445B9-FBA2-0543-90FB-B82FCF2CCD75}" type="pres">
      <dgm:prSet presAssocID="{EA283DF2-1477-9A46-AE5D-EDA896945AA6}" presName="node" presStyleLbl="node1" presStyleIdx="0" presStyleCnt="3">
        <dgm:presLayoutVars>
          <dgm:bulletEnabled val="1"/>
        </dgm:presLayoutVars>
      </dgm:prSet>
      <dgm:spPr/>
    </dgm:pt>
    <dgm:pt modelId="{8307916B-765F-8742-AD0B-BCEAE00D9B6C}" type="pres">
      <dgm:prSet presAssocID="{FA3AFCB2-09D1-1846-88CC-C11E965D39E6}" presName="parTrans" presStyleLbl="bgSibTrans2D1" presStyleIdx="1" presStyleCnt="3"/>
      <dgm:spPr/>
    </dgm:pt>
    <dgm:pt modelId="{3F202817-64C1-9D40-BC8F-5E1D99D414FB}" type="pres">
      <dgm:prSet presAssocID="{F5089349-9242-9C4A-9A1D-520604E3DD80}" presName="node" presStyleLbl="node1" presStyleIdx="1" presStyleCnt="3">
        <dgm:presLayoutVars>
          <dgm:bulletEnabled val="1"/>
        </dgm:presLayoutVars>
      </dgm:prSet>
      <dgm:spPr/>
    </dgm:pt>
    <dgm:pt modelId="{6D317449-BCA0-4B4B-B6FF-63FC82CB6C7F}" type="pres">
      <dgm:prSet presAssocID="{6584D61A-3325-0943-95F3-FD741E932062}" presName="parTrans" presStyleLbl="bgSibTrans2D1" presStyleIdx="2" presStyleCnt="3"/>
      <dgm:spPr/>
    </dgm:pt>
    <dgm:pt modelId="{766B8D67-F9DF-684F-96AD-193B70CCEEB6}" type="pres">
      <dgm:prSet presAssocID="{75BF686D-F920-E149-8F96-D247AABAACCE}" presName="node" presStyleLbl="node1" presStyleIdx="2" presStyleCnt="3">
        <dgm:presLayoutVars>
          <dgm:bulletEnabled val="1"/>
        </dgm:presLayoutVars>
      </dgm:prSet>
      <dgm:spPr/>
    </dgm:pt>
  </dgm:ptLst>
  <dgm:cxnLst>
    <dgm:cxn modelId="{1D68FB00-ADF7-9942-838E-9B22E57EA904}" type="presOf" srcId="{EA283DF2-1477-9A46-AE5D-EDA896945AA6}" destId="{157445B9-FBA2-0543-90FB-B82FCF2CCD75}" srcOrd="0" destOrd="0" presId="urn:microsoft.com/office/officeart/2005/8/layout/radial4"/>
    <dgm:cxn modelId="{BE449F03-663C-7146-BED3-5DDB9C93099A}" type="presOf" srcId="{F5089349-9242-9C4A-9A1D-520604E3DD80}" destId="{3F202817-64C1-9D40-BC8F-5E1D99D414FB}" srcOrd="0" destOrd="0" presId="urn:microsoft.com/office/officeart/2005/8/layout/radial4"/>
    <dgm:cxn modelId="{84DC9409-FE76-F14A-AA6A-AC6118F17103}" srcId="{ABF48AAA-D473-4743-B00B-7088790F721F}" destId="{EA283DF2-1477-9A46-AE5D-EDA896945AA6}" srcOrd="0" destOrd="0" parTransId="{8A7B8C8F-C4E9-B149-8C29-EBC28BD763E3}" sibTransId="{29B813B8-C841-6C44-8CD6-B807F2F006B3}"/>
    <dgm:cxn modelId="{A26D6B1E-A236-1B4E-A693-F84A06DDE95B}" type="presOf" srcId="{75BF686D-F920-E149-8F96-D247AABAACCE}" destId="{766B8D67-F9DF-684F-96AD-193B70CCEEB6}" srcOrd="0" destOrd="0" presId="urn:microsoft.com/office/officeart/2005/8/layout/radial4"/>
    <dgm:cxn modelId="{B2C66120-9B65-2B45-967D-D48633B86C0F}" type="presOf" srcId="{FA3AFCB2-09D1-1846-88CC-C11E965D39E6}" destId="{8307916B-765F-8742-AD0B-BCEAE00D9B6C}" srcOrd="0" destOrd="0" presId="urn:microsoft.com/office/officeart/2005/8/layout/radial4"/>
    <dgm:cxn modelId="{0C2F5952-B8ED-9049-82AB-80B5800F470E}" type="presOf" srcId="{6584D61A-3325-0943-95F3-FD741E932062}" destId="{6D317449-BCA0-4B4B-B6FF-63FC82CB6C7F}" srcOrd="0" destOrd="0" presId="urn:microsoft.com/office/officeart/2005/8/layout/radial4"/>
    <dgm:cxn modelId="{FDE2CFB9-14E0-2D46-BB31-7E945663A67B}" type="presOf" srcId="{ABF48AAA-D473-4743-B00B-7088790F721F}" destId="{DE6F0198-54E5-7747-B442-26F1F097AC97}" srcOrd="0" destOrd="0" presId="urn:microsoft.com/office/officeart/2005/8/layout/radial4"/>
    <dgm:cxn modelId="{A0668CBF-2E37-4F44-A77B-EF1ADC67966F}" srcId="{ABF48AAA-D473-4743-B00B-7088790F721F}" destId="{F5089349-9242-9C4A-9A1D-520604E3DD80}" srcOrd="1" destOrd="0" parTransId="{FA3AFCB2-09D1-1846-88CC-C11E965D39E6}" sibTransId="{BAE05C7F-D521-3340-AA62-CA8565FF879E}"/>
    <dgm:cxn modelId="{D8977BD5-3001-0F4A-A8D8-EEC56C9D1434}" srcId="{ABF48AAA-D473-4743-B00B-7088790F721F}" destId="{75BF686D-F920-E149-8F96-D247AABAACCE}" srcOrd="2" destOrd="0" parTransId="{6584D61A-3325-0943-95F3-FD741E932062}" sibTransId="{38D0E4ED-620E-DF46-A9FA-A321D2C1D845}"/>
    <dgm:cxn modelId="{F2FCC6D9-5C78-9F49-B5B6-306B7A71F1BD}" srcId="{FDD7A1D0-C8F8-A540-900C-5A7AD49D3420}" destId="{ABF48AAA-D473-4743-B00B-7088790F721F}" srcOrd="0" destOrd="0" parTransId="{42FC3CC4-A61D-2F40-835D-121FC71AD900}" sibTransId="{07204C60-4FDA-7A49-9949-BCBB48E4F222}"/>
    <dgm:cxn modelId="{23BEECDB-BB3A-7644-9958-0082285D0175}" type="presOf" srcId="{8A7B8C8F-C4E9-B149-8C29-EBC28BD763E3}" destId="{A580F204-3D00-624F-98EE-0B3B7E331B86}" srcOrd="0" destOrd="0" presId="urn:microsoft.com/office/officeart/2005/8/layout/radial4"/>
    <dgm:cxn modelId="{ECA0BAFC-EF37-A74E-A67B-139ADE79CDE1}" type="presOf" srcId="{FDD7A1D0-C8F8-A540-900C-5A7AD49D3420}" destId="{73C621E2-7B7C-1549-B8DC-448B82C46EE8}" srcOrd="0" destOrd="0" presId="urn:microsoft.com/office/officeart/2005/8/layout/radial4"/>
    <dgm:cxn modelId="{94CA333E-BB13-804A-BDCC-A4A4A8BBB9DE}" type="presParOf" srcId="{73C621E2-7B7C-1549-B8DC-448B82C46EE8}" destId="{DE6F0198-54E5-7747-B442-26F1F097AC97}" srcOrd="0" destOrd="0" presId="urn:microsoft.com/office/officeart/2005/8/layout/radial4"/>
    <dgm:cxn modelId="{4C18C029-D9B2-C74B-A378-564150CC3E46}" type="presParOf" srcId="{73C621E2-7B7C-1549-B8DC-448B82C46EE8}" destId="{A580F204-3D00-624F-98EE-0B3B7E331B86}" srcOrd="1" destOrd="0" presId="urn:microsoft.com/office/officeart/2005/8/layout/radial4"/>
    <dgm:cxn modelId="{60648C67-CB93-8F4D-83FD-D0FC27AE2C00}" type="presParOf" srcId="{73C621E2-7B7C-1549-B8DC-448B82C46EE8}" destId="{157445B9-FBA2-0543-90FB-B82FCF2CCD75}" srcOrd="2" destOrd="0" presId="urn:microsoft.com/office/officeart/2005/8/layout/radial4"/>
    <dgm:cxn modelId="{ABB47D66-DF0B-F14A-8A85-324F64B23C1F}" type="presParOf" srcId="{73C621E2-7B7C-1549-B8DC-448B82C46EE8}" destId="{8307916B-765F-8742-AD0B-BCEAE00D9B6C}" srcOrd="3" destOrd="0" presId="urn:microsoft.com/office/officeart/2005/8/layout/radial4"/>
    <dgm:cxn modelId="{5F0D53BD-51D5-974C-B512-3104AE561EA1}" type="presParOf" srcId="{73C621E2-7B7C-1549-B8DC-448B82C46EE8}" destId="{3F202817-64C1-9D40-BC8F-5E1D99D414FB}" srcOrd="4" destOrd="0" presId="urn:microsoft.com/office/officeart/2005/8/layout/radial4"/>
    <dgm:cxn modelId="{FCD60B23-50AC-BC41-B212-88EFB85E19F8}" type="presParOf" srcId="{73C621E2-7B7C-1549-B8DC-448B82C46EE8}" destId="{6D317449-BCA0-4B4B-B6FF-63FC82CB6C7F}" srcOrd="5" destOrd="0" presId="urn:microsoft.com/office/officeart/2005/8/layout/radial4"/>
    <dgm:cxn modelId="{7044DD31-5374-AC4D-8482-EF02810AA92C}" type="presParOf" srcId="{73C621E2-7B7C-1549-B8DC-448B82C46EE8}" destId="{766B8D67-F9DF-684F-96AD-193B70CCEEB6}"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F0198-54E5-7747-B442-26F1F097AC97}">
      <dsp:nvSpPr>
        <dsp:cNvPr id="0" name=""/>
        <dsp:cNvSpPr/>
      </dsp:nvSpPr>
      <dsp:spPr>
        <a:xfrm>
          <a:off x="2155507" y="2277603"/>
          <a:ext cx="1784985" cy="178498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t>Robocalling</a:t>
          </a:r>
          <a:endParaRPr lang="en-US" sz="2000" kern="1200" dirty="0"/>
        </a:p>
      </dsp:txBody>
      <dsp:txXfrm>
        <a:off x="2416912" y="2539008"/>
        <a:ext cx="1262175" cy="1262175"/>
      </dsp:txXfrm>
    </dsp:sp>
    <dsp:sp modelId="{A580F204-3D00-624F-98EE-0B3B7E331B86}">
      <dsp:nvSpPr>
        <dsp:cNvPr id="0" name=""/>
        <dsp:cNvSpPr/>
      </dsp:nvSpPr>
      <dsp:spPr>
        <a:xfrm rot="12900000">
          <a:off x="871449" y="1920360"/>
          <a:ext cx="1510013" cy="508720"/>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7445B9-FBA2-0543-90FB-B82FCF2CCD75}">
      <dsp:nvSpPr>
        <dsp:cNvPr id="0" name=""/>
        <dsp:cNvSpPr/>
      </dsp:nvSpPr>
      <dsp:spPr>
        <a:xfrm>
          <a:off x="160123" y="1063372"/>
          <a:ext cx="1695735" cy="135658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Cheap VoIP</a:t>
          </a:r>
        </a:p>
      </dsp:txBody>
      <dsp:txXfrm>
        <a:off x="199856" y="1103105"/>
        <a:ext cx="1616269" cy="1277122"/>
      </dsp:txXfrm>
    </dsp:sp>
    <dsp:sp modelId="{8307916B-765F-8742-AD0B-BCEAE00D9B6C}">
      <dsp:nvSpPr>
        <dsp:cNvPr id="0" name=""/>
        <dsp:cNvSpPr/>
      </dsp:nvSpPr>
      <dsp:spPr>
        <a:xfrm rot="16200000">
          <a:off x="2292993" y="1180352"/>
          <a:ext cx="1510013" cy="508720"/>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F202817-64C1-9D40-BC8F-5E1D99D414FB}">
      <dsp:nvSpPr>
        <dsp:cNvPr id="0" name=""/>
        <dsp:cNvSpPr/>
      </dsp:nvSpPr>
      <dsp:spPr>
        <a:xfrm>
          <a:off x="2200132" y="1411"/>
          <a:ext cx="1695735" cy="13565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Number spoofing</a:t>
          </a:r>
        </a:p>
      </dsp:txBody>
      <dsp:txXfrm>
        <a:off x="2239865" y="41144"/>
        <a:ext cx="1616269" cy="1277122"/>
      </dsp:txXfrm>
    </dsp:sp>
    <dsp:sp modelId="{6D317449-BCA0-4B4B-B6FF-63FC82CB6C7F}">
      <dsp:nvSpPr>
        <dsp:cNvPr id="0" name=""/>
        <dsp:cNvSpPr/>
      </dsp:nvSpPr>
      <dsp:spPr>
        <a:xfrm rot="19500000">
          <a:off x="3714536" y="1920360"/>
          <a:ext cx="1510013" cy="508720"/>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66B8D67-F9DF-684F-96AD-193B70CCEEB6}">
      <dsp:nvSpPr>
        <dsp:cNvPr id="0" name=""/>
        <dsp:cNvSpPr/>
      </dsp:nvSpPr>
      <dsp:spPr>
        <a:xfrm>
          <a:off x="4240140" y="1063372"/>
          <a:ext cx="1695735" cy="135658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Cheap labor</a:t>
          </a:r>
        </a:p>
      </dsp:txBody>
      <dsp:txXfrm>
        <a:off x="4279873" y="1103105"/>
        <a:ext cx="1616269" cy="1277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8B696-68A4-3A4E-8CE0-2B98E77029F3}" type="datetimeFigureOut">
              <a:rPr lang="en-US" smtClean="0"/>
              <a:t>10/16/18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518-EBEB-5647-81C7-FB65B3C89D6B}" type="slidenum">
              <a:rPr lang="en-US" smtClean="0"/>
              <a:t>‹#›</a:t>
            </a:fld>
            <a:endParaRPr lang="en-US"/>
          </a:p>
        </p:txBody>
      </p:sp>
    </p:spTree>
    <p:extLst>
      <p:ext uri="{BB962C8B-B14F-4D97-AF65-F5344CB8AC3E}">
        <p14:creationId xmlns:p14="http://schemas.microsoft.com/office/powerpoint/2010/main" val="402990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abcnews.go.com</a:t>
            </a:r>
            <a:r>
              <a:rPr lang="en-US" dirty="0"/>
              <a:t>/US/economist-won-</a:t>
            </a:r>
            <a:r>
              <a:rPr lang="en-US" dirty="0" err="1"/>
              <a:t>nobel</a:t>
            </a:r>
            <a:r>
              <a:rPr lang="en-US" dirty="0"/>
              <a:t>-prize-thought-early-morning-call/</a:t>
            </a:r>
            <a:r>
              <a:rPr lang="en-US" dirty="0" err="1"/>
              <a:t>story?id</a:t>
            </a:r>
            <a:r>
              <a:rPr lang="en-US" dirty="0"/>
              <a:t>=58358633</a:t>
            </a:r>
          </a:p>
        </p:txBody>
      </p:sp>
      <p:sp>
        <p:nvSpPr>
          <p:cNvPr id="4" name="Slide Number Placeholder 3"/>
          <p:cNvSpPr>
            <a:spLocks noGrp="1"/>
          </p:cNvSpPr>
          <p:nvPr>
            <p:ph type="sldNum" sz="quarter" idx="5"/>
          </p:nvPr>
        </p:nvSpPr>
        <p:spPr/>
        <p:txBody>
          <a:bodyPr/>
          <a:lstStyle/>
          <a:p>
            <a:fld id="{482BB518-EBEB-5647-81C7-FB65B3C89D6B}" type="slidenum">
              <a:rPr lang="en-US" smtClean="0"/>
              <a:t>2</a:t>
            </a:fld>
            <a:endParaRPr lang="en-US"/>
          </a:p>
        </p:txBody>
      </p:sp>
    </p:spTree>
    <p:extLst>
      <p:ext uri="{BB962C8B-B14F-4D97-AF65-F5344CB8AC3E}">
        <p14:creationId xmlns:p14="http://schemas.microsoft.com/office/powerpoint/2010/main" val="2280400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tnsi.com</a:t>
            </a:r>
            <a:r>
              <a:rPr lang="en-US" dirty="0"/>
              <a:t>/product/robocall-protection/</a:t>
            </a:r>
          </a:p>
          <a:p>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43</a:t>
            </a:fld>
            <a:endParaRPr lang="en-US"/>
          </a:p>
        </p:txBody>
      </p:sp>
    </p:spTree>
    <p:extLst>
      <p:ext uri="{BB962C8B-B14F-4D97-AF65-F5344CB8AC3E}">
        <p14:creationId xmlns:p14="http://schemas.microsoft.com/office/powerpoint/2010/main" val="99614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SiriusXM</a:t>
            </a:r>
            <a:r>
              <a:rPr lang="en-US" dirty="0"/>
              <a:t>: https://</a:t>
            </a:r>
            <a:r>
              <a:rPr lang="en-US" dirty="0" err="1"/>
              <a:t>www.fcc.gov</a:t>
            </a:r>
            <a:r>
              <a:rPr lang="en-US" dirty="0"/>
              <a:t>/</a:t>
            </a:r>
            <a:r>
              <a:rPr lang="en-US" dirty="0" err="1"/>
              <a:t>ecfs</a:t>
            </a:r>
            <a:r>
              <a:rPr lang="en-US" dirty="0"/>
              <a:t>/filing/10222944628403</a:t>
            </a:r>
          </a:p>
          <a:p>
            <a:r>
              <a:rPr lang="en-US" dirty="0" err="1"/>
              <a:t>Securus</a:t>
            </a:r>
            <a:r>
              <a:rPr lang="en-US" dirty="0"/>
              <a:t>: https://</a:t>
            </a:r>
            <a:r>
              <a:rPr lang="en-US" dirty="0" err="1"/>
              <a:t>www.fcc.gov</a:t>
            </a:r>
            <a:r>
              <a:rPr lang="en-US" dirty="0"/>
              <a:t>/</a:t>
            </a:r>
            <a:r>
              <a:rPr lang="en-US" dirty="0" err="1"/>
              <a:t>ecfs</a:t>
            </a:r>
            <a:r>
              <a:rPr lang="en-US" dirty="0"/>
              <a:t>/filing/10507303086058</a:t>
            </a:r>
          </a:p>
        </p:txBody>
      </p:sp>
      <p:sp>
        <p:nvSpPr>
          <p:cNvPr id="4" name="Slide Number Placeholder 3"/>
          <p:cNvSpPr>
            <a:spLocks noGrp="1"/>
          </p:cNvSpPr>
          <p:nvPr>
            <p:ph type="sldNum" sz="quarter" idx="10"/>
          </p:nvPr>
        </p:nvSpPr>
        <p:spPr/>
        <p:txBody>
          <a:bodyPr/>
          <a:lstStyle/>
          <a:p>
            <a:fld id="{482BB518-EBEB-5647-81C7-FB65B3C89D6B}" type="slidenum">
              <a:rPr lang="en-US" smtClean="0"/>
              <a:t>45</a:t>
            </a:fld>
            <a:endParaRPr lang="en-US"/>
          </a:p>
        </p:txBody>
      </p:sp>
    </p:spTree>
    <p:extLst>
      <p:ext uri="{BB962C8B-B14F-4D97-AF65-F5344CB8AC3E}">
        <p14:creationId xmlns:p14="http://schemas.microsoft.com/office/powerpoint/2010/main" val="89128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www.fcc.gov</a:t>
            </a:r>
            <a:r>
              <a:rPr lang="en-US" dirty="0"/>
              <a:t>/</a:t>
            </a:r>
            <a:r>
              <a:rPr lang="en-US" dirty="0" err="1"/>
              <a:t>ecfs</a:t>
            </a:r>
            <a:r>
              <a:rPr lang="en-US" dirty="0"/>
              <a:t>/filing/1020878019865</a:t>
            </a:r>
          </a:p>
        </p:txBody>
      </p:sp>
      <p:sp>
        <p:nvSpPr>
          <p:cNvPr id="4" name="Slide Number Placeholder 3"/>
          <p:cNvSpPr>
            <a:spLocks noGrp="1"/>
          </p:cNvSpPr>
          <p:nvPr>
            <p:ph type="sldNum" sz="quarter" idx="10"/>
          </p:nvPr>
        </p:nvSpPr>
        <p:spPr/>
        <p:txBody>
          <a:bodyPr/>
          <a:lstStyle/>
          <a:p>
            <a:fld id="{482BB518-EBEB-5647-81C7-FB65B3C89D6B}" type="slidenum">
              <a:rPr lang="en-US" smtClean="0"/>
              <a:t>46</a:t>
            </a:fld>
            <a:endParaRPr lang="en-US"/>
          </a:p>
        </p:txBody>
      </p:sp>
    </p:spTree>
    <p:extLst>
      <p:ext uri="{BB962C8B-B14F-4D97-AF65-F5344CB8AC3E}">
        <p14:creationId xmlns:p14="http://schemas.microsoft.com/office/powerpoint/2010/main" val="292725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ecfsapi.fcc.gov</a:t>
            </a:r>
            <a:r>
              <a:rPr lang="en-US" dirty="0"/>
              <a:t>/file/1040682300200/Robo-ExParte-2018-Apr-ZipDX.pdf</a:t>
            </a:r>
          </a:p>
        </p:txBody>
      </p:sp>
      <p:sp>
        <p:nvSpPr>
          <p:cNvPr id="4" name="Slide Number Placeholder 3"/>
          <p:cNvSpPr>
            <a:spLocks noGrp="1"/>
          </p:cNvSpPr>
          <p:nvPr>
            <p:ph type="sldNum" sz="quarter" idx="10"/>
          </p:nvPr>
        </p:nvSpPr>
        <p:spPr/>
        <p:txBody>
          <a:bodyPr/>
          <a:lstStyle/>
          <a:p>
            <a:fld id="{482BB518-EBEB-5647-81C7-FB65B3C89D6B}" type="slidenum">
              <a:rPr lang="en-US" smtClean="0"/>
              <a:t>47</a:t>
            </a:fld>
            <a:endParaRPr lang="en-US"/>
          </a:p>
        </p:txBody>
      </p:sp>
    </p:spTree>
    <p:extLst>
      <p:ext uri="{BB962C8B-B14F-4D97-AF65-F5344CB8AC3E}">
        <p14:creationId xmlns:p14="http://schemas.microsoft.com/office/powerpoint/2010/main" val="2050747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ATIS SHAKEN governance authority, May 4, 2017 ex-</a:t>
            </a:r>
            <a:r>
              <a:rPr lang="en-US" dirty="0" err="1"/>
              <a:t>parte</a:t>
            </a:r>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54</a:t>
            </a:fld>
            <a:endParaRPr lang="en-US"/>
          </a:p>
        </p:txBody>
      </p:sp>
    </p:spTree>
    <p:extLst>
      <p:ext uri="{BB962C8B-B14F-4D97-AF65-F5344CB8AC3E}">
        <p14:creationId xmlns:p14="http://schemas.microsoft.com/office/powerpoint/2010/main" val="3145889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ATIS-</a:t>
            </a:r>
            <a:r>
              <a:rPr lang="en-US" sz="1200" b="0" kern="1200" dirty="0">
                <a:solidFill>
                  <a:schemeClr val="tx1"/>
                </a:solidFill>
                <a:effectLst/>
                <a:latin typeface="+mn-lt"/>
                <a:ea typeface="+mn-ea"/>
                <a:cs typeface="+mn-cs"/>
              </a:rPr>
              <a:t>1000074 </a:t>
            </a:r>
            <a:endParaRPr lang="en-US" b="0" dirty="0"/>
          </a:p>
          <a:p>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57</a:t>
            </a:fld>
            <a:endParaRPr lang="en-US"/>
          </a:p>
        </p:txBody>
      </p:sp>
    </p:spTree>
    <p:extLst>
      <p:ext uri="{BB962C8B-B14F-4D97-AF65-F5344CB8AC3E}">
        <p14:creationId xmlns:p14="http://schemas.microsoft.com/office/powerpoint/2010/main" val="1620648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www.verizon.com</a:t>
            </a:r>
            <a:r>
              <a:rPr lang="en-US" dirty="0"/>
              <a:t>/support/residential/</a:t>
            </a:r>
            <a:r>
              <a:rPr lang="en-US" dirty="0" err="1"/>
              <a:t>homephone</a:t>
            </a:r>
            <a:r>
              <a:rPr lang="en-US" dirty="0"/>
              <a:t>/calling-features/stop-unwanted-calls</a:t>
            </a:r>
          </a:p>
          <a:p>
            <a:r>
              <a:rPr lang="en-US" dirty="0"/>
              <a:t>Q.763</a:t>
            </a:r>
          </a:p>
          <a:p>
            <a:r>
              <a:rPr lang="en-US" dirty="0"/>
              <a:t>https://</a:t>
            </a:r>
            <a:r>
              <a:rPr lang="en-US" dirty="0" err="1"/>
              <a:t>adamdoupe.com</a:t>
            </a:r>
            <a:r>
              <a:rPr lang="en-US" dirty="0"/>
              <a:t>/publications/toward-authenticated-caller-id-transmission-itu2016.pdf</a:t>
            </a:r>
          </a:p>
        </p:txBody>
      </p:sp>
      <p:sp>
        <p:nvSpPr>
          <p:cNvPr id="4" name="Slide Number Placeholder 3"/>
          <p:cNvSpPr>
            <a:spLocks noGrp="1"/>
          </p:cNvSpPr>
          <p:nvPr>
            <p:ph type="sldNum" sz="quarter" idx="10"/>
          </p:nvPr>
        </p:nvSpPr>
        <p:spPr/>
        <p:txBody>
          <a:bodyPr/>
          <a:lstStyle/>
          <a:p>
            <a:fld id="{482BB518-EBEB-5647-81C7-FB65B3C89D6B}" type="slidenum">
              <a:rPr lang="en-US" smtClean="0"/>
              <a:t>58</a:t>
            </a:fld>
            <a:endParaRPr lang="en-US"/>
          </a:p>
        </p:txBody>
      </p:sp>
    </p:spTree>
    <p:extLst>
      <p:ext uri="{BB962C8B-B14F-4D97-AF65-F5344CB8AC3E}">
        <p14:creationId xmlns:p14="http://schemas.microsoft.com/office/powerpoint/2010/main" val="847933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www.fcc.gov</a:t>
            </a:r>
            <a:r>
              <a:rPr lang="en-US" dirty="0"/>
              <a:t>/</a:t>
            </a:r>
            <a:r>
              <a:rPr lang="en-US" dirty="0" err="1"/>
              <a:t>ecfs</a:t>
            </a:r>
            <a:r>
              <a:rPr lang="en-US" dirty="0"/>
              <a:t>/filing/105072444807124</a:t>
            </a:r>
          </a:p>
        </p:txBody>
      </p:sp>
      <p:sp>
        <p:nvSpPr>
          <p:cNvPr id="4" name="Slide Number Placeholder 3"/>
          <p:cNvSpPr>
            <a:spLocks noGrp="1"/>
          </p:cNvSpPr>
          <p:nvPr>
            <p:ph type="sldNum" sz="quarter" idx="10"/>
          </p:nvPr>
        </p:nvSpPr>
        <p:spPr/>
        <p:txBody>
          <a:bodyPr/>
          <a:lstStyle/>
          <a:p>
            <a:fld id="{482BB518-EBEB-5647-81C7-FB65B3C89D6B}" type="slidenum">
              <a:rPr lang="en-US" smtClean="0"/>
              <a:t>67</a:t>
            </a:fld>
            <a:endParaRPr lang="en-US"/>
          </a:p>
        </p:txBody>
      </p:sp>
    </p:spTree>
    <p:extLst>
      <p:ext uri="{BB962C8B-B14F-4D97-AF65-F5344CB8AC3E}">
        <p14:creationId xmlns:p14="http://schemas.microsoft.com/office/powerpoint/2010/main" val="205823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AAD2C56-EBC4-AD4F-9CB1-EB8A1608E8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anose="020B0604020202020204" pitchFamily="34" charset="0"/>
              </a:defRPr>
            </a:lvl1pPr>
            <a:lvl2pPr marL="742950" indent="-285750" defTabSz="939800" eaLnBrk="0" hangingPunct="0">
              <a:defRPr>
                <a:solidFill>
                  <a:schemeClr val="tx1"/>
                </a:solidFill>
                <a:latin typeface="Arial" panose="020B0604020202020204" pitchFamily="34" charset="0"/>
              </a:defRPr>
            </a:lvl2pPr>
            <a:lvl3pPr marL="1143000" indent="-228600" defTabSz="939800" eaLnBrk="0" hangingPunct="0">
              <a:defRPr>
                <a:solidFill>
                  <a:schemeClr val="tx1"/>
                </a:solidFill>
                <a:latin typeface="Arial" panose="020B0604020202020204" pitchFamily="34" charset="0"/>
              </a:defRPr>
            </a:lvl3pPr>
            <a:lvl4pPr marL="1600200" indent="-228600" defTabSz="939800" eaLnBrk="0" hangingPunct="0">
              <a:defRPr>
                <a:solidFill>
                  <a:schemeClr val="tx1"/>
                </a:solidFill>
                <a:latin typeface="Arial" panose="020B0604020202020204" pitchFamily="34" charset="0"/>
              </a:defRPr>
            </a:lvl4pPr>
            <a:lvl5pPr marL="2057400" indent="-228600" defTabSz="939800" eaLnBrk="0" hangingPunct="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329935-129D-C540-B448-7A4BFF2BF277}" type="slidenum">
              <a:rPr lang="en-US" altLang="en-US"/>
              <a:pPr eaLnBrk="1" hangingPunct="1"/>
              <a:t>71</a:t>
            </a:fld>
            <a:endParaRPr lang="en-US" altLang="en-US"/>
          </a:p>
        </p:txBody>
      </p:sp>
      <p:sp>
        <p:nvSpPr>
          <p:cNvPr id="59395" name="Rectangle 2">
            <a:extLst>
              <a:ext uri="{FF2B5EF4-FFF2-40B4-BE49-F238E27FC236}">
                <a16:creationId xmlns:a16="http://schemas.microsoft.com/office/drawing/2014/main" id="{F83A83E2-6C90-BC4D-BB2B-9733CCA5C3C7}"/>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59D6E2A-20A9-E84E-9231-9BCCDEDC93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02962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www.ustelecom.org</a:t>
            </a:r>
            <a:r>
              <a:rPr lang="en-US" dirty="0"/>
              <a:t>/sites/default/files/documents/Senate-Commerce-Testimony-Rupy-April-18-2018.pdf</a:t>
            </a:r>
          </a:p>
        </p:txBody>
      </p:sp>
      <p:sp>
        <p:nvSpPr>
          <p:cNvPr id="4" name="Slide Number Placeholder 3"/>
          <p:cNvSpPr>
            <a:spLocks noGrp="1"/>
          </p:cNvSpPr>
          <p:nvPr>
            <p:ph type="sldNum" sz="quarter" idx="10"/>
          </p:nvPr>
        </p:nvSpPr>
        <p:spPr/>
        <p:txBody>
          <a:bodyPr/>
          <a:lstStyle/>
          <a:p>
            <a:fld id="{482BB518-EBEB-5647-81C7-FB65B3C89D6B}" type="slidenum">
              <a:rPr lang="en-US" smtClean="0"/>
              <a:t>72</a:t>
            </a:fld>
            <a:endParaRPr lang="en-US"/>
          </a:p>
        </p:txBody>
      </p:sp>
    </p:spTree>
    <p:extLst>
      <p:ext uri="{BB962C8B-B14F-4D97-AF65-F5344CB8AC3E}">
        <p14:creationId xmlns:p14="http://schemas.microsoft.com/office/powerpoint/2010/main" val="385649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groups.google.com</a:t>
            </a:r>
            <a:r>
              <a:rPr lang="en-US" dirty="0"/>
              <a:t>/forum/#!original/</a:t>
            </a:r>
            <a:r>
              <a:rPr lang="en-US" dirty="0" err="1"/>
              <a:t>alt.online</a:t>
            </a:r>
            <a:r>
              <a:rPr lang="en-US" dirty="0"/>
              <a:t>-</a:t>
            </a:r>
            <a:r>
              <a:rPr lang="en-US" dirty="0" err="1"/>
              <a:t>service.america</a:t>
            </a:r>
            <a:r>
              <a:rPr lang="en-US" dirty="0"/>
              <a:t>-online/-F9L_Y2YvHM/9mg3paxBqAUJ</a:t>
            </a:r>
          </a:p>
          <a:p>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3</a:t>
            </a:fld>
            <a:endParaRPr lang="en-US"/>
          </a:p>
        </p:txBody>
      </p:sp>
    </p:spTree>
    <p:extLst>
      <p:ext uri="{BB962C8B-B14F-4D97-AF65-F5344CB8AC3E}">
        <p14:creationId xmlns:p14="http://schemas.microsoft.com/office/powerpoint/2010/main" val="14088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www.economist.com</a:t>
            </a:r>
            <a:r>
              <a:rPr lang="en-US" dirty="0"/>
              <a:t>/node/10286400/</a:t>
            </a:r>
            <a:r>
              <a:rPr lang="en-US" dirty="0" err="1"/>
              <a:t>print?story_id</a:t>
            </a:r>
            <a:r>
              <a:rPr lang="en-US" dirty="0"/>
              <a:t>=10286400</a:t>
            </a:r>
          </a:p>
        </p:txBody>
      </p:sp>
      <p:sp>
        <p:nvSpPr>
          <p:cNvPr id="4" name="Slide Number Placeholder 3"/>
          <p:cNvSpPr>
            <a:spLocks noGrp="1"/>
          </p:cNvSpPr>
          <p:nvPr>
            <p:ph type="sldNum" sz="quarter" idx="5"/>
          </p:nvPr>
        </p:nvSpPr>
        <p:spPr/>
        <p:txBody>
          <a:bodyPr/>
          <a:lstStyle/>
          <a:p>
            <a:fld id="{482BB518-EBEB-5647-81C7-FB65B3C89D6B}" type="slidenum">
              <a:rPr lang="en-US" smtClean="0"/>
              <a:t>4</a:t>
            </a:fld>
            <a:endParaRPr lang="en-US"/>
          </a:p>
        </p:txBody>
      </p:sp>
    </p:spTree>
    <p:extLst>
      <p:ext uri="{BB962C8B-B14F-4D97-AF65-F5344CB8AC3E}">
        <p14:creationId xmlns:p14="http://schemas.microsoft.com/office/powerpoint/2010/main" val="1102972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www.bostonglobe.com</a:t>
            </a:r>
            <a:r>
              <a:rPr lang="en-US" dirty="0"/>
              <a:t>/ideas/2013/05/18/the-long-weird-history-</a:t>
            </a:r>
            <a:r>
              <a:rPr lang="en-US" dirty="0" err="1"/>
              <a:t>nigerian</a:t>
            </a:r>
            <a:r>
              <a:rPr lang="en-US" dirty="0"/>
              <a:t>-mail-scam/C8bIhwQSVoygYtrlxsJTlJ/</a:t>
            </a:r>
            <a:r>
              <a:rPr lang="en-US" dirty="0" err="1"/>
              <a:t>story.html</a:t>
            </a:r>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5</a:t>
            </a:fld>
            <a:endParaRPr lang="en-US"/>
          </a:p>
        </p:txBody>
      </p:sp>
    </p:spTree>
    <p:extLst>
      <p:ext uri="{BB962C8B-B14F-4D97-AF65-F5344CB8AC3E}">
        <p14:creationId xmlns:p14="http://schemas.microsoft.com/office/powerpoint/2010/main" val="71319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www.marketwatch.com</a:t>
            </a:r>
            <a:r>
              <a:rPr lang="en-US" dirty="0"/>
              <a:t>/story/flexing-their-muscles-debt-collectors-see-an-opportunity-to-fend-off-robocall-rules-2018-10-12</a:t>
            </a:r>
          </a:p>
        </p:txBody>
      </p:sp>
      <p:sp>
        <p:nvSpPr>
          <p:cNvPr id="4" name="Slide Number Placeholder 3"/>
          <p:cNvSpPr>
            <a:spLocks noGrp="1"/>
          </p:cNvSpPr>
          <p:nvPr>
            <p:ph type="sldNum" sz="quarter" idx="5"/>
          </p:nvPr>
        </p:nvSpPr>
        <p:spPr/>
        <p:txBody>
          <a:bodyPr/>
          <a:lstStyle/>
          <a:p>
            <a:fld id="{482BB518-EBEB-5647-81C7-FB65B3C89D6B}" type="slidenum">
              <a:rPr lang="en-US" smtClean="0"/>
              <a:t>23</a:t>
            </a:fld>
            <a:endParaRPr lang="en-US"/>
          </a:p>
        </p:txBody>
      </p:sp>
    </p:spTree>
    <p:extLst>
      <p:ext uri="{BB962C8B-B14F-4D97-AF65-F5344CB8AC3E}">
        <p14:creationId xmlns:p14="http://schemas.microsoft.com/office/powerpoint/2010/main" val="68944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ecfsapi.fcc.gov</a:t>
            </a:r>
            <a:r>
              <a:rPr lang="en-US" dirty="0"/>
              <a:t>/file/1008117346409/ACA%20Reply%20Comment%20Letter%20Call%20Blocking%20and%20Labeling.pdf</a:t>
            </a:r>
          </a:p>
          <a:p>
            <a:r>
              <a:rPr lang="en-US" dirty="0"/>
              <a:t>https://</a:t>
            </a:r>
            <a:r>
              <a:rPr lang="en-US" dirty="0" err="1"/>
              <a:t>www.fcc.gov</a:t>
            </a:r>
            <a:r>
              <a:rPr lang="en-US" dirty="0"/>
              <a:t>/</a:t>
            </a:r>
            <a:r>
              <a:rPr lang="en-US" dirty="0" err="1"/>
              <a:t>ecfs</a:t>
            </a:r>
            <a:r>
              <a:rPr lang="en-US" dirty="0"/>
              <a:t>/filing/1008117346409</a:t>
            </a:r>
          </a:p>
        </p:txBody>
      </p:sp>
      <p:sp>
        <p:nvSpPr>
          <p:cNvPr id="4" name="Slide Number Placeholder 3"/>
          <p:cNvSpPr>
            <a:spLocks noGrp="1"/>
          </p:cNvSpPr>
          <p:nvPr>
            <p:ph type="sldNum" sz="quarter" idx="5"/>
          </p:nvPr>
        </p:nvSpPr>
        <p:spPr/>
        <p:txBody>
          <a:bodyPr/>
          <a:lstStyle/>
          <a:p>
            <a:fld id="{482BB518-EBEB-5647-81C7-FB65B3C89D6B}" type="slidenum">
              <a:rPr lang="en-US" smtClean="0"/>
              <a:t>25</a:t>
            </a:fld>
            <a:endParaRPr lang="en-US"/>
          </a:p>
        </p:txBody>
      </p:sp>
    </p:spTree>
    <p:extLst>
      <p:ext uri="{BB962C8B-B14F-4D97-AF65-F5344CB8AC3E}">
        <p14:creationId xmlns:p14="http://schemas.microsoft.com/office/powerpoint/2010/main" val="2238429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YouMail</a:t>
            </a:r>
            <a:r>
              <a:rPr lang="en-US" dirty="0"/>
              <a:t> - https://</a:t>
            </a:r>
            <a:r>
              <a:rPr lang="en-US" dirty="0" err="1"/>
              <a:t>blog.youmail.com</a:t>
            </a:r>
            <a:r>
              <a:rPr lang="en-US" dirty="0"/>
              <a:t>/2018/05/robocall-index-snapshot-april-2018/</a:t>
            </a:r>
          </a:p>
        </p:txBody>
      </p:sp>
      <p:sp>
        <p:nvSpPr>
          <p:cNvPr id="4" name="Slide Number Placeholder 3"/>
          <p:cNvSpPr>
            <a:spLocks noGrp="1"/>
          </p:cNvSpPr>
          <p:nvPr>
            <p:ph type="sldNum" sz="quarter" idx="5"/>
          </p:nvPr>
        </p:nvSpPr>
        <p:spPr/>
        <p:txBody>
          <a:bodyPr/>
          <a:lstStyle/>
          <a:p>
            <a:fld id="{482BB518-EBEB-5647-81C7-FB65B3C89D6B}" type="slidenum">
              <a:rPr lang="en-US" smtClean="0"/>
              <a:t>26</a:t>
            </a:fld>
            <a:endParaRPr lang="en-US"/>
          </a:p>
        </p:txBody>
      </p:sp>
    </p:spTree>
    <p:extLst>
      <p:ext uri="{BB962C8B-B14F-4D97-AF65-F5344CB8AC3E}">
        <p14:creationId xmlns:p14="http://schemas.microsoft.com/office/powerpoint/2010/main" val="116189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YouMail</a:t>
            </a:r>
            <a:r>
              <a:rPr lang="en-US" dirty="0"/>
              <a:t> - https://</a:t>
            </a:r>
            <a:r>
              <a:rPr lang="en-US" dirty="0" err="1"/>
              <a:t>blog.youmail.com</a:t>
            </a:r>
            <a:r>
              <a:rPr lang="en-US" dirty="0"/>
              <a:t>/2018/05/robocall-index-snapshot-april-2018/</a:t>
            </a:r>
          </a:p>
        </p:txBody>
      </p:sp>
      <p:sp>
        <p:nvSpPr>
          <p:cNvPr id="4" name="Slide Number Placeholder 3"/>
          <p:cNvSpPr>
            <a:spLocks noGrp="1"/>
          </p:cNvSpPr>
          <p:nvPr>
            <p:ph type="sldNum" sz="quarter" idx="5"/>
          </p:nvPr>
        </p:nvSpPr>
        <p:spPr/>
        <p:txBody>
          <a:bodyPr/>
          <a:lstStyle/>
          <a:p>
            <a:fld id="{482BB518-EBEB-5647-81C7-FB65B3C89D6B}" type="slidenum">
              <a:rPr lang="en-US" smtClean="0"/>
              <a:t>27</a:t>
            </a:fld>
            <a:endParaRPr lang="en-US"/>
          </a:p>
        </p:txBody>
      </p:sp>
    </p:spTree>
    <p:extLst>
      <p:ext uri="{BB962C8B-B14F-4D97-AF65-F5344CB8AC3E}">
        <p14:creationId xmlns:p14="http://schemas.microsoft.com/office/powerpoint/2010/main" val="138155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www.fcc.gov</a:t>
            </a:r>
            <a:r>
              <a:rPr lang="en-US" dirty="0"/>
              <a:t>/</a:t>
            </a:r>
            <a:r>
              <a:rPr lang="en-US" dirty="0" err="1"/>
              <a:t>ecfs</a:t>
            </a:r>
            <a:r>
              <a:rPr lang="en-US" dirty="0"/>
              <a:t>/filing/1020878019865</a:t>
            </a:r>
          </a:p>
        </p:txBody>
      </p:sp>
      <p:sp>
        <p:nvSpPr>
          <p:cNvPr id="4" name="Slide Number Placeholder 3"/>
          <p:cNvSpPr>
            <a:spLocks noGrp="1"/>
          </p:cNvSpPr>
          <p:nvPr>
            <p:ph type="sldNum" sz="quarter" idx="5"/>
          </p:nvPr>
        </p:nvSpPr>
        <p:spPr/>
        <p:txBody>
          <a:bodyPr/>
          <a:lstStyle/>
          <a:p>
            <a:fld id="{482BB518-EBEB-5647-81C7-FB65B3C89D6B}" type="slidenum">
              <a:rPr lang="en-US" smtClean="0"/>
              <a:t>31</a:t>
            </a:fld>
            <a:endParaRPr lang="en-US"/>
          </a:p>
        </p:txBody>
      </p:sp>
    </p:spTree>
    <p:extLst>
      <p:ext uri="{BB962C8B-B14F-4D97-AF65-F5344CB8AC3E}">
        <p14:creationId xmlns:p14="http://schemas.microsoft.com/office/powerpoint/2010/main" val="195532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841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1746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r>
              <a:rPr lang="en-US"/>
              <a:t>Click to edit Master title style</a:t>
            </a:r>
            <a:endParaRPr/>
          </a:p>
        </p:txBody>
      </p:sp>
      <p:sp>
        <p:nvSpPr>
          <p:cNvPr id="42" name="Shape 42"/>
          <p:cNvSpPr txBox="1">
            <a:spLocks noGrp="1"/>
          </p:cNvSpPr>
          <p:nvPr>
            <p:ph type="body" idx="1"/>
          </p:nvPr>
        </p:nvSpPr>
        <p:spPr>
          <a:xfrm>
            <a:off x="47190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469425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8523541" y="6260831"/>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fld id="{B64F529A-117A-144C-A3B2-29437CB1C494}" type="slidenum">
              <a:rPr lang="en-US" altLang="en-US" smtClean="0"/>
              <a:pPr/>
              <a:t>‹#›</a:t>
            </a:fld>
            <a:endParaRPr lang="en-US" altLang="en-US"/>
          </a:p>
        </p:txBody>
      </p:sp>
    </p:spTree>
    <p:extLst>
      <p:ext uri="{BB962C8B-B14F-4D97-AF65-F5344CB8AC3E}">
        <p14:creationId xmlns:p14="http://schemas.microsoft.com/office/powerpoint/2010/main" val="3050780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28600"/>
            <a:ext cx="20955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61341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18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3BB5DFA-0C43-D146-8448-EE73CC48BDF2}"/>
              </a:ext>
            </a:extLst>
          </p:cNvPr>
          <p:cNvSpPr>
            <a:spLocks noGrp="1"/>
          </p:cNvSpPr>
          <p:nvPr>
            <p:ph type="dt" sz="half" idx="10"/>
          </p:nvPr>
        </p:nvSpPr>
        <p:spPr/>
        <p:txBody>
          <a:bodyPr/>
          <a:lstStyle>
            <a:lvl1pPr>
              <a:defRPr/>
            </a:lvl1pPr>
          </a:lstStyle>
          <a:p>
            <a:fld id="{ADADEB7A-3BDE-4641-9846-92CB180BD342}"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7B27793F-17FB-1949-9B3D-515A05F94C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AD52D1-B87D-7F46-9E63-974EF7CF0587}"/>
              </a:ext>
            </a:extLst>
          </p:cNvPr>
          <p:cNvSpPr>
            <a:spLocks noGrp="1"/>
          </p:cNvSpPr>
          <p:nvPr>
            <p:ph type="sldNum" sz="quarter" idx="12"/>
          </p:nvPr>
        </p:nvSpPr>
        <p:spPr/>
        <p:txBody>
          <a:bodyPr/>
          <a:lstStyle>
            <a:lvl1pPr>
              <a:defRPr/>
            </a:lvl1pPr>
          </a:lstStyle>
          <a:p>
            <a:fld id="{B094EB89-0F2D-F84D-BF6D-FC0250EEE3D1}" type="slidenum">
              <a:rPr lang="en-US" altLang="en-US"/>
              <a:pPr/>
              <a:t>‹#›</a:t>
            </a:fld>
            <a:endParaRPr lang="en-US" altLang="en-US"/>
          </a:p>
        </p:txBody>
      </p:sp>
    </p:spTree>
    <p:extLst>
      <p:ext uri="{BB962C8B-B14F-4D97-AF65-F5344CB8AC3E}">
        <p14:creationId xmlns:p14="http://schemas.microsoft.com/office/powerpoint/2010/main" val="195067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21D32-339B-4240-BDEA-9DB37F101AE1}"/>
              </a:ext>
            </a:extLst>
          </p:cNvPr>
          <p:cNvSpPr>
            <a:spLocks noGrp="1"/>
          </p:cNvSpPr>
          <p:nvPr>
            <p:ph type="dt" sz="half" idx="10"/>
          </p:nvPr>
        </p:nvSpPr>
        <p:spPr/>
        <p:txBody>
          <a:bodyPr/>
          <a:lstStyle>
            <a:lvl1pPr>
              <a:defRPr/>
            </a:lvl1pPr>
          </a:lstStyle>
          <a:p>
            <a:fld id="{771BC90E-C952-F747-A1EA-725A22BCB333}"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3068A2C0-F83C-6B41-A935-E3780973EE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9F46A2-B208-BB45-9C6F-A8AD3D9FB99C}"/>
              </a:ext>
            </a:extLst>
          </p:cNvPr>
          <p:cNvSpPr>
            <a:spLocks noGrp="1"/>
          </p:cNvSpPr>
          <p:nvPr>
            <p:ph type="sldNum" sz="quarter" idx="12"/>
          </p:nvPr>
        </p:nvSpPr>
        <p:spPr/>
        <p:txBody>
          <a:bodyPr/>
          <a:lstStyle>
            <a:lvl1pPr>
              <a:defRPr/>
            </a:lvl1pPr>
          </a:lstStyle>
          <a:p>
            <a:fld id="{CEDE4729-8A57-DF4A-8CA8-E0FAD43DCC6E}" type="slidenum">
              <a:rPr lang="en-US" altLang="en-US"/>
              <a:pPr/>
              <a:t>‹#›</a:t>
            </a:fld>
            <a:endParaRPr lang="en-US" altLang="en-US"/>
          </a:p>
        </p:txBody>
      </p:sp>
    </p:spTree>
    <p:extLst>
      <p:ext uri="{BB962C8B-B14F-4D97-AF65-F5344CB8AC3E}">
        <p14:creationId xmlns:p14="http://schemas.microsoft.com/office/powerpoint/2010/main" val="72920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E028F4-ED7A-E347-908E-DDEE20E6D1D0}"/>
              </a:ext>
            </a:extLst>
          </p:cNvPr>
          <p:cNvSpPr>
            <a:spLocks noGrp="1"/>
          </p:cNvSpPr>
          <p:nvPr>
            <p:ph type="dt" sz="half" idx="10"/>
          </p:nvPr>
        </p:nvSpPr>
        <p:spPr/>
        <p:txBody>
          <a:bodyPr/>
          <a:lstStyle>
            <a:lvl1pPr>
              <a:defRPr/>
            </a:lvl1pPr>
          </a:lstStyle>
          <a:p>
            <a:fld id="{8EDC06C0-E827-8246-BD25-E1F679A6809B}"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FEB3CFF0-21AA-EE43-B8AB-C5D01FFAC0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236F73-71C4-2943-8C9E-71F40457D78E}"/>
              </a:ext>
            </a:extLst>
          </p:cNvPr>
          <p:cNvSpPr>
            <a:spLocks noGrp="1"/>
          </p:cNvSpPr>
          <p:nvPr>
            <p:ph type="sldNum" sz="quarter" idx="12"/>
          </p:nvPr>
        </p:nvSpPr>
        <p:spPr/>
        <p:txBody>
          <a:bodyPr/>
          <a:lstStyle>
            <a:lvl1pPr>
              <a:defRPr/>
            </a:lvl1pPr>
          </a:lstStyle>
          <a:p>
            <a:fld id="{8A7AA581-73AD-1940-8F91-24C3F29E5DB4}" type="slidenum">
              <a:rPr lang="en-US" altLang="en-US"/>
              <a:pPr/>
              <a:t>‹#›</a:t>
            </a:fld>
            <a:endParaRPr lang="en-US" altLang="en-US"/>
          </a:p>
        </p:txBody>
      </p:sp>
    </p:spTree>
    <p:extLst>
      <p:ext uri="{BB962C8B-B14F-4D97-AF65-F5344CB8AC3E}">
        <p14:creationId xmlns:p14="http://schemas.microsoft.com/office/powerpoint/2010/main" val="12261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8745D04-0DB9-6F47-A4E6-4F8527558CD0}"/>
              </a:ext>
            </a:extLst>
          </p:cNvPr>
          <p:cNvSpPr>
            <a:spLocks noGrp="1"/>
          </p:cNvSpPr>
          <p:nvPr>
            <p:ph type="dt" sz="half" idx="10"/>
          </p:nvPr>
        </p:nvSpPr>
        <p:spPr/>
        <p:txBody>
          <a:bodyPr/>
          <a:lstStyle>
            <a:lvl1pPr>
              <a:defRPr/>
            </a:lvl1pPr>
          </a:lstStyle>
          <a:p>
            <a:fld id="{9BA21D92-D636-2947-B14E-72C2CFD47825}" type="datetime1">
              <a:rPr lang="en-US" altLang="en-US" smtClean="0"/>
              <a:t>10/16/18</a:t>
            </a:fld>
            <a:endParaRPr lang="en-US" altLang="en-US"/>
          </a:p>
        </p:txBody>
      </p:sp>
      <p:sp>
        <p:nvSpPr>
          <p:cNvPr id="6" name="Footer Placeholder 4">
            <a:extLst>
              <a:ext uri="{FF2B5EF4-FFF2-40B4-BE49-F238E27FC236}">
                <a16:creationId xmlns:a16="http://schemas.microsoft.com/office/drawing/2014/main" id="{06594CC3-8359-0142-91D0-114176D350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0636DE-1334-B644-8657-2005DEEE041F}"/>
              </a:ext>
            </a:extLst>
          </p:cNvPr>
          <p:cNvSpPr>
            <a:spLocks noGrp="1"/>
          </p:cNvSpPr>
          <p:nvPr>
            <p:ph type="sldNum" sz="quarter" idx="12"/>
          </p:nvPr>
        </p:nvSpPr>
        <p:spPr/>
        <p:txBody>
          <a:bodyPr/>
          <a:lstStyle>
            <a:lvl1pPr>
              <a:defRPr/>
            </a:lvl1pPr>
          </a:lstStyle>
          <a:p>
            <a:fld id="{4D52FB82-48CE-C342-B792-D03215949895}" type="slidenum">
              <a:rPr lang="en-US" altLang="en-US"/>
              <a:pPr/>
              <a:t>‹#›</a:t>
            </a:fld>
            <a:endParaRPr lang="en-US" altLang="en-US"/>
          </a:p>
        </p:txBody>
      </p:sp>
    </p:spTree>
    <p:extLst>
      <p:ext uri="{BB962C8B-B14F-4D97-AF65-F5344CB8AC3E}">
        <p14:creationId xmlns:p14="http://schemas.microsoft.com/office/powerpoint/2010/main" val="1024755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2A0EDED-964B-304B-AEA6-73E1A738AC92}"/>
              </a:ext>
            </a:extLst>
          </p:cNvPr>
          <p:cNvSpPr>
            <a:spLocks noGrp="1"/>
          </p:cNvSpPr>
          <p:nvPr>
            <p:ph type="dt" sz="half" idx="10"/>
          </p:nvPr>
        </p:nvSpPr>
        <p:spPr/>
        <p:txBody>
          <a:bodyPr/>
          <a:lstStyle>
            <a:lvl1pPr>
              <a:defRPr/>
            </a:lvl1pPr>
          </a:lstStyle>
          <a:p>
            <a:fld id="{25121861-4E4D-0644-8D8B-C5ADA716915E}" type="datetime1">
              <a:rPr lang="en-US" altLang="en-US" smtClean="0"/>
              <a:t>10/16/18</a:t>
            </a:fld>
            <a:endParaRPr lang="en-US" altLang="en-US"/>
          </a:p>
        </p:txBody>
      </p:sp>
      <p:sp>
        <p:nvSpPr>
          <p:cNvPr id="8" name="Footer Placeholder 4">
            <a:extLst>
              <a:ext uri="{FF2B5EF4-FFF2-40B4-BE49-F238E27FC236}">
                <a16:creationId xmlns:a16="http://schemas.microsoft.com/office/drawing/2014/main" id="{94B12293-4678-CF48-9922-3A930D622A3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B718C2-2D69-844C-B146-22E6BD9FD2E6}"/>
              </a:ext>
            </a:extLst>
          </p:cNvPr>
          <p:cNvSpPr>
            <a:spLocks noGrp="1"/>
          </p:cNvSpPr>
          <p:nvPr>
            <p:ph type="sldNum" sz="quarter" idx="12"/>
          </p:nvPr>
        </p:nvSpPr>
        <p:spPr/>
        <p:txBody>
          <a:bodyPr/>
          <a:lstStyle>
            <a:lvl1pPr>
              <a:defRPr/>
            </a:lvl1pPr>
          </a:lstStyle>
          <a:p>
            <a:fld id="{9D76D227-1858-0D45-B8BC-2C5BD151776B}" type="slidenum">
              <a:rPr lang="en-US" altLang="en-US"/>
              <a:pPr/>
              <a:t>‹#›</a:t>
            </a:fld>
            <a:endParaRPr lang="en-US" altLang="en-US"/>
          </a:p>
        </p:txBody>
      </p:sp>
    </p:spTree>
    <p:extLst>
      <p:ext uri="{BB962C8B-B14F-4D97-AF65-F5344CB8AC3E}">
        <p14:creationId xmlns:p14="http://schemas.microsoft.com/office/powerpoint/2010/main" val="414813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7C1D67C-E25E-6449-9D4F-0DDDA7542A14}"/>
              </a:ext>
            </a:extLst>
          </p:cNvPr>
          <p:cNvSpPr>
            <a:spLocks noGrp="1"/>
          </p:cNvSpPr>
          <p:nvPr>
            <p:ph type="dt" sz="half" idx="10"/>
          </p:nvPr>
        </p:nvSpPr>
        <p:spPr/>
        <p:txBody>
          <a:bodyPr/>
          <a:lstStyle>
            <a:lvl1pPr>
              <a:defRPr/>
            </a:lvl1pPr>
          </a:lstStyle>
          <a:p>
            <a:fld id="{97DFCAE5-A911-9D4A-86C7-B142345E9A54}" type="datetime1">
              <a:rPr lang="en-US" altLang="en-US" smtClean="0"/>
              <a:t>10/16/18</a:t>
            </a:fld>
            <a:endParaRPr lang="en-US" altLang="en-US"/>
          </a:p>
        </p:txBody>
      </p:sp>
      <p:sp>
        <p:nvSpPr>
          <p:cNvPr id="4" name="Footer Placeholder 4">
            <a:extLst>
              <a:ext uri="{FF2B5EF4-FFF2-40B4-BE49-F238E27FC236}">
                <a16:creationId xmlns:a16="http://schemas.microsoft.com/office/drawing/2014/main" id="{5D445689-E9A4-A948-B551-DC9241B05E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F0D0CDC-DF5C-504F-9A9C-E609AAFA29A3}"/>
              </a:ext>
            </a:extLst>
          </p:cNvPr>
          <p:cNvSpPr>
            <a:spLocks noGrp="1"/>
          </p:cNvSpPr>
          <p:nvPr>
            <p:ph type="sldNum" sz="quarter" idx="12"/>
          </p:nvPr>
        </p:nvSpPr>
        <p:spPr/>
        <p:txBody>
          <a:bodyPr/>
          <a:lstStyle>
            <a:lvl1pPr>
              <a:defRPr/>
            </a:lvl1pPr>
          </a:lstStyle>
          <a:p>
            <a:fld id="{06C525AB-8E15-B549-83D9-D2F0966E02DF}" type="slidenum">
              <a:rPr lang="en-US" altLang="en-US"/>
              <a:pPr/>
              <a:t>‹#›</a:t>
            </a:fld>
            <a:endParaRPr lang="en-US" altLang="en-US"/>
          </a:p>
        </p:txBody>
      </p:sp>
    </p:spTree>
    <p:extLst>
      <p:ext uri="{BB962C8B-B14F-4D97-AF65-F5344CB8AC3E}">
        <p14:creationId xmlns:p14="http://schemas.microsoft.com/office/powerpoint/2010/main" val="26427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57CEF8-1C7B-2449-B326-A7FE30D7F786}"/>
              </a:ext>
            </a:extLst>
          </p:cNvPr>
          <p:cNvSpPr>
            <a:spLocks noGrp="1"/>
          </p:cNvSpPr>
          <p:nvPr>
            <p:ph type="dt" sz="half" idx="10"/>
          </p:nvPr>
        </p:nvSpPr>
        <p:spPr/>
        <p:txBody>
          <a:bodyPr/>
          <a:lstStyle>
            <a:lvl1pPr>
              <a:defRPr/>
            </a:lvl1pPr>
          </a:lstStyle>
          <a:p>
            <a:fld id="{2BC75AC9-DBC5-8B4B-8A32-AC6D9F129C4F}" type="datetime1">
              <a:rPr lang="en-US" altLang="en-US" smtClean="0"/>
              <a:t>10/16/18</a:t>
            </a:fld>
            <a:endParaRPr lang="en-US" altLang="en-US"/>
          </a:p>
        </p:txBody>
      </p:sp>
      <p:sp>
        <p:nvSpPr>
          <p:cNvPr id="3" name="Footer Placeholder 4">
            <a:extLst>
              <a:ext uri="{FF2B5EF4-FFF2-40B4-BE49-F238E27FC236}">
                <a16:creationId xmlns:a16="http://schemas.microsoft.com/office/drawing/2014/main" id="{E4CE2CDE-2476-2240-BDF6-783C7F01DA0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07F095A-3879-2548-89BB-5D5FAFD06D35}"/>
              </a:ext>
            </a:extLst>
          </p:cNvPr>
          <p:cNvSpPr>
            <a:spLocks noGrp="1"/>
          </p:cNvSpPr>
          <p:nvPr>
            <p:ph type="sldNum" sz="quarter" idx="12"/>
          </p:nvPr>
        </p:nvSpPr>
        <p:spPr/>
        <p:txBody>
          <a:bodyPr/>
          <a:lstStyle>
            <a:lvl1pPr>
              <a:defRPr/>
            </a:lvl1pPr>
          </a:lstStyle>
          <a:p>
            <a:fld id="{D8229D90-0453-E74D-A68F-522B90A17705}" type="slidenum">
              <a:rPr lang="en-US" altLang="en-US"/>
              <a:pPr/>
              <a:t>‹#›</a:t>
            </a:fld>
            <a:endParaRPr lang="en-US" altLang="en-US"/>
          </a:p>
        </p:txBody>
      </p:sp>
    </p:spTree>
    <p:extLst>
      <p:ext uri="{BB962C8B-B14F-4D97-AF65-F5344CB8AC3E}">
        <p14:creationId xmlns:p14="http://schemas.microsoft.com/office/powerpoint/2010/main" val="3736351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A5BEF15-E843-864B-A983-E91AEE43AB33}"/>
              </a:ext>
            </a:extLst>
          </p:cNvPr>
          <p:cNvSpPr>
            <a:spLocks noGrp="1"/>
          </p:cNvSpPr>
          <p:nvPr>
            <p:ph type="dt" sz="half" idx="10"/>
          </p:nvPr>
        </p:nvSpPr>
        <p:spPr/>
        <p:txBody>
          <a:bodyPr/>
          <a:lstStyle>
            <a:lvl1pPr>
              <a:defRPr/>
            </a:lvl1pPr>
          </a:lstStyle>
          <a:p>
            <a:fld id="{0D6C9592-CFC9-A946-9C7F-DAFEDAF83075}" type="datetime1">
              <a:rPr lang="en-US" altLang="en-US" smtClean="0"/>
              <a:t>10/16/18</a:t>
            </a:fld>
            <a:endParaRPr lang="en-US" altLang="en-US"/>
          </a:p>
        </p:txBody>
      </p:sp>
      <p:sp>
        <p:nvSpPr>
          <p:cNvPr id="6" name="Footer Placeholder 4">
            <a:extLst>
              <a:ext uri="{FF2B5EF4-FFF2-40B4-BE49-F238E27FC236}">
                <a16:creationId xmlns:a16="http://schemas.microsoft.com/office/drawing/2014/main" id="{21EA0360-35AF-9E42-AB3A-4493F453D6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57A63D-34FB-9D42-8788-48FDCF913D94}"/>
              </a:ext>
            </a:extLst>
          </p:cNvPr>
          <p:cNvSpPr>
            <a:spLocks noGrp="1"/>
          </p:cNvSpPr>
          <p:nvPr>
            <p:ph type="sldNum" sz="quarter" idx="12"/>
          </p:nvPr>
        </p:nvSpPr>
        <p:spPr/>
        <p:txBody>
          <a:bodyPr/>
          <a:lstStyle>
            <a:lvl1pPr>
              <a:defRPr/>
            </a:lvl1pPr>
          </a:lstStyle>
          <a:p>
            <a:fld id="{FF98980B-110B-F348-8862-0A6A56C8DCE3}" type="slidenum">
              <a:rPr lang="en-US" altLang="en-US"/>
              <a:pPr/>
              <a:t>‹#›</a:t>
            </a:fld>
            <a:endParaRPr lang="en-US" altLang="en-US"/>
          </a:p>
        </p:txBody>
      </p:sp>
    </p:spTree>
    <p:extLst>
      <p:ext uri="{BB962C8B-B14F-4D97-AF65-F5344CB8AC3E}">
        <p14:creationId xmlns:p14="http://schemas.microsoft.com/office/powerpoint/2010/main" val="281543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662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A4DB94E-4EF3-F44D-B7DB-FDADED7FD2BF}"/>
              </a:ext>
            </a:extLst>
          </p:cNvPr>
          <p:cNvSpPr>
            <a:spLocks noGrp="1"/>
          </p:cNvSpPr>
          <p:nvPr>
            <p:ph type="dt" sz="half" idx="10"/>
          </p:nvPr>
        </p:nvSpPr>
        <p:spPr/>
        <p:txBody>
          <a:bodyPr/>
          <a:lstStyle>
            <a:lvl1pPr>
              <a:defRPr/>
            </a:lvl1pPr>
          </a:lstStyle>
          <a:p>
            <a:fld id="{374FFCF9-8BF0-6B49-99D8-418DE7CC0DF0}" type="datetime1">
              <a:rPr lang="en-US" altLang="en-US" smtClean="0"/>
              <a:t>10/16/18</a:t>
            </a:fld>
            <a:endParaRPr lang="en-US" altLang="en-US"/>
          </a:p>
        </p:txBody>
      </p:sp>
      <p:sp>
        <p:nvSpPr>
          <p:cNvPr id="6" name="Footer Placeholder 4">
            <a:extLst>
              <a:ext uri="{FF2B5EF4-FFF2-40B4-BE49-F238E27FC236}">
                <a16:creationId xmlns:a16="http://schemas.microsoft.com/office/drawing/2014/main" id="{64CD5765-599A-5A48-B43E-DC2C53B869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F81A4-AF06-B141-A59C-7C33BE9895B2}"/>
              </a:ext>
            </a:extLst>
          </p:cNvPr>
          <p:cNvSpPr>
            <a:spLocks noGrp="1"/>
          </p:cNvSpPr>
          <p:nvPr>
            <p:ph type="sldNum" sz="quarter" idx="12"/>
          </p:nvPr>
        </p:nvSpPr>
        <p:spPr/>
        <p:txBody>
          <a:bodyPr/>
          <a:lstStyle>
            <a:lvl1pPr>
              <a:defRPr/>
            </a:lvl1pPr>
          </a:lstStyle>
          <a:p>
            <a:fld id="{C2FD7E26-2D5C-7C47-A977-B263DB581C51}" type="slidenum">
              <a:rPr lang="en-US" altLang="en-US"/>
              <a:pPr/>
              <a:t>‹#›</a:t>
            </a:fld>
            <a:endParaRPr lang="en-US" altLang="en-US"/>
          </a:p>
        </p:txBody>
      </p:sp>
    </p:spTree>
    <p:extLst>
      <p:ext uri="{BB962C8B-B14F-4D97-AF65-F5344CB8AC3E}">
        <p14:creationId xmlns:p14="http://schemas.microsoft.com/office/powerpoint/2010/main" val="1909063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A7AA5-7FED-E649-A6CB-CD374C07ECBA}"/>
              </a:ext>
            </a:extLst>
          </p:cNvPr>
          <p:cNvSpPr>
            <a:spLocks noGrp="1"/>
          </p:cNvSpPr>
          <p:nvPr>
            <p:ph type="dt" sz="half" idx="10"/>
          </p:nvPr>
        </p:nvSpPr>
        <p:spPr/>
        <p:txBody>
          <a:bodyPr/>
          <a:lstStyle>
            <a:lvl1pPr>
              <a:defRPr/>
            </a:lvl1pPr>
          </a:lstStyle>
          <a:p>
            <a:fld id="{CDE51197-E645-F545-9A01-6BFF0E4FAC97}"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D0EA12F4-123E-BB44-9CF2-2F4C7626A2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39F0CC-6856-9141-939E-1ACA3E8C2A31}"/>
              </a:ext>
            </a:extLst>
          </p:cNvPr>
          <p:cNvSpPr>
            <a:spLocks noGrp="1"/>
          </p:cNvSpPr>
          <p:nvPr>
            <p:ph type="sldNum" sz="quarter" idx="12"/>
          </p:nvPr>
        </p:nvSpPr>
        <p:spPr/>
        <p:txBody>
          <a:bodyPr/>
          <a:lstStyle>
            <a:lvl1pPr>
              <a:defRPr/>
            </a:lvl1pPr>
          </a:lstStyle>
          <a:p>
            <a:fld id="{D6CE2B94-0AFB-0648-8623-599A502F6843}" type="slidenum">
              <a:rPr lang="en-US" altLang="en-US"/>
              <a:pPr/>
              <a:t>‹#›</a:t>
            </a:fld>
            <a:endParaRPr lang="en-US" altLang="en-US"/>
          </a:p>
        </p:txBody>
      </p:sp>
    </p:spTree>
    <p:extLst>
      <p:ext uri="{BB962C8B-B14F-4D97-AF65-F5344CB8AC3E}">
        <p14:creationId xmlns:p14="http://schemas.microsoft.com/office/powerpoint/2010/main" val="3668387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97AFF-F272-D44A-A05E-F67C331236E6}"/>
              </a:ext>
            </a:extLst>
          </p:cNvPr>
          <p:cNvSpPr>
            <a:spLocks noGrp="1"/>
          </p:cNvSpPr>
          <p:nvPr>
            <p:ph type="dt" sz="half" idx="10"/>
          </p:nvPr>
        </p:nvSpPr>
        <p:spPr/>
        <p:txBody>
          <a:bodyPr/>
          <a:lstStyle>
            <a:lvl1pPr>
              <a:defRPr/>
            </a:lvl1pPr>
          </a:lstStyle>
          <a:p>
            <a:fld id="{D79550F8-6E3A-1342-9648-5EB51C2509F1}"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361AF6ED-5838-F94A-AD35-E45219DED8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FDEF00-4BA0-7D49-A652-5436FBF9DCEE}"/>
              </a:ext>
            </a:extLst>
          </p:cNvPr>
          <p:cNvSpPr>
            <a:spLocks noGrp="1"/>
          </p:cNvSpPr>
          <p:nvPr>
            <p:ph type="sldNum" sz="quarter" idx="12"/>
          </p:nvPr>
        </p:nvSpPr>
        <p:spPr/>
        <p:txBody>
          <a:bodyPr/>
          <a:lstStyle>
            <a:lvl1pPr>
              <a:defRPr/>
            </a:lvl1pPr>
          </a:lstStyle>
          <a:p>
            <a:fld id="{FC116F62-4E03-234B-A016-9F66D9CC838A}" type="slidenum">
              <a:rPr lang="en-US" altLang="en-US"/>
              <a:pPr/>
              <a:t>‹#›</a:t>
            </a:fld>
            <a:endParaRPr lang="en-US" altLang="en-US"/>
          </a:p>
        </p:txBody>
      </p:sp>
    </p:spTree>
    <p:extLst>
      <p:ext uri="{BB962C8B-B14F-4D97-AF65-F5344CB8AC3E}">
        <p14:creationId xmlns:p14="http://schemas.microsoft.com/office/powerpoint/2010/main" val="2026340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70DA657-53C2-AD4F-8824-D908199C777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FAA1222-0982-6E47-A068-3AE0500485A6}"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1F9DBD36-D33C-5844-B5F5-D1298894627F}"/>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29FF98F-113A-854F-A33B-A46A26C80C2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CCFCE91-D45C-DA40-B829-31F6E6C2C6DE}" type="slidenum">
              <a:rPr lang="en-US" altLang="en-US"/>
              <a:pPr/>
              <a:t>‹#›</a:t>
            </a:fld>
            <a:endParaRPr lang="en-US" altLang="en-US"/>
          </a:p>
        </p:txBody>
      </p:sp>
    </p:spTree>
    <p:extLst>
      <p:ext uri="{BB962C8B-B14F-4D97-AF65-F5344CB8AC3E}">
        <p14:creationId xmlns:p14="http://schemas.microsoft.com/office/powerpoint/2010/main" val="4095451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48CBE-E550-C24A-AA2D-6BE8D3B93E65}"/>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9B31B79-A422-764B-B0A4-C3166571DE5C}"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85BCE6BB-11E2-634D-9ABD-6DDB5D074C8A}"/>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E9C7A32-EF96-B747-9972-22957CE6FA42}"/>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A2B66D3-5D6B-6D40-8CB5-1BAE57CBA466}" type="slidenum">
              <a:rPr lang="en-US" altLang="en-US"/>
              <a:pPr/>
              <a:t>‹#›</a:t>
            </a:fld>
            <a:endParaRPr lang="en-US" altLang="en-US"/>
          </a:p>
        </p:txBody>
      </p:sp>
    </p:spTree>
    <p:extLst>
      <p:ext uri="{BB962C8B-B14F-4D97-AF65-F5344CB8AC3E}">
        <p14:creationId xmlns:p14="http://schemas.microsoft.com/office/powerpoint/2010/main" val="3276536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12EC98-EBF8-EF45-83C8-7A0C9C0B270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2FE50B6-0BFC-DD4C-A911-FE668FF41A15}"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579C90EC-C1EE-E048-BA5A-798F73CCED98}"/>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DC9BC18-1C24-9741-A06A-A9FE56BBD7B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880A16D-E38E-694B-9409-A1AB5C406FD0}" type="slidenum">
              <a:rPr lang="en-US" altLang="en-US"/>
              <a:pPr/>
              <a:t>‹#›</a:t>
            </a:fld>
            <a:endParaRPr lang="en-US" altLang="en-US"/>
          </a:p>
        </p:txBody>
      </p:sp>
    </p:spTree>
    <p:extLst>
      <p:ext uri="{BB962C8B-B14F-4D97-AF65-F5344CB8AC3E}">
        <p14:creationId xmlns:p14="http://schemas.microsoft.com/office/powerpoint/2010/main" val="4008178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B60ED-ABDA-8B48-BAAC-B65494C2E83E}"/>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109D366-517B-D245-8104-54C4EAE590C3}"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AA93AB91-2983-8E41-8FC9-390D4ECF53CF}"/>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DE8145C2-5762-6C46-A0E4-12C24B45C87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7B3D7B3-6E3E-8C4B-8F1D-F5BC839B21AC}" type="slidenum">
              <a:rPr lang="en-US" altLang="en-US"/>
              <a:pPr/>
              <a:t>‹#›</a:t>
            </a:fld>
            <a:endParaRPr lang="en-US" altLang="en-US"/>
          </a:p>
        </p:txBody>
      </p:sp>
    </p:spTree>
    <p:extLst>
      <p:ext uri="{BB962C8B-B14F-4D97-AF65-F5344CB8AC3E}">
        <p14:creationId xmlns:p14="http://schemas.microsoft.com/office/powerpoint/2010/main" val="5510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8E56C0-EE9E-1844-84E1-DE11B73F534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7B59356-12CD-0E41-821C-40C67801DF0A}" type="datetime1">
              <a:rPr lang="en-US" altLang="en-US" smtClean="0"/>
              <a:t>10/16/18</a:t>
            </a:fld>
            <a:endParaRPr lang="en-US" altLang="en-US"/>
          </a:p>
        </p:txBody>
      </p:sp>
      <p:sp>
        <p:nvSpPr>
          <p:cNvPr id="8" name="Footer Placeholder 7">
            <a:extLst>
              <a:ext uri="{FF2B5EF4-FFF2-40B4-BE49-F238E27FC236}">
                <a16:creationId xmlns:a16="http://schemas.microsoft.com/office/drawing/2014/main" id="{EDE43876-BEC6-3249-83C2-1CE7CFCD01DF}"/>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a:extLst>
              <a:ext uri="{FF2B5EF4-FFF2-40B4-BE49-F238E27FC236}">
                <a16:creationId xmlns:a16="http://schemas.microsoft.com/office/drawing/2014/main" id="{C86C4C71-2077-F64D-8028-33A214FC0BF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4711470-11DC-2E4F-A53B-7D135F8D51D2}" type="slidenum">
              <a:rPr lang="en-US" altLang="en-US"/>
              <a:pPr/>
              <a:t>‹#›</a:t>
            </a:fld>
            <a:endParaRPr lang="en-US" altLang="en-US"/>
          </a:p>
        </p:txBody>
      </p:sp>
    </p:spTree>
    <p:extLst>
      <p:ext uri="{BB962C8B-B14F-4D97-AF65-F5344CB8AC3E}">
        <p14:creationId xmlns:p14="http://schemas.microsoft.com/office/powerpoint/2010/main" val="2694591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A80B10-29D1-3141-8EB3-C54871F72841}"/>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C64B22F-1061-2149-9853-3F688E59F8C3}" type="datetime1">
              <a:rPr lang="en-US" altLang="en-US" smtClean="0"/>
              <a:t>10/16/18</a:t>
            </a:fld>
            <a:endParaRPr lang="en-US" altLang="en-US"/>
          </a:p>
        </p:txBody>
      </p:sp>
      <p:sp>
        <p:nvSpPr>
          <p:cNvPr id="4" name="Footer Placeholder 3">
            <a:extLst>
              <a:ext uri="{FF2B5EF4-FFF2-40B4-BE49-F238E27FC236}">
                <a16:creationId xmlns:a16="http://schemas.microsoft.com/office/drawing/2014/main" id="{7BFA0AFF-CABA-6D4B-B4BE-F32F41F7087F}"/>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02F95239-0E72-9344-98E6-FB1E067E44C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FDCE448-872C-9848-A083-E7B815CD0066}" type="slidenum">
              <a:rPr lang="en-US" altLang="en-US"/>
              <a:pPr/>
              <a:t>‹#›</a:t>
            </a:fld>
            <a:endParaRPr lang="en-US" altLang="en-US"/>
          </a:p>
        </p:txBody>
      </p:sp>
    </p:spTree>
    <p:extLst>
      <p:ext uri="{BB962C8B-B14F-4D97-AF65-F5344CB8AC3E}">
        <p14:creationId xmlns:p14="http://schemas.microsoft.com/office/powerpoint/2010/main" val="126231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8286B3-FB34-D845-BFE1-4BBE5450208E}"/>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B18F9B4-8CB9-6049-9581-C373455F1BEA}" type="datetime1">
              <a:rPr lang="en-US" altLang="en-US" smtClean="0"/>
              <a:t>10/16/18</a:t>
            </a:fld>
            <a:endParaRPr lang="en-US" altLang="en-US"/>
          </a:p>
        </p:txBody>
      </p:sp>
      <p:sp>
        <p:nvSpPr>
          <p:cNvPr id="3" name="Footer Placeholder 2">
            <a:extLst>
              <a:ext uri="{FF2B5EF4-FFF2-40B4-BE49-F238E27FC236}">
                <a16:creationId xmlns:a16="http://schemas.microsoft.com/office/drawing/2014/main" id="{F1374131-A4F7-BB46-9411-FC3207250FAB}"/>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A63D8237-D6F4-C745-9F86-214F3D0DA52D}"/>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942EF6-0C49-7A4E-BAFF-B79BBF6568C5}" type="slidenum">
              <a:rPr lang="en-US" altLang="en-US"/>
              <a:pPr/>
              <a:t>‹#›</a:t>
            </a:fld>
            <a:endParaRPr lang="en-US" altLang="en-US"/>
          </a:p>
        </p:txBody>
      </p:sp>
    </p:spTree>
    <p:extLst>
      <p:ext uri="{BB962C8B-B14F-4D97-AF65-F5344CB8AC3E}">
        <p14:creationId xmlns:p14="http://schemas.microsoft.com/office/powerpoint/2010/main" val="144170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2620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05A0244-0AA7-7C42-8EA0-90970D50294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BFF68BC-FD47-754C-83FF-4BA4E68084D2}"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3FE83DF2-9E76-FE42-922E-FAD7DCCD37BC}"/>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4B083928-FE0B-FD4B-BE0C-9FC6E0AF309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9C23012-09D1-594C-BE26-25B91D8161BC}" type="slidenum">
              <a:rPr lang="en-US" altLang="en-US"/>
              <a:pPr/>
              <a:t>‹#›</a:t>
            </a:fld>
            <a:endParaRPr lang="en-US" altLang="en-US"/>
          </a:p>
        </p:txBody>
      </p:sp>
    </p:spTree>
    <p:extLst>
      <p:ext uri="{BB962C8B-B14F-4D97-AF65-F5344CB8AC3E}">
        <p14:creationId xmlns:p14="http://schemas.microsoft.com/office/powerpoint/2010/main" val="1535674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EC85EF-8BA7-744F-8705-FFD807329224}"/>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386D64A-3ACC-E744-8081-B5FFC651B551}"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F4D7CD8B-C773-AB43-97FE-C3ACD1ADF759}"/>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E846724-1CEC-104F-B950-83723183D3C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90B62CF-0B31-694B-91D3-515E519D4D69}" type="slidenum">
              <a:rPr lang="en-US" altLang="en-US"/>
              <a:pPr/>
              <a:t>‹#›</a:t>
            </a:fld>
            <a:endParaRPr lang="en-US" altLang="en-US"/>
          </a:p>
        </p:txBody>
      </p:sp>
    </p:spTree>
    <p:extLst>
      <p:ext uri="{BB962C8B-B14F-4D97-AF65-F5344CB8AC3E}">
        <p14:creationId xmlns:p14="http://schemas.microsoft.com/office/powerpoint/2010/main" val="4101716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4E11F-57CF-4B40-8774-38C21FA05237}"/>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9CC1FD7-DFC1-AF4D-8224-11B97BDCF793}"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787F8336-3EE9-F74B-A507-6466F88947FE}"/>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5E721AB-A78E-C943-B070-FBC618D237B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A66E5B2-9B0D-4A40-BCDA-A3457AEF9F3A}" type="slidenum">
              <a:rPr lang="en-US" altLang="en-US"/>
              <a:pPr/>
              <a:t>‹#›</a:t>
            </a:fld>
            <a:endParaRPr lang="en-US" altLang="en-US"/>
          </a:p>
        </p:txBody>
      </p:sp>
    </p:spTree>
    <p:extLst>
      <p:ext uri="{BB962C8B-B14F-4D97-AF65-F5344CB8AC3E}">
        <p14:creationId xmlns:p14="http://schemas.microsoft.com/office/powerpoint/2010/main" val="4234614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15577-D1C7-6F49-B32C-D84FA1DEC91D}"/>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CBF1028-3DE2-604A-BD81-48ADB062415F}"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FBFFD879-C7B9-034D-A5FA-7FA9D5514362}"/>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F4FED57-C8CC-A349-9C3D-6A418889497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C98AFD-3191-B243-9D36-8F8E782AF353}" type="slidenum">
              <a:rPr lang="en-US" altLang="en-US"/>
              <a:pPr/>
              <a:t>‹#›</a:t>
            </a:fld>
            <a:endParaRPr lang="en-US" altLang="en-US"/>
          </a:p>
        </p:txBody>
      </p:sp>
    </p:spTree>
    <p:extLst>
      <p:ext uri="{BB962C8B-B14F-4D97-AF65-F5344CB8AC3E}">
        <p14:creationId xmlns:p14="http://schemas.microsoft.com/office/powerpoint/2010/main" val="1899112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80504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787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93372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230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860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095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4114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524000"/>
            <a:ext cx="4114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489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60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5335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4977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039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647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29528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267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34358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395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444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538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4816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30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7040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5350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194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410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55325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157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76941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805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7807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385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3678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036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8183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543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952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649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592357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1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5269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971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031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6039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70429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05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59923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3447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449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91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40A4-FA09-3A42-9263-C3180837831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67CC00-F865-5B4C-B0FA-0042506C218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D3C083-4B7F-0445-BFC0-223D823B9EF0}"/>
              </a:ext>
            </a:extLst>
          </p:cNvPr>
          <p:cNvSpPr>
            <a:spLocks noGrp="1"/>
          </p:cNvSpPr>
          <p:nvPr>
            <p:ph type="dt" sz="half" idx="10"/>
          </p:nvPr>
        </p:nvSpPr>
        <p:spPr/>
        <p:txBody>
          <a:bodyPr/>
          <a:lstStyle/>
          <a:p>
            <a:fld id="{4652769E-9407-DE4C-988D-3ED67B285D0D}"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DACF3FB1-68B3-044A-BB66-9936A413324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41A9904-69F2-A64F-9F8B-1010F43C30E3}"/>
              </a:ext>
            </a:extLst>
          </p:cNvPr>
          <p:cNvSpPr>
            <a:spLocks noGrp="1"/>
          </p:cNvSpPr>
          <p:nvPr>
            <p:ph type="sldNum" sz="quarter" idx="12"/>
          </p:nvPr>
        </p:nvSpPr>
        <p:spPr/>
        <p:txBody>
          <a:bodyPr/>
          <a:lstStyle/>
          <a:p>
            <a:fld id="{DCCFCE91-D45C-DA40-B829-31F6E6C2C6DE}" type="slidenum">
              <a:rPr lang="en-US" altLang="en-US" smtClean="0"/>
              <a:pPr/>
              <a:t>‹#›</a:t>
            </a:fld>
            <a:endParaRPr lang="en-US" altLang="en-US"/>
          </a:p>
        </p:txBody>
      </p:sp>
    </p:spTree>
    <p:extLst>
      <p:ext uri="{BB962C8B-B14F-4D97-AF65-F5344CB8AC3E}">
        <p14:creationId xmlns:p14="http://schemas.microsoft.com/office/powerpoint/2010/main" val="845249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D6A6-C0EF-7A44-856F-43DFF11A4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9380F5-C4AC-C24C-A943-BA9ACF7AFF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7E0DB-4EE6-D84A-B7B7-9718E7794F44}"/>
              </a:ext>
            </a:extLst>
          </p:cNvPr>
          <p:cNvSpPr>
            <a:spLocks noGrp="1"/>
          </p:cNvSpPr>
          <p:nvPr>
            <p:ph type="dt" sz="half" idx="10"/>
          </p:nvPr>
        </p:nvSpPr>
        <p:spPr/>
        <p:txBody>
          <a:bodyPr/>
          <a:lstStyle/>
          <a:p>
            <a:fld id="{910969A1-4B7A-5D4C-ABC7-1127DEE4B0DA}"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0614376F-DD76-864C-9DAB-862165ACC1F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DCC074A-C7B3-484F-ABB7-137FCAAD6AAB}"/>
              </a:ext>
            </a:extLst>
          </p:cNvPr>
          <p:cNvSpPr>
            <a:spLocks noGrp="1"/>
          </p:cNvSpPr>
          <p:nvPr>
            <p:ph type="sldNum" sz="quarter" idx="12"/>
          </p:nvPr>
        </p:nvSpPr>
        <p:spPr/>
        <p:txBody>
          <a:bodyPr/>
          <a:lstStyle/>
          <a:p>
            <a:fld id="{5A2B66D3-5D6B-6D40-8CB5-1BAE57CBA466}" type="slidenum">
              <a:rPr lang="en-US" altLang="en-US" smtClean="0"/>
              <a:pPr/>
              <a:t>‹#›</a:t>
            </a:fld>
            <a:endParaRPr lang="en-US" altLang="en-US"/>
          </a:p>
        </p:txBody>
      </p:sp>
    </p:spTree>
    <p:extLst>
      <p:ext uri="{BB962C8B-B14F-4D97-AF65-F5344CB8AC3E}">
        <p14:creationId xmlns:p14="http://schemas.microsoft.com/office/powerpoint/2010/main" val="244467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90497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56CA-CD26-474F-8D59-8A0A7A84BE2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811950-B047-334B-A467-137B44D0FB4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25989D-6B34-4F4A-8032-AEDBF26FA35B}"/>
              </a:ext>
            </a:extLst>
          </p:cNvPr>
          <p:cNvSpPr>
            <a:spLocks noGrp="1"/>
          </p:cNvSpPr>
          <p:nvPr>
            <p:ph type="dt" sz="half" idx="10"/>
          </p:nvPr>
        </p:nvSpPr>
        <p:spPr/>
        <p:txBody>
          <a:bodyPr/>
          <a:lstStyle/>
          <a:p>
            <a:fld id="{2CEC26E4-F5F8-ED46-9AEB-11677FCBC1A7}"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26693A9B-01B2-E74C-A532-3945F6609EB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B879759-A0D5-AA4E-845B-FAF37F883C5B}"/>
              </a:ext>
            </a:extLst>
          </p:cNvPr>
          <p:cNvSpPr>
            <a:spLocks noGrp="1"/>
          </p:cNvSpPr>
          <p:nvPr>
            <p:ph type="sldNum" sz="quarter" idx="12"/>
          </p:nvPr>
        </p:nvSpPr>
        <p:spPr/>
        <p:txBody>
          <a:bodyPr/>
          <a:lstStyle/>
          <a:p>
            <a:fld id="{8880A16D-E38E-694B-9409-A1AB5C406FD0}" type="slidenum">
              <a:rPr lang="en-US" altLang="en-US" smtClean="0"/>
              <a:pPr/>
              <a:t>‹#›</a:t>
            </a:fld>
            <a:endParaRPr lang="en-US" altLang="en-US"/>
          </a:p>
        </p:txBody>
      </p:sp>
    </p:spTree>
    <p:extLst>
      <p:ext uri="{BB962C8B-B14F-4D97-AF65-F5344CB8AC3E}">
        <p14:creationId xmlns:p14="http://schemas.microsoft.com/office/powerpoint/2010/main" val="28957502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28AC-7B00-2047-827D-0ADB2C590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03579C-7737-CD42-8993-ABF5CE7AB99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CDBDC-79FE-9D4D-83C3-81620DE8A39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65C090-E290-274A-99C2-9DDA56AF92D5}"/>
              </a:ext>
            </a:extLst>
          </p:cNvPr>
          <p:cNvSpPr>
            <a:spLocks noGrp="1"/>
          </p:cNvSpPr>
          <p:nvPr>
            <p:ph type="dt" sz="half" idx="10"/>
          </p:nvPr>
        </p:nvSpPr>
        <p:spPr/>
        <p:txBody>
          <a:bodyPr/>
          <a:lstStyle/>
          <a:p>
            <a:fld id="{4B338549-108F-B94C-9B80-48AFC18C5E1A}"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334B0149-5A09-7E4C-9750-DFD1489CF19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C2417B4-2C44-6446-BAF5-D3C6165F90F4}"/>
              </a:ext>
            </a:extLst>
          </p:cNvPr>
          <p:cNvSpPr>
            <a:spLocks noGrp="1"/>
          </p:cNvSpPr>
          <p:nvPr>
            <p:ph type="sldNum" sz="quarter" idx="12"/>
          </p:nvPr>
        </p:nvSpPr>
        <p:spPr/>
        <p:txBody>
          <a:bodyPr/>
          <a:lstStyle/>
          <a:p>
            <a:fld id="{47B3D7B3-6E3E-8C4B-8F1D-F5BC839B21AC}" type="slidenum">
              <a:rPr lang="en-US" altLang="en-US" smtClean="0"/>
              <a:pPr/>
              <a:t>‹#›</a:t>
            </a:fld>
            <a:endParaRPr lang="en-US" altLang="en-US"/>
          </a:p>
        </p:txBody>
      </p:sp>
    </p:spTree>
    <p:extLst>
      <p:ext uri="{BB962C8B-B14F-4D97-AF65-F5344CB8AC3E}">
        <p14:creationId xmlns:p14="http://schemas.microsoft.com/office/powerpoint/2010/main" val="38014075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F5BD-4C56-794E-ABF1-76D9E67247D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CD2FB4-7769-7946-921B-D75D831610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E52934B-1C71-914A-B504-62FF2183ADB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D4A87-7295-4B4E-A817-2D6700BE218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E6CB115-17E3-994E-B68B-A95884BE661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C0359-47EE-B942-8F11-45ED7DB65BFE}"/>
              </a:ext>
            </a:extLst>
          </p:cNvPr>
          <p:cNvSpPr>
            <a:spLocks noGrp="1"/>
          </p:cNvSpPr>
          <p:nvPr>
            <p:ph type="dt" sz="half" idx="10"/>
          </p:nvPr>
        </p:nvSpPr>
        <p:spPr/>
        <p:txBody>
          <a:bodyPr/>
          <a:lstStyle/>
          <a:p>
            <a:fld id="{4232ACE3-1227-854F-8B61-5DFDBFF33EAC}" type="datetime1">
              <a:rPr lang="en-US" altLang="en-US" smtClean="0"/>
              <a:t>10/16/18</a:t>
            </a:fld>
            <a:endParaRPr lang="en-US" altLang="en-US"/>
          </a:p>
        </p:txBody>
      </p:sp>
      <p:sp>
        <p:nvSpPr>
          <p:cNvPr id="8" name="Footer Placeholder 7">
            <a:extLst>
              <a:ext uri="{FF2B5EF4-FFF2-40B4-BE49-F238E27FC236}">
                <a16:creationId xmlns:a16="http://schemas.microsoft.com/office/drawing/2014/main" id="{61D98407-3764-CD42-BF80-143AD095155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77DF5CEA-0EA2-6748-A411-875305AB1F47}"/>
              </a:ext>
            </a:extLst>
          </p:cNvPr>
          <p:cNvSpPr>
            <a:spLocks noGrp="1"/>
          </p:cNvSpPr>
          <p:nvPr>
            <p:ph type="sldNum" sz="quarter" idx="12"/>
          </p:nvPr>
        </p:nvSpPr>
        <p:spPr/>
        <p:txBody>
          <a:bodyPr/>
          <a:lstStyle/>
          <a:p>
            <a:fld id="{34711470-11DC-2E4F-A53B-7D135F8D51D2}" type="slidenum">
              <a:rPr lang="en-US" altLang="en-US" smtClean="0"/>
              <a:pPr/>
              <a:t>‹#›</a:t>
            </a:fld>
            <a:endParaRPr lang="en-US" altLang="en-US"/>
          </a:p>
        </p:txBody>
      </p:sp>
    </p:spTree>
    <p:extLst>
      <p:ext uri="{BB962C8B-B14F-4D97-AF65-F5344CB8AC3E}">
        <p14:creationId xmlns:p14="http://schemas.microsoft.com/office/powerpoint/2010/main" val="23410961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5A4A-ADBF-6C45-8699-4BFD75A15D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0BAD10-EDC6-2747-8ED2-D4B8BD6748C2}"/>
              </a:ext>
            </a:extLst>
          </p:cNvPr>
          <p:cNvSpPr>
            <a:spLocks noGrp="1"/>
          </p:cNvSpPr>
          <p:nvPr>
            <p:ph type="dt" sz="half" idx="10"/>
          </p:nvPr>
        </p:nvSpPr>
        <p:spPr/>
        <p:txBody>
          <a:bodyPr/>
          <a:lstStyle/>
          <a:p>
            <a:fld id="{1EDF3FFD-94BB-B242-86CE-78FD50BE91DA}" type="datetime1">
              <a:rPr lang="en-US" altLang="en-US" smtClean="0"/>
              <a:t>10/16/18</a:t>
            </a:fld>
            <a:endParaRPr lang="en-US" altLang="en-US"/>
          </a:p>
        </p:txBody>
      </p:sp>
      <p:sp>
        <p:nvSpPr>
          <p:cNvPr id="4" name="Footer Placeholder 3">
            <a:extLst>
              <a:ext uri="{FF2B5EF4-FFF2-40B4-BE49-F238E27FC236}">
                <a16:creationId xmlns:a16="http://schemas.microsoft.com/office/drawing/2014/main" id="{450458EC-D536-9B43-9F0A-077FD87E79FE}"/>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855BAD9-7F80-ED42-8EB4-8D9F35F18413}"/>
              </a:ext>
            </a:extLst>
          </p:cNvPr>
          <p:cNvSpPr>
            <a:spLocks noGrp="1"/>
          </p:cNvSpPr>
          <p:nvPr>
            <p:ph type="sldNum" sz="quarter" idx="12"/>
          </p:nvPr>
        </p:nvSpPr>
        <p:spPr/>
        <p:txBody>
          <a:bodyPr/>
          <a:lstStyle/>
          <a:p>
            <a:fld id="{0FDCE448-872C-9848-A083-E7B815CD0066}" type="slidenum">
              <a:rPr lang="en-US" altLang="en-US" smtClean="0"/>
              <a:pPr/>
              <a:t>‹#›</a:t>
            </a:fld>
            <a:endParaRPr lang="en-US" altLang="en-US"/>
          </a:p>
        </p:txBody>
      </p:sp>
    </p:spTree>
    <p:extLst>
      <p:ext uri="{BB962C8B-B14F-4D97-AF65-F5344CB8AC3E}">
        <p14:creationId xmlns:p14="http://schemas.microsoft.com/office/powerpoint/2010/main" val="3642041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6B676-D49F-6F41-A26A-BB1389C94832}"/>
              </a:ext>
            </a:extLst>
          </p:cNvPr>
          <p:cNvSpPr>
            <a:spLocks noGrp="1"/>
          </p:cNvSpPr>
          <p:nvPr>
            <p:ph type="dt" sz="half" idx="10"/>
          </p:nvPr>
        </p:nvSpPr>
        <p:spPr/>
        <p:txBody>
          <a:bodyPr/>
          <a:lstStyle/>
          <a:p>
            <a:fld id="{C3C31143-7DE8-2B48-A389-429853800130}" type="datetime1">
              <a:rPr lang="en-US" altLang="en-US" smtClean="0"/>
              <a:t>10/16/18</a:t>
            </a:fld>
            <a:endParaRPr lang="en-US" altLang="en-US"/>
          </a:p>
        </p:txBody>
      </p:sp>
      <p:sp>
        <p:nvSpPr>
          <p:cNvPr id="3" name="Footer Placeholder 2">
            <a:extLst>
              <a:ext uri="{FF2B5EF4-FFF2-40B4-BE49-F238E27FC236}">
                <a16:creationId xmlns:a16="http://schemas.microsoft.com/office/drawing/2014/main" id="{8784FBD3-0727-B540-BC6A-1AC2513EC68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0569B3B4-EC3F-2E43-9CC8-FC06BACD8FB9}"/>
              </a:ext>
            </a:extLst>
          </p:cNvPr>
          <p:cNvSpPr>
            <a:spLocks noGrp="1"/>
          </p:cNvSpPr>
          <p:nvPr>
            <p:ph type="sldNum" sz="quarter" idx="12"/>
          </p:nvPr>
        </p:nvSpPr>
        <p:spPr/>
        <p:txBody>
          <a:bodyPr/>
          <a:lstStyle/>
          <a:p>
            <a:fld id="{B4942EF6-0C49-7A4E-BAFF-B79BBF6568C5}" type="slidenum">
              <a:rPr lang="en-US" altLang="en-US" smtClean="0"/>
              <a:pPr/>
              <a:t>‹#›</a:t>
            </a:fld>
            <a:endParaRPr lang="en-US" altLang="en-US"/>
          </a:p>
        </p:txBody>
      </p:sp>
    </p:spTree>
    <p:extLst>
      <p:ext uri="{BB962C8B-B14F-4D97-AF65-F5344CB8AC3E}">
        <p14:creationId xmlns:p14="http://schemas.microsoft.com/office/powerpoint/2010/main" val="1108613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BC7C0-654F-1343-97BE-29639996BA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0A382B9-82B4-2E42-9516-7D8638C5730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714FD-D4E6-FF4F-A6A2-F0B423F70F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04E1A88-7635-4047-8085-9F6357AD987E}"/>
              </a:ext>
            </a:extLst>
          </p:cNvPr>
          <p:cNvSpPr>
            <a:spLocks noGrp="1"/>
          </p:cNvSpPr>
          <p:nvPr>
            <p:ph type="dt" sz="half" idx="10"/>
          </p:nvPr>
        </p:nvSpPr>
        <p:spPr/>
        <p:txBody>
          <a:bodyPr/>
          <a:lstStyle/>
          <a:p>
            <a:fld id="{1AA659F4-36F0-7347-BAEB-F70341EED4E4}"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25C19BFE-4DB1-1A4F-9DA2-66469A2AEB0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CF59EFA-FF3A-1941-A26C-71940589AE15}"/>
              </a:ext>
            </a:extLst>
          </p:cNvPr>
          <p:cNvSpPr>
            <a:spLocks noGrp="1"/>
          </p:cNvSpPr>
          <p:nvPr>
            <p:ph type="sldNum" sz="quarter" idx="12"/>
          </p:nvPr>
        </p:nvSpPr>
        <p:spPr/>
        <p:txBody>
          <a:bodyPr/>
          <a:lstStyle/>
          <a:p>
            <a:fld id="{19C23012-09D1-594C-BE26-25B91D8161BC}" type="slidenum">
              <a:rPr lang="en-US" altLang="en-US" smtClean="0"/>
              <a:pPr/>
              <a:t>‹#›</a:t>
            </a:fld>
            <a:endParaRPr lang="en-US" altLang="en-US"/>
          </a:p>
        </p:txBody>
      </p:sp>
    </p:spTree>
    <p:extLst>
      <p:ext uri="{BB962C8B-B14F-4D97-AF65-F5344CB8AC3E}">
        <p14:creationId xmlns:p14="http://schemas.microsoft.com/office/powerpoint/2010/main" val="3514737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744A-7364-C94C-A879-FE30FE61CA0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2AEB214-115E-1F46-8CA1-FF13B9DAA22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51256A-0FD0-B84F-9CE4-5414C164D7F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AE7F97-C634-934F-AD8A-33E225FA2AE0}"/>
              </a:ext>
            </a:extLst>
          </p:cNvPr>
          <p:cNvSpPr>
            <a:spLocks noGrp="1"/>
          </p:cNvSpPr>
          <p:nvPr>
            <p:ph type="dt" sz="half" idx="10"/>
          </p:nvPr>
        </p:nvSpPr>
        <p:spPr/>
        <p:txBody>
          <a:bodyPr/>
          <a:lstStyle/>
          <a:p>
            <a:fld id="{0C830B35-5267-AA40-8E3B-4E8277F1FF7D}"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F007C192-21E0-0440-8CB9-7E3B490FEA2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A39FF07-57B2-444E-9E66-CABF05D27612}"/>
              </a:ext>
            </a:extLst>
          </p:cNvPr>
          <p:cNvSpPr>
            <a:spLocks noGrp="1"/>
          </p:cNvSpPr>
          <p:nvPr>
            <p:ph type="sldNum" sz="quarter" idx="12"/>
          </p:nvPr>
        </p:nvSpPr>
        <p:spPr/>
        <p:txBody>
          <a:bodyPr/>
          <a:lstStyle/>
          <a:p>
            <a:fld id="{B90B62CF-0B31-694B-91D3-515E519D4D69}" type="slidenum">
              <a:rPr lang="en-US" altLang="en-US" smtClean="0"/>
              <a:pPr/>
              <a:t>‹#›</a:t>
            </a:fld>
            <a:endParaRPr lang="en-US" altLang="en-US"/>
          </a:p>
        </p:txBody>
      </p:sp>
    </p:spTree>
    <p:extLst>
      <p:ext uri="{BB962C8B-B14F-4D97-AF65-F5344CB8AC3E}">
        <p14:creationId xmlns:p14="http://schemas.microsoft.com/office/powerpoint/2010/main" val="1297323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5B76-BB8E-DF4A-A809-BCB5ABB1C3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E4B1B1-239B-4E47-9A77-9F4A848389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655D2-1187-DF47-99E2-C464C27C7487}"/>
              </a:ext>
            </a:extLst>
          </p:cNvPr>
          <p:cNvSpPr>
            <a:spLocks noGrp="1"/>
          </p:cNvSpPr>
          <p:nvPr>
            <p:ph type="dt" sz="half" idx="10"/>
          </p:nvPr>
        </p:nvSpPr>
        <p:spPr/>
        <p:txBody>
          <a:bodyPr/>
          <a:lstStyle/>
          <a:p>
            <a:fld id="{080ADF76-B1B3-7440-9618-9B20E9F465BC}"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BC6E503F-5C86-4348-B3FA-BE86D98E703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5A78AE7-BB81-144E-8548-8D1BDCFDC88A}"/>
              </a:ext>
            </a:extLst>
          </p:cNvPr>
          <p:cNvSpPr>
            <a:spLocks noGrp="1"/>
          </p:cNvSpPr>
          <p:nvPr>
            <p:ph type="sldNum" sz="quarter" idx="12"/>
          </p:nvPr>
        </p:nvSpPr>
        <p:spPr/>
        <p:txBody>
          <a:bodyPr/>
          <a:lstStyle/>
          <a:p>
            <a:fld id="{9A66E5B2-9B0D-4A40-BCDA-A3457AEF9F3A}" type="slidenum">
              <a:rPr lang="en-US" altLang="en-US" smtClean="0"/>
              <a:pPr/>
              <a:t>‹#›</a:t>
            </a:fld>
            <a:endParaRPr lang="en-US" altLang="en-US"/>
          </a:p>
        </p:txBody>
      </p:sp>
    </p:spTree>
    <p:extLst>
      <p:ext uri="{BB962C8B-B14F-4D97-AF65-F5344CB8AC3E}">
        <p14:creationId xmlns:p14="http://schemas.microsoft.com/office/powerpoint/2010/main" val="1500726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B2B43E-D87A-7C43-9F98-CD204C78D58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3833E1-35FA-3443-A611-2A861E5661E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808E6-0DA0-DA4D-AB0C-557E1FF554E4}"/>
              </a:ext>
            </a:extLst>
          </p:cNvPr>
          <p:cNvSpPr>
            <a:spLocks noGrp="1"/>
          </p:cNvSpPr>
          <p:nvPr>
            <p:ph type="dt" sz="half" idx="10"/>
          </p:nvPr>
        </p:nvSpPr>
        <p:spPr/>
        <p:txBody>
          <a:bodyPr/>
          <a:lstStyle/>
          <a:p>
            <a:fld id="{29D8E1A6-1BFB-F441-8F5E-4CCF8FD9F859}"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B1522A5D-EA5E-0043-A0DA-E143E92F572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C239AD2-AC76-694A-AA41-2B185680C015}"/>
              </a:ext>
            </a:extLst>
          </p:cNvPr>
          <p:cNvSpPr>
            <a:spLocks noGrp="1"/>
          </p:cNvSpPr>
          <p:nvPr>
            <p:ph type="sldNum" sz="quarter" idx="12"/>
          </p:nvPr>
        </p:nvSpPr>
        <p:spPr/>
        <p:txBody>
          <a:bodyPr/>
          <a:lstStyle/>
          <a:p>
            <a:fld id="{EEC98AFD-3191-B243-9D36-8F8E782AF353}" type="slidenum">
              <a:rPr lang="en-US" altLang="en-US" smtClean="0"/>
              <a:pPr/>
              <a:t>‹#›</a:t>
            </a:fld>
            <a:endParaRPr lang="en-US" altLang="en-US"/>
          </a:p>
        </p:txBody>
      </p:sp>
    </p:spTree>
    <p:extLst>
      <p:ext uri="{BB962C8B-B14F-4D97-AF65-F5344CB8AC3E}">
        <p14:creationId xmlns:p14="http://schemas.microsoft.com/office/powerpoint/2010/main" val="1037094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9143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5EAA96E7-256B-0241-BE20-0286116E804A}"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B094EB89-0F2D-F84D-BF6D-FC0250EEE3D1}" type="slidenum">
              <a:rPr lang="en-US" altLang="en-US" smtClean="0"/>
              <a:pPr/>
              <a:t>‹#›</a:t>
            </a:fld>
            <a:endParaRPr lang="en-US" altLang="en-US"/>
          </a:p>
        </p:txBody>
      </p:sp>
    </p:spTree>
    <p:extLst>
      <p:ext uri="{BB962C8B-B14F-4D97-AF65-F5344CB8AC3E}">
        <p14:creationId xmlns:p14="http://schemas.microsoft.com/office/powerpoint/2010/main" val="50845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5440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304800" y="1305407"/>
            <a:ext cx="8543636"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304800" y="6358083"/>
            <a:ext cx="2057400" cy="365125"/>
          </a:xfrm>
        </p:spPr>
        <p:txBody>
          <a:bodyPr/>
          <a:lstStyle/>
          <a:p>
            <a:fld id="{9F0BAF0D-C563-DC4D-B118-A474E321C76D}"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6791036" y="6356351"/>
            <a:ext cx="2057400" cy="365125"/>
          </a:xfrm>
        </p:spPr>
        <p:txBody>
          <a:bodyPr/>
          <a:lstStyle/>
          <a:p>
            <a:fld id="{CEDE4729-8A57-DF4A-8CA8-E0FAD43DCC6E}" type="slidenum">
              <a:rPr lang="en-US" altLang="en-US" smtClean="0"/>
              <a:pPr/>
              <a:t>‹#›</a:t>
            </a:fld>
            <a:endParaRPr lang="en-US" altLang="en-US"/>
          </a:p>
        </p:txBody>
      </p:sp>
    </p:spTree>
    <p:extLst>
      <p:ext uri="{BB962C8B-B14F-4D97-AF65-F5344CB8AC3E}">
        <p14:creationId xmlns:p14="http://schemas.microsoft.com/office/powerpoint/2010/main" val="13812537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623888" y="1709740"/>
            <a:ext cx="78867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EC2A0F0B-A105-A44A-B291-ADEC8C0B494E}"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8A7AA581-73AD-1940-8F91-24C3F29E5DB4}" type="slidenum">
              <a:rPr lang="en-US" altLang="en-US" smtClean="0"/>
              <a:pPr/>
              <a:t>‹#›</a:t>
            </a:fld>
            <a:endParaRPr lang="en-US" altLang="en-US"/>
          </a:p>
        </p:txBody>
      </p:sp>
    </p:spTree>
    <p:extLst>
      <p:ext uri="{BB962C8B-B14F-4D97-AF65-F5344CB8AC3E}">
        <p14:creationId xmlns:p14="http://schemas.microsoft.com/office/powerpoint/2010/main" val="974588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430F06BE-930A-6645-A386-84FCC4538DE1}"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4D52FB82-48CE-C342-B792-D03215949895}" type="slidenum">
              <a:rPr lang="en-US" altLang="en-US" smtClean="0"/>
              <a:pPr/>
              <a:t>‹#›</a:t>
            </a:fld>
            <a:endParaRPr lang="en-US" alt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47834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81E52407-DAD2-8345-BB84-B821266CA078}" type="datetime1">
              <a:rPr lang="en-US" altLang="en-US" smtClean="0"/>
              <a:t>10/16/18</a:t>
            </a:fld>
            <a:endParaRPr lang="en-US" alt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9D76D227-1858-0D45-B8BC-2C5BD151776B}" type="slidenum">
              <a:rPr lang="en-US" altLang="en-US" smtClean="0"/>
              <a:pPr/>
              <a:t>‹#›</a:t>
            </a:fld>
            <a:endParaRPr lang="en-US" alt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47655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5F59AF61-9A74-3647-978D-308F582741BC}" type="datetime1">
              <a:rPr lang="en-US" altLang="en-US" smtClean="0"/>
              <a:t>10/16/18</a:t>
            </a:fld>
            <a:endParaRPr lang="en-US" alt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06C525AB-8E15-B549-83D9-D2F0966E02DF}" type="slidenum">
              <a:rPr lang="en-US" altLang="en-US" smtClean="0"/>
              <a:pPr/>
              <a:t>‹#›</a:t>
            </a:fld>
            <a:endParaRPr lang="en-US" alt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97117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F359703B-A3DD-5A42-B689-A3C454C3DAEF}" type="datetime1">
              <a:rPr lang="en-US" altLang="en-US" smtClean="0"/>
              <a:t>10/16/18</a:t>
            </a:fld>
            <a:endParaRPr lang="en-US" alt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D8229D90-0453-E74D-A68F-522B90A17705}" type="slidenum">
              <a:rPr lang="en-US" altLang="en-US" smtClean="0"/>
              <a:pPr/>
              <a:t>‹#›</a:t>
            </a:fld>
            <a:endParaRPr lang="en-US" altLang="en-US"/>
          </a:p>
        </p:txBody>
      </p:sp>
    </p:spTree>
    <p:extLst>
      <p:ext uri="{BB962C8B-B14F-4D97-AF65-F5344CB8AC3E}">
        <p14:creationId xmlns:p14="http://schemas.microsoft.com/office/powerpoint/2010/main" val="26846957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14A7B0EE-354E-174D-9160-F1F71FD68575}"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FF98980B-110B-F348-8862-0A6A56C8DCE3}" type="slidenum">
              <a:rPr lang="en-US" altLang="en-US" smtClean="0"/>
              <a:pPr/>
              <a:t>‹#›</a:t>
            </a:fld>
            <a:endParaRPr lang="en-US" altLang="en-US"/>
          </a:p>
        </p:txBody>
      </p:sp>
    </p:spTree>
    <p:extLst>
      <p:ext uri="{BB962C8B-B14F-4D97-AF65-F5344CB8AC3E}">
        <p14:creationId xmlns:p14="http://schemas.microsoft.com/office/powerpoint/2010/main" val="9403306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7D63C172-7B65-1F42-AD0D-2AEA78B4A783}" type="datetime1">
              <a:rPr lang="en-US" altLang="en-US" smtClean="0"/>
              <a:t>10/16/18</a:t>
            </a:fld>
            <a:endParaRPr lang="en-US" altLang="en-US"/>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C2FD7E26-2D5C-7C47-A977-B263DB581C51}" type="slidenum">
              <a:rPr lang="en-US" altLang="en-US" smtClean="0"/>
              <a:pPr/>
              <a:t>‹#›</a:t>
            </a:fld>
            <a:endParaRPr lang="en-US" altLang="en-US"/>
          </a:p>
        </p:txBody>
      </p:sp>
    </p:spTree>
    <p:extLst>
      <p:ext uri="{BB962C8B-B14F-4D97-AF65-F5344CB8AC3E}">
        <p14:creationId xmlns:p14="http://schemas.microsoft.com/office/powerpoint/2010/main" val="4932744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0092FAD1-285A-9042-8122-C97C8476A3EA}"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D6CE2B94-0AFB-0648-8623-599A502F6843}" type="slidenum">
              <a:rPr lang="en-US" altLang="en-US" smtClean="0"/>
              <a:pPr/>
              <a:t>‹#›</a:t>
            </a:fld>
            <a:endParaRPr lang="en-US" altLang="en-US"/>
          </a:p>
        </p:txBody>
      </p:sp>
    </p:spTree>
    <p:extLst>
      <p:ext uri="{BB962C8B-B14F-4D97-AF65-F5344CB8AC3E}">
        <p14:creationId xmlns:p14="http://schemas.microsoft.com/office/powerpoint/2010/main" val="32485316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6543676" y="365126"/>
            <a:ext cx="1971675"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628651"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456DFBA0-CA14-6D45-B701-0C26BAC74A1E}"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FC116F62-4E03-234B-A016-9F66D9CC838A}" type="slidenum">
              <a:rPr lang="en-US" altLang="en-US" smtClean="0"/>
              <a:pPr/>
              <a:t>‹#›</a:t>
            </a:fld>
            <a:endParaRPr lang="en-US" altLang="en-US"/>
          </a:p>
        </p:txBody>
      </p:sp>
    </p:spTree>
    <p:extLst>
      <p:ext uri="{BB962C8B-B14F-4D97-AF65-F5344CB8AC3E}">
        <p14:creationId xmlns:p14="http://schemas.microsoft.com/office/powerpoint/2010/main" val="140988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3FFBE06-326A-064B-BFB3-268B24896678}"/>
              </a:ext>
            </a:extLst>
          </p:cNvPr>
          <p:cNvSpPr>
            <a:spLocks noGrp="1" noChangeArrowheads="1"/>
          </p:cNvSpPr>
          <p:nvPr>
            <p:ph type="title"/>
          </p:nvPr>
        </p:nvSpPr>
        <p:spPr bwMode="auto">
          <a:xfrm>
            <a:off x="304800" y="228600"/>
            <a:ext cx="71628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0449C37-354A-0D45-8121-B82554339902}"/>
              </a:ext>
            </a:extLst>
          </p:cNvPr>
          <p:cNvSpPr>
            <a:spLocks noGrp="1" noChangeArrowheads="1"/>
          </p:cNvSpPr>
          <p:nvPr>
            <p:ph type="body" idx="1"/>
          </p:nvPr>
        </p:nvSpPr>
        <p:spPr bwMode="auto">
          <a:xfrm>
            <a:off x="304800" y="1524000"/>
            <a:ext cx="8382000" cy="4602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hf hdr="0" ftr="0" dt="0"/>
  <p:txStyles>
    <p:titleStyle>
      <a:lvl1pPr algn="l" rtl="0" eaLnBrk="0" fontAlgn="base" hangingPunct="0">
        <a:spcBef>
          <a:spcPct val="0"/>
        </a:spcBef>
        <a:spcAft>
          <a:spcPct val="0"/>
        </a:spcAft>
        <a:defRPr sz="3200" b="1">
          <a:solidFill>
            <a:srgbClr val="FF9933"/>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rgbClr val="FF9933"/>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FF9933"/>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FF9933"/>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FF9933"/>
          </a:solidFill>
          <a:latin typeface="Arial" charset="0"/>
          <a:ea typeface="ＭＳ Ｐゴシック" charset="0"/>
          <a:cs typeface="ＭＳ Ｐゴシック" charset="0"/>
        </a:defRPr>
      </a:lvl5pPr>
      <a:lvl6pPr marL="457200" algn="l" rtl="0" fontAlgn="base">
        <a:spcBef>
          <a:spcPct val="0"/>
        </a:spcBef>
        <a:spcAft>
          <a:spcPct val="0"/>
        </a:spcAft>
        <a:defRPr sz="3200" b="1">
          <a:solidFill>
            <a:srgbClr val="0583D1"/>
          </a:solidFill>
          <a:latin typeface="Arial" charset="0"/>
        </a:defRPr>
      </a:lvl6pPr>
      <a:lvl7pPr marL="914400" algn="l" rtl="0" fontAlgn="base">
        <a:spcBef>
          <a:spcPct val="0"/>
        </a:spcBef>
        <a:spcAft>
          <a:spcPct val="0"/>
        </a:spcAft>
        <a:defRPr sz="3200" b="1">
          <a:solidFill>
            <a:srgbClr val="0583D1"/>
          </a:solidFill>
          <a:latin typeface="Arial" charset="0"/>
        </a:defRPr>
      </a:lvl7pPr>
      <a:lvl8pPr marL="1371600" algn="l" rtl="0" fontAlgn="base">
        <a:spcBef>
          <a:spcPct val="0"/>
        </a:spcBef>
        <a:spcAft>
          <a:spcPct val="0"/>
        </a:spcAft>
        <a:defRPr sz="3200" b="1">
          <a:solidFill>
            <a:srgbClr val="0583D1"/>
          </a:solidFill>
          <a:latin typeface="Arial" charset="0"/>
        </a:defRPr>
      </a:lvl8pPr>
      <a:lvl9pPr marL="1828800" algn="l" rtl="0" fontAlgn="base">
        <a:spcBef>
          <a:spcPct val="0"/>
        </a:spcBef>
        <a:spcAft>
          <a:spcPct val="0"/>
        </a:spcAft>
        <a:defRPr sz="3200" b="1">
          <a:solidFill>
            <a:srgbClr val="0583D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13433A2-DC30-D240-B567-68E2FB6DC42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15B6276A-4059-0045-B347-40DD876438E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F54446-FB04-CA4E-B13E-22A3A65E7DD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DDAA0A4-0B41-7844-A79A-4C3DA069F74D}" type="datetime1">
              <a:rPr lang="en-US" altLang="en-US" smtClean="0"/>
              <a:t>10/16/18</a:t>
            </a:fld>
            <a:endParaRPr lang="en-US" altLang="en-US"/>
          </a:p>
        </p:txBody>
      </p:sp>
      <p:sp>
        <p:nvSpPr>
          <p:cNvPr id="5" name="Footer Placeholder 4">
            <a:extLst>
              <a:ext uri="{FF2B5EF4-FFF2-40B4-BE49-F238E27FC236}">
                <a16:creationId xmlns:a16="http://schemas.microsoft.com/office/drawing/2014/main" id="{7783697B-5682-A143-8D54-8A0EDB419D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758D129-7C3D-E84C-9FCF-A069A528BE3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4F529A-117A-144C-A3B2-29437CB1C49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E38DFF08-7A6C-8648-B728-52D63982B849}"/>
              </a:ext>
            </a:extLst>
          </p:cNvPr>
          <p:cNvSpPr>
            <a:spLocks noGrp="1"/>
          </p:cNvSpPr>
          <p:nvPr>
            <p:ph type="title"/>
          </p:nvPr>
        </p:nvSpPr>
        <p:spPr bwMode="auto">
          <a:xfrm>
            <a:off x="304800" y="274638"/>
            <a:ext cx="64770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012CD8B2-B72F-3F42-A19F-5434B6EFA36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hdr="0" ftr="0" dt="0"/>
  <p:txStyles>
    <p:titleStyle>
      <a:lvl1pPr algn="l" rtl="0" eaLnBrk="0" fontAlgn="base" hangingPunct="0">
        <a:spcBef>
          <a:spcPct val="0"/>
        </a:spcBef>
        <a:spcAft>
          <a:spcPct val="0"/>
        </a:spcAft>
        <a:defRPr sz="1400" b="1" kern="1200">
          <a:solidFill>
            <a:srgbClr val="E46C0A"/>
          </a:solidFill>
          <a:latin typeface="+mj-lt"/>
          <a:ea typeface="ＭＳ Ｐゴシック" charset="0"/>
          <a:cs typeface="ＭＳ Ｐゴシック" charset="0"/>
        </a:defRPr>
      </a:lvl1pPr>
      <a:lvl2pPr algn="l" rtl="0" eaLnBrk="0" fontAlgn="base" hangingPunct="0">
        <a:spcBef>
          <a:spcPct val="0"/>
        </a:spcBef>
        <a:spcAft>
          <a:spcPct val="0"/>
        </a:spcAft>
        <a:defRPr sz="1400" b="1">
          <a:solidFill>
            <a:srgbClr val="E46C0A"/>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1400" b="1">
          <a:solidFill>
            <a:srgbClr val="E46C0A"/>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1400" b="1">
          <a:solidFill>
            <a:srgbClr val="E46C0A"/>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1400" b="1">
          <a:solidFill>
            <a:srgbClr val="E46C0A"/>
          </a:solidFill>
          <a:latin typeface="Calibri" pitchFamily="34" charset="0"/>
          <a:ea typeface="ＭＳ Ｐゴシック" charset="0"/>
          <a:cs typeface="ＭＳ Ｐゴシック" charset="0"/>
        </a:defRPr>
      </a:lvl5pPr>
      <a:lvl6pPr marL="457200" algn="l" rtl="0" fontAlgn="base">
        <a:spcBef>
          <a:spcPct val="0"/>
        </a:spcBef>
        <a:spcAft>
          <a:spcPct val="0"/>
        </a:spcAft>
        <a:defRPr sz="1400" b="1">
          <a:solidFill>
            <a:srgbClr val="E46C0A"/>
          </a:solidFill>
          <a:latin typeface="Calibri" pitchFamily="34" charset="0"/>
        </a:defRPr>
      </a:lvl6pPr>
      <a:lvl7pPr marL="914400" algn="l" rtl="0" fontAlgn="base">
        <a:spcBef>
          <a:spcPct val="0"/>
        </a:spcBef>
        <a:spcAft>
          <a:spcPct val="0"/>
        </a:spcAft>
        <a:defRPr sz="1400" b="1">
          <a:solidFill>
            <a:srgbClr val="E46C0A"/>
          </a:solidFill>
          <a:latin typeface="Calibri" pitchFamily="34" charset="0"/>
        </a:defRPr>
      </a:lvl7pPr>
      <a:lvl8pPr marL="1371600" algn="l" rtl="0" fontAlgn="base">
        <a:spcBef>
          <a:spcPct val="0"/>
        </a:spcBef>
        <a:spcAft>
          <a:spcPct val="0"/>
        </a:spcAft>
        <a:defRPr sz="1400" b="1">
          <a:solidFill>
            <a:srgbClr val="E46C0A"/>
          </a:solidFill>
          <a:latin typeface="Calibri" pitchFamily="34" charset="0"/>
        </a:defRPr>
      </a:lvl8pPr>
      <a:lvl9pPr marL="1828800" algn="l" rtl="0" fontAlgn="base">
        <a:spcBef>
          <a:spcPct val="0"/>
        </a:spcBef>
        <a:spcAft>
          <a:spcPct val="0"/>
        </a:spcAft>
        <a:defRPr sz="1400" b="1">
          <a:solidFill>
            <a:srgbClr val="E46C0A"/>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5FF6F-08F5-E344-B05B-2C503435C2E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23EDDE-8215-5F4A-BB92-34D714E684E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436C0-02BA-4B4F-859F-861D043FA85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DF3D4F-2A74-9E40-8A23-AC7085329F59}" type="datetime1">
              <a:rPr lang="en-US" smtClean="0"/>
              <a:t>10/16/18</a:t>
            </a:fld>
            <a:endParaRPr lang="en-US"/>
          </a:p>
        </p:txBody>
      </p:sp>
      <p:sp>
        <p:nvSpPr>
          <p:cNvPr id="5" name="Footer Placeholder 4">
            <a:extLst>
              <a:ext uri="{FF2B5EF4-FFF2-40B4-BE49-F238E27FC236}">
                <a16:creationId xmlns:a16="http://schemas.microsoft.com/office/drawing/2014/main" id="{57FEE98A-6A8C-3A4F-84B0-611B249CAD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E6F4F0-CBA0-8B47-B552-E6A25750215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442BD4-E5F7-5B4D-A782-C41DBAF3D6DE}" type="slidenum">
              <a:rPr lang="en-US" smtClean="0"/>
              <a:t>‹#›</a:t>
            </a:fld>
            <a:endParaRPr lang="en-US"/>
          </a:p>
        </p:txBody>
      </p:sp>
    </p:spTree>
    <p:extLst>
      <p:ext uri="{BB962C8B-B14F-4D97-AF65-F5344CB8AC3E}">
        <p14:creationId xmlns:p14="http://schemas.microsoft.com/office/powerpoint/2010/main" val="4227033186"/>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11EFD97-DC87-8B45-92DC-2913A2E39D7A}" type="datetime1">
              <a:rPr lang="en-US" smtClean="0"/>
              <a:t>10/16/18</a:t>
            </a:fld>
            <a:endParaRPr lang="en-US"/>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40673345"/>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4.xml"/><Relationship Id="rId4" Type="http://schemas.openxmlformats.org/officeDocument/2006/relationships/hyperlink" Target="https://abcnews.go.com/alerts/new-yor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90.xml"/><Relationship Id="rId5" Type="http://schemas.openxmlformats.org/officeDocument/2006/relationships/image" Target="../media/image42.emf"/><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44.tiff"/></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9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4.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94.xml"/><Relationship Id="rId7"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tiff"/><Relationship Id="rId5" Type="http://schemas.openxmlformats.org/officeDocument/2006/relationships/image" Target="../media/image61.tiff"/><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90.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44.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90.xml"/><Relationship Id="rId4" Type="http://schemas.openxmlformats.org/officeDocument/2006/relationships/image" Target="../media/image73.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94.xml"/></Relationships>
</file>

<file path=ppt/slides/_rels/slide5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94.xml"/></Relationships>
</file>

<file path=ppt/slides/_rels/slide5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tiff"/><Relationship Id="rId1" Type="http://schemas.openxmlformats.org/officeDocument/2006/relationships/slideLayout" Target="../slideLayouts/slideLayout94.xml"/><Relationship Id="rId5" Type="http://schemas.openxmlformats.org/officeDocument/2006/relationships/image" Target="../media/image83.tif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2" Type="http://schemas.openxmlformats.org/officeDocument/2006/relationships/hyperlink" Target="tel:+12155551212" TargetMode="External"/><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94.xml"/></Relationships>
</file>

<file path=ppt/slides/_rels/slide6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94.xml"/></Relationships>
</file>

<file path=ppt/slides/_rels/slide6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tiff"/><Relationship Id="rId1" Type="http://schemas.openxmlformats.org/officeDocument/2006/relationships/slideLayout" Target="../slideLayouts/slideLayout94.xml"/><Relationship Id="rId6" Type="http://schemas.openxmlformats.org/officeDocument/2006/relationships/image" Target="../media/image18.jpeg"/><Relationship Id="rId5" Type="http://schemas.openxmlformats.org/officeDocument/2006/relationships/image" Target="../media/image17.tiff"/><Relationship Id="rId10" Type="http://schemas.openxmlformats.org/officeDocument/2006/relationships/image" Target="../media/image22.png"/><Relationship Id="rId4" Type="http://schemas.openxmlformats.org/officeDocument/2006/relationships/image" Target="../media/image16.tiff"/><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4.xml"/><Relationship Id="rId5" Type="http://schemas.openxmlformats.org/officeDocument/2006/relationships/image" Target="../media/image91.png"/><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8" Type="http://schemas.openxmlformats.org/officeDocument/2006/relationships/hyperlink" Target="https://scampweb2.quantum.att.com/databarn/cgi-bin/ama_table?table=5" TargetMode="External"/><Relationship Id="rId13" Type="http://schemas.openxmlformats.org/officeDocument/2006/relationships/hyperlink" Target="https://scampweb2.quantum.att.com/databarn/cgi-bin/ama_table?table=10" TargetMode="External"/><Relationship Id="rId18" Type="http://schemas.openxmlformats.org/officeDocument/2006/relationships/hyperlink" Target="https://scampweb2.quantum.att.com/databarn/cgi-bin/ama_table?table=15" TargetMode="External"/><Relationship Id="rId3" Type="http://schemas.openxmlformats.org/officeDocument/2006/relationships/notesSlide" Target="../notesSlides/notesSlide18.xml"/><Relationship Id="rId21" Type="http://schemas.openxmlformats.org/officeDocument/2006/relationships/oleObject" Target="../embeddings/oleObject1.bin"/><Relationship Id="rId7" Type="http://schemas.openxmlformats.org/officeDocument/2006/relationships/hyperlink" Target="https://scampweb2.quantum.att.com/databarn/cgi-bin/ama_table?table=4" TargetMode="External"/><Relationship Id="rId12" Type="http://schemas.openxmlformats.org/officeDocument/2006/relationships/hyperlink" Target="https://scampweb2.quantum.att.com/databarn/cgi-bin/ama_table?table=9" TargetMode="External"/><Relationship Id="rId17" Type="http://schemas.openxmlformats.org/officeDocument/2006/relationships/hyperlink" Target="https://scampweb2.quantum.att.com/databarn/cgi-bin/ama_table?table=14" TargetMode="External"/><Relationship Id="rId2" Type="http://schemas.openxmlformats.org/officeDocument/2006/relationships/slideLayout" Target="../slideLayouts/slideLayout84.xml"/><Relationship Id="rId16" Type="http://schemas.openxmlformats.org/officeDocument/2006/relationships/hyperlink" Target="https://scampweb2.quantum.att.com/databarn/cgi-bin/ama_table?table=13" TargetMode="External"/><Relationship Id="rId20" Type="http://schemas.openxmlformats.org/officeDocument/2006/relationships/hyperlink" Target="https://scampweb2.quantum.att.com/databarn/cgi-bin/ama_table?table=17" TargetMode="External"/><Relationship Id="rId1" Type="http://schemas.openxmlformats.org/officeDocument/2006/relationships/vmlDrawing" Target="../drawings/vmlDrawing1.vml"/><Relationship Id="rId6" Type="http://schemas.openxmlformats.org/officeDocument/2006/relationships/hyperlink" Target="https://scampweb2.quantum.att.com/databarn/cgi-bin/ama_table?table=3" TargetMode="External"/><Relationship Id="rId11" Type="http://schemas.openxmlformats.org/officeDocument/2006/relationships/hyperlink" Target="https://scampweb2.quantum.att.com/databarn/cgi-bin/ama_table?table=8" TargetMode="External"/><Relationship Id="rId24" Type="http://schemas.openxmlformats.org/officeDocument/2006/relationships/image" Target="../media/image93.emf"/><Relationship Id="rId5" Type="http://schemas.openxmlformats.org/officeDocument/2006/relationships/hyperlink" Target="https://scampweb2.quantum.att.com/databarn/cgi-bin/ama_table?table=2" TargetMode="External"/><Relationship Id="rId15" Type="http://schemas.openxmlformats.org/officeDocument/2006/relationships/hyperlink" Target="https://scampweb2.quantum.att.com/databarn/cgi-bin/ama_table?table=12" TargetMode="External"/><Relationship Id="rId23" Type="http://schemas.openxmlformats.org/officeDocument/2006/relationships/oleObject" Target="../embeddings/oleObject2.bin"/><Relationship Id="rId10" Type="http://schemas.openxmlformats.org/officeDocument/2006/relationships/hyperlink" Target="https://scampweb2.quantum.att.com/databarn/cgi-bin/ama_table?table=7" TargetMode="External"/><Relationship Id="rId19" Type="http://schemas.openxmlformats.org/officeDocument/2006/relationships/hyperlink" Target="https://scampweb2.quantum.att.com/databarn/cgi-bin/ama_table?table=16" TargetMode="External"/><Relationship Id="rId4" Type="http://schemas.openxmlformats.org/officeDocument/2006/relationships/hyperlink" Target="https://scampweb2.quantum.att.com/databarn/cgi-bin/ama_table?table=1" TargetMode="External"/><Relationship Id="rId9" Type="http://schemas.openxmlformats.org/officeDocument/2006/relationships/hyperlink" Target="https://scampweb2.quantum.att.com/databarn/cgi-bin/ama_table?table=6" TargetMode="External"/><Relationship Id="rId14" Type="http://schemas.openxmlformats.org/officeDocument/2006/relationships/hyperlink" Target="https://scampweb2.quantum.att.com/databarn/cgi-bin/ama_table?table=11" TargetMode="External"/><Relationship Id="rId22" Type="http://schemas.openxmlformats.org/officeDocument/2006/relationships/image" Target="../media/image92.emf"/></Relationships>
</file>

<file path=ppt/slides/_rels/slide7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7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7.png"/><Relationship Id="rId1" Type="http://schemas.openxmlformats.org/officeDocument/2006/relationships/slideLayout" Target="../slideLayouts/slideLayout95.xml"/><Relationship Id="rId5" Type="http://schemas.openxmlformats.org/officeDocument/2006/relationships/image" Target="../media/image88.png"/><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3.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68A7ED-DE1E-CB47-9A0D-DAD37BB32F13}"/>
              </a:ext>
            </a:extLst>
          </p:cNvPr>
          <p:cNvSpPr>
            <a:spLocks noGrp="1"/>
          </p:cNvSpPr>
          <p:nvPr>
            <p:ph type="ctrTitle"/>
          </p:nvPr>
        </p:nvSpPr>
        <p:spPr/>
        <p:txBody>
          <a:bodyPr/>
          <a:lstStyle/>
          <a:p>
            <a:r>
              <a:rPr lang="en-US" dirty="0"/>
              <a:t>Nobody answers their phone anymore! How to prevent death-by-robocall for phone calls</a:t>
            </a:r>
          </a:p>
        </p:txBody>
      </p:sp>
      <p:sp>
        <p:nvSpPr>
          <p:cNvPr id="5" name="Subtitle 4">
            <a:extLst>
              <a:ext uri="{FF2B5EF4-FFF2-40B4-BE49-F238E27FC236}">
                <a16:creationId xmlns:a16="http://schemas.microsoft.com/office/drawing/2014/main" id="{B437344A-C977-7247-8788-AB318EB91672}"/>
              </a:ext>
            </a:extLst>
          </p:cNvPr>
          <p:cNvSpPr>
            <a:spLocks noGrp="1"/>
          </p:cNvSpPr>
          <p:nvPr>
            <p:ph type="subTitle" idx="1"/>
          </p:nvPr>
        </p:nvSpPr>
        <p:spPr/>
        <p:txBody>
          <a:bodyPr/>
          <a:lstStyle/>
          <a:p>
            <a:r>
              <a:rPr lang="en-US" dirty="0"/>
              <a:t>Henning Schulzrinne</a:t>
            </a:r>
          </a:p>
          <a:p>
            <a:r>
              <a:rPr lang="en-US" dirty="0"/>
              <a:t>October 2018</a:t>
            </a:r>
          </a:p>
        </p:txBody>
      </p:sp>
      <p:sp>
        <p:nvSpPr>
          <p:cNvPr id="2" name="Slide Number Placeholder 1">
            <a:extLst>
              <a:ext uri="{FF2B5EF4-FFF2-40B4-BE49-F238E27FC236}">
                <a16:creationId xmlns:a16="http://schemas.microsoft.com/office/drawing/2014/main" id="{91F96CBC-7E6F-2644-8E30-A19238F7CC42}"/>
              </a:ext>
            </a:extLst>
          </p:cNvPr>
          <p:cNvSpPr>
            <a:spLocks noGrp="1"/>
          </p:cNvSpPr>
          <p:nvPr>
            <p:ph type="sldNum" sz="quarter" idx="12"/>
          </p:nvPr>
        </p:nvSpPr>
        <p:spPr/>
        <p:txBody>
          <a:bodyPr/>
          <a:lstStyle/>
          <a:p>
            <a:fld id="{B094EB89-0F2D-F84D-BF6D-FC0250EEE3D1}" type="slidenum">
              <a:rPr lang="en-US" altLang="en-US" smtClean="0"/>
              <a:pPr/>
              <a:t>1</a:t>
            </a:fld>
            <a:endParaRPr lang="en-US" altLang="en-US"/>
          </a:p>
        </p:txBody>
      </p:sp>
    </p:spTree>
    <p:extLst>
      <p:ext uri="{BB962C8B-B14F-4D97-AF65-F5344CB8AC3E}">
        <p14:creationId xmlns:p14="http://schemas.microsoft.com/office/powerpoint/2010/main" val="167191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technology.jpg">
            <a:extLst>
              <a:ext uri="{FF2B5EF4-FFF2-40B4-BE49-F238E27FC236}">
                <a16:creationId xmlns:a16="http://schemas.microsoft.com/office/drawing/2014/main" id="{42266C4A-51A5-104E-98B2-DA35D7F0771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752600"/>
            <a:ext cx="7621399"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4A39034-AEDC-9D47-9428-AD2AD3343FA3}"/>
              </a:ext>
            </a:extLst>
          </p:cNvPr>
          <p:cNvSpPr>
            <a:spLocks noGrp="1"/>
          </p:cNvSpPr>
          <p:nvPr>
            <p:ph type="sldNum" sz="quarter" idx="12"/>
          </p:nvPr>
        </p:nvSpPr>
        <p:spPr/>
        <p:txBody>
          <a:bodyPr/>
          <a:lstStyle/>
          <a:p>
            <a:fld id="{B4942EF6-0C49-7A4E-BAFF-B79BBF6568C5}" type="slidenum">
              <a:rPr lang="en-US" altLang="en-US" smtClean="0"/>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geography.jpg">
            <a:extLst>
              <a:ext uri="{FF2B5EF4-FFF2-40B4-BE49-F238E27FC236}">
                <a16:creationId xmlns:a16="http://schemas.microsoft.com/office/drawing/2014/main" id="{E0D39D21-FCBC-0C42-B2F0-7AE9216D47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066800"/>
            <a:ext cx="749395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C620E61-9930-394F-B4C5-85E4E70A3190}"/>
              </a:ext>
            </a:extLst>
          </p:cNvPr>
          <p:cNvSpPr>
            <a:spLocks noGrp="1"/>
          </p:cNvSpPr>
          <p:nvPr>
            <p:ph type="sldNum" sz="quarter" idx="12"/>
          </p:nvPr>
        </p:nvSpPr>
        <p:spPr/>
        <p:txBody>
          <a:bodyPr/>
          <a:lstStyle/>
          <a:p>
            <a:fld id="{B4942EF6-0C49-7A4E-BAFF-B79BBF6568C5}" type="slidenum">
              <a:rPr lang="en-US" altLang="en-US" smtClean="0"/>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DAA734-9387-0246-9E8B-CC934176E033}"/>
              </a:ext>
            </a:extLst>
          </p:cNvPr>
          <p:cNvPicPr>
            <a:picLocks noChangeAspect="1"/>
          </p:cNvPicPr>
          <p:nvPr/>
        </p:nvPicPr>
        <p:blipFill>
          <a:blip r:embed="rId2"/>
          <a:stretch>
            <a:fillRect/>
          </a:stretch>
        </p:blipFill>
        <p:spPr>
          <a:xfrm>
            <a:off x="81052" y="914400"/>
            <a:ext cx="9062948" cy="5181600"/>
          </a:xfrm>
          <a:prstGeom prst="rect">
            <a:avLst/>
          </a:prstGeom>
        </p:spPr>
      </p:pic>
      <p:sp>
        <p:nvSpPr>
          <p:cNvPr id="3" name="Slide Number Placeholder 2">
            <a:extLst>
              <a:ext uri="{FF2B5EF4-FFF2-40B4-BE49-F238E27FC236}">
                <a16:creationId xmlns:a16="http://schemas.microsoft.com/office/drawing/2014/main" id="{CE87C7DB-5C47-1543-BC6A-14BCA3BA5A31}"/>
              </a:ext>
            </a:extLst>
          </p:cNvPr>
          <p:cNvSpPr>
            <a:spLocks noGrp="1"/>
          </p:cNvSpPr>
          <p:nvPr>
            <p:ph type="sldNum" sz="quarter" idx="12"/>
          </p:nvPr>
        </p:nvSpPr>
        <p:spPr/>
        <p:txBody>
          <a:bodyPr/>
          <a:lstStyle/>
          <a:p>
            <a:fld id="{B4942EF6-0C49-7A4E-BAFF-B79BBF6568C5}" type="slidenum">
              <a:rPr lang="en-US" altLang="en-US" smtClean="0"/>
              <a:pPr/>
              <a:t>12</a:t>
            </a:fld>
            <a:endParaRPr lang="en-US" altLang="en-US"/>
          </a:p>
        </p:txBody>
      </p:sp>
    </p:spTree>
    <p:extLst>
      <p:ext uri="{BB962C8B-B14F-4D97-AF65-F5344CB8AC3E}">
        <p14:creationId xmlns:p14="http://schemas.microsoft.com/office/powerpoint/2010/main" val="3154465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51EF930-C565-7246-B37E-E073B4A060FD}"/>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E651A39-94DD-B747-9915-D44431FD8D19}"/>
              </a:ext>
            </a:extLst>
          </p:cNvPr>
          <p:cNvSpPr txBox="1"/>
          <p:nvPr/>
        </p:nvSpPr>
        <p:spPr>
          <a:xfrm>
            <a:off x="5562600" y="4114800"/>
            <a:ext cx="3409908" cy="646331"/>
          </a:xfrm>
          <a:prstGeom prst="rect">
            <a:avLst/>
          </a:prstGeom>
          <a:noFill/>
        </p:spPr>
        <p:txBody>
          <a:bodyPr wrap="none" rtlCol="0">
            <a:spAutoFit/>
          </a:bodyPr>
          <a:lstStyle/>
          <a:p>
            <a:pPr marL="285750" indent="-285750">
              <a:buFont typeface="Wingdings" pitchFamily="2" charset="2"/>
              <a:buChar char="à"/>
            </a:pPr>
            <a:r>
              <a:rPr lang="en-US" dirty="0">
                <a:sym typeface="Wingdings" pitchFamily="2" charset="2"/>
              </a:rPr>
              <a:t>English-language countries</a:t>
            </a:r>
          </a:p>
          <a:p>
            <a:pPr marL="285750" indent="-285750">
              <a:buFont typeface="Wingdings" pitchFamily="2" charset="2"/>
              <a:buChar char="à"/>
            </a:pPr>
            <a:r>
              <a:rPr lang="en-US" dirty="0">
                <a:sym typeface="Wingdings" pitchFamily="2" charset="2"/>
              </a:rPr>
              <a:t>Or recent Chinese visa fraud</a:t>
            </a:r>
          </a:p>
        </p:txBody>
      </p:sp>
      <p:sp>
        <p:nvSpPr>
          <p:cNvPr id="3" name="Slide Number Placeholder 2">
            <a:extLst>
              <a:ext uri="{FF2B5EF4-FFF2-40B4-BE49-F238E27FC236}">
                <a16:creationId xmlns:a16="http://schemas.microsoft.com/office/drawing/2014/main" id="{CC7E8F4D-0A49-7A45-A1B5-91C510A7EF38}"/>
              </a:ext>
            </a:extLst>
          </p:cNvPr>
          <p:cNvSpPr>
            <a:spLocks noGrp="1"/>
          </p:cNvSpPr>
          <p:nvPr>
            <p:ph type="sldNum" sz="quarter" idx="12"/>
          </p:nvPr>
        </p:nvSpPr>
        <p:spPr/>
        <p:txBody>
          <a:bodyPr/>
          <a:lstStyle/>
          <a:p>
            <a:fld id="{B4942EF6-0C49-7A4E-BAFF-B79BBF6568C5}" type="slidenum">
              <a:rPr lang="en-US" altLang="en-US" smtClean="0"/>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Robocall prohibitions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89246483"/>
              </p:ext>
            </p:extLst>
          </p:nvPr>
        </p:nvGraphicFramePr>
        <p:xfrm>
          <a:off x="704965" y="1417638"/>
          <a:ext cx="8194012" cy="2773362"/>
        </p:xfrm>
        <a:graphic>
          <a:graphicData uri="http://schemas.openxmlformats.org/drawingml/2006/table">
            <a:tbl>
              <a:tblPr firstRow="1" bandRow="1">
                <a:tableStyleId>{5C22544A-7EE6-4342-B048-85BDC9FD1C3A}</a:tableStyleId>
              </a:tblPr>
              <a:tblGrid>
                <a:gridCol w="1319622">
                  <a:extLst>
                    <a:ext uri="{9D8B030D-6E8A-4147-A177-3AD203B41FA5}">
                      <a16:colId xmlns:a16="http://schemas.microsoft.com/office/drawing/2014/main" val="20000"/>
                    </a:ext>
                  </a:extLst>
                </a:gridCol>
                <a:gridCol w="2190234">
                  <a:extLst>
                    <a:ext uri="{9D8B030D-6E8A-4147-A177-3AD203B41FA5}">
                      <a16:colId xmlns:a16="http://schemas.microsoft.com/office/drawing/2014/main" val="20001"/>
                    </a:ext>
                  </a:extLst>
                </a:gridCol>
                <a:gridCol w="1969371">
                  <a:extLst>
                    <a:ext uri="{9D8B030D-6E8A-4147-A177-3AD203B41FA5}">
                      <a16:colId xmlns:a16="http://schemas.microsoft.com/office/drawing/2014/main" val="20002"/>
                    </a:ext>
                  </a:extLst>
                </a:gridCol>
                <a:gridCol w="2714785">
                  <a:extLst>
                    <a:ext uri="{9D8B030D-6E8A-4147-A177-3AD203B41FA5}">
                      <a16:colId xmlns:a16="http://schemas.microsoft.com/office/drawing/2014/main" val="20003"/>
                    </a:ext>
                  </a:extLst>
                </a:gridCol>
              </a:tblGrid>
              <a:tr h="696957">
                <a:tc>
                  <a:txBody>
                    <a:bodyPr/>
                    <a:lstStyle/>
                    <a:p>
                      <a:endParaRPr lang="en-US" dirty="0"/>
                    </a:p>
                  </a:txBody>
                  <a:tcPr/>
                </a:tc>
                <a:tc>
                  <a:txBody>
                    <a:bodyPr/>
                    <a:lstStyle/>
                    <a:p>
                      <a:r>
                        <a:rPr lang="en-US" dirty="0"/>
                        <a:t>Wireline residential</a:t>
                      </a:r>
                    </a:p>
                  </a:txBody>
                  <a:tcPr/>
                </a:tc>
                <a:tc>
                  <a:txBody>
                    <a:bodyPr/>
                    <a:lstStyle/>
                    <a:p>
                      <a:r>
                        <a:rPr lang="en-US" dirty="0"/>
                        <a:t>Wireline business</a:t>
                      </a:r>
                    </a:p>
                  </a:txBody>
                  <a:tcPr/>
                </a:tc>
                <a:tc>
                  <a:txBody>
                    <a:bodyPr/>
                    <a:lstStyle/>
                    <a:p>
                      <a:r>
                        <a:rPr lang="en-US" dirty="0"/>
                        <a:t>Wireless</a:t>
                      </a:r>
                      <a:r>
                        <a:rPr lang="en-US" baseline="0" dirty="0"/>
                        <a:t> (mobile)</a:t>
                      </a:r>
                      <a:endParaRPr lang="en-US" dirty="0"/>
                    </a:p>
                  </a:txBody>
                  <a:tcPr/>
                </a:tc>
                <a:extLst>
                  <a:ext uri="{0D108BD9-81ED-4DB2-BD59-A6C34878D82A}">
                    <a16:rowId xmlns:a16="http://schemas.microsoft.com/office/drawing/2014/main" val="10000"/>
                  </a:ext>
                </a:extLst>
              </a:tr>
              <a:tr h="1162005">
                <a:tc>
                  <a:txBody>
                    <a:bodyPr/>
                    <a:lstStyle/>
                    <a:p>
                      <a:r>
                        <a:rPr lang="en-US" dirty="0"/>
                        <a:t>not</a:t>
                      </a:r>
                      <a:r>
                        <a:rPr lang="en-US" baseline="0" dirty="0"/>
                        <a:t> </a:t>
                      </a:r>
                      <a:r>
                        <a:rPr lang="en-US" dirty="0"/>
                        <a:t>on DNC</a:t>
                      </a:r>
                    </a:p>
                  </a:txBody>
                  <a:tcPr/>
                </a:tc>
                <a:tc>
                  <a:txBody>
                    <a:bodyPr/>
                    <a:lstStyle/>
                    <a:p>
                      <a:r>
                        <a:rPr lang="en-US" dirty="0"/>
                        <a:t>pre-recorded TM</a:t>
                      </a:r>
                    </a:p>
                    <a:p>
                      <a:endParaRPr lang="en-US" dirty="0"/>
                    </a:p>
                  </a:txBody>
                  <a:tcPr/>
                </a:tc>
                <a:tc>
                  <a:txBody>
                    <a:bodyPr/>
                    <a:lstStyle/>
                    <a:p>
                      <a:r>
                        <a:rPr lang="en-US" dirty="0"/>
                        <a:t>no</a:t>
                      </a:r>
                      <a:r>
                        <a:rPr lang="en-US" baseline="0" dirty="0"/>
                        <a:t> restriction</a:t>
                      </a:r>
                      <a:endParaRPr lang="en-US" dirty="0"/>
                    </a:p>
                  </a:txBody>
                  <a:tcPr/>
                </a:tc>
                <a:tc>
                  <a:txBody>
                    <a:bodyPr/>
                    <a:lstStyle/>
                    <a:p>
                      <a:r>
                        <a:rPr lang="en-US" dirty="0"/>
                        <a:t>pre-recorded</a:t>
                      </a:r>
                      <a:r>
                        <a:rPr lang="en-US" baseline="0" dirty="0"/>
                        <a:t> non-emergency</a:t>
                      </a:r>
                    </a:p>
                    <a:p>
                      <a:r>
                        <a:rPr lang="en-US" baseline="0" dirty="0"/>
                        <a:t>auto-dialed non-emergency</a:t>
                      </a:r>
                      <a:endParaRPr lang="en-US" dirty="0"/>
                    </a:p>
                  </a:txBody>
                  <a:tcPr/>
                </a:tc>
                <a:extLst>
                  <a:ext uri="{0D108BD9-81ED-4DB2-BD59-A6C34878D82A}">
                    <a16:rowId xmlns:a16="http://schemas.microsoft.com/office/drawing/2014/main" val="10001"/>
                  </a:ext>
                </a:extLst>
              </a:tr>
              <a:tr h="403792">
                <a:tc>
                  <a:txBody>
                    <a:bodyPr/>
                    <a:lstStyle/>
                    <a:p>
                      <a:r>
                        <a:rPr lang="en-US" dirty="0"/>
                        <a:t>on DNC</a:t>
                      </a:r>
                    </a:p>
                  </a:txBody>
                  <a:tcPr/>
                </a:tc>
                <a:tc>
                  <a:txBody>
                    <a:bodyPr/>
                    <a:lstStyle/>
                    <a:p>
                      <a:r>
                        <a:rPr lang="en-US" dirty="0"/>
                        <a:t>any telemarketing</a:t>
                      </a:r>
                    </a:p>
                  </a:txBody>
                  <a:tcPr/>
                </a:tc>
                <a:tc>
                  <a:txBody>
                    <a:bodyPr/>
                    <a:lstStyle/>
                    <a:p>
                      <a:r>
                        <a:rPr lang="en-US" dirty="0"/>
                        <a:t>any</a:t>
                      </a:r>
                      <a:r>
                        <a:rPr lang="en-US" baseline="0" dirty="0"/>
                        <a:t> telemarketing</a:t>
                      </a:r>
                      <a:endParaRPr lang="en-US" dirty="0"/>
                    </a:p>
                  </a:txBody>
                  <a:tcPr/>
                </a:tc>
                <a:tc>
                  <a:txBody>
                    <a:bodyPr/>
                    <a:lstStyle/>
                    <a:p>
                      <a:r>
                        <a:rPr lang="en-US" dirty="0"/>
                        <a:t>Any telemarketing</a:t>
                      </a:r>
                    </a:p>
                    <a:p>
                      <a:r>
                        <a:rPr lang="en-US" dirty="0"/>
                        <a:t>pre-recorded</a:t>
                      </a:r>
                      <a:r>
                        <a:rPr lang="en-US" baseline="0" dirty="0"/>
                        <a:t> non-emergency</a:t>
                      </a:r>
                    </a:p>
                    <a:p>
                      <a:r>
                        <a:rPr lang="en-US" baseline="0" dirty="0"/>
                        <a:t>auto-dialed non-emergency</a:t>
                      </a:r>
                      <a:endParaRPr lang="en-US" dirty="0"/>
                    </a:p>
                    <a:p>
                      <a:endParaRPr lang="en-US" dirty="0"/>
                    </a:p>
                  </a:txBody>
                  <a:tcPr/>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4B174E60-4926-D54F-BF94-E603BE51B189}"/>
              </a:ext>
            </a:extLst>
          </p:cNvPr>
          <p:cNvSpPr>
            <a:spLocks noGrp="1"/>
          </p:cNvSpPr>
          <p:nvPr>
            <p:ph type="sldNum" sz="quarter" idx="12"/>
          </p:nvPr>
        </p:nvSpPr>
        <p:spPr/>
        <p:txBody>
          <a:bodyPr/>
          <a:lstStyle/>
          <a:p>
            <a:fld id="{06C525AB-8E15-B549-83D9-D2F0966E02DF}" type="slidenum">
              <a:rPr lang="en-US" altLang="en-US" smtClean="0"/>
              <a:pPr/>
              <a:t>14</a:t>
            </a:fld>
            <a:endParaRPr lang="en-US" altLang="en-US"/>
          </a:p>
        </p:txBody>
      </p:sp>
    </p:spTree>
    <p:extLst>
      <p:ext uri="{BB962C8B-B14F-4D97-AF65-F5344CB8AC3E}">
        <p14:creationId xmlns:p14="http://schemas.microsoft.com/office/powerpoint/2010/main" val="408012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prevent…</a:t>
            </a:r>
          </a:p>
        </p:txBody>
      </p:sp>
      <p:graphicFrame>
        <p:nvGraphicFramePr>
          <p:cNvPr id="3" name="Table 2"/>
          <p:cNvGraphicFramePr>
            <a:graphicFrameLocks noGrp="1"/>
          </p:cNvGraphicFramePr>
          <p:nvPr>
            <p:extLst>
              <p:ext uri="{D42A27DB-BD31-4B8C-83A1-F6EECF244321}">
                <p14:modId xmlns:p14="http://schemas.microsoft.com/office/powerpoint/2010/main" val="3037162125"/>
              </p:ext>
            </p:extLst>
          </p:nvPr>
        </p:nvGraphicFramePr>
        <p:xfrm>
          <a:off x="791428" y="1397000"/>
          <a:ext cx="7711835" cy="2900680"/>
        </p:xfrm>
        <a:graphic>
          <a:graphicData uri="http://schemas.openxmlformats.org/drawingml/2006/table">
            <a:tbl>
              <a:tblPr firstRow="1" bandRow="1">
                <a:tableStyleId>{5C22544A-7EE6-4342-B048-85BDC9FD1C3A}</a:tableStyleId>
              </a:tblPr>
              <a:tblGrid>
                <a:gridCol w="1542367">
                  <a:extLst>
                    <a:ext uri="{9D8B030D-6E8A-4147-A177-3AD203B41FA5}">
                      <a16:colId xmlns:a16="http://schemas.microsoft.com/office/drawing/2014/main" val="20000"/>
                    </a:ext>
                  </a:extLst>
                </a:gridCol>
                <a:gridCol w="1542367">
                  <a:extLst>
                    <a:ext uri="{9D8B030D-6E8A-4147-A177-3AD203B41FA5}">
                      <a16:colId xmlns:a16="http://schemas.microsoft.com/office/drawing/2014/main" val="20001"/>
                    </a:ext>
                  </a:extLst>
                </a:gridCol>
                <a:gridCol w="1542367">
                  <a:extLst>
                    <a:ext uri="{9D8B030D-6E8A-4147-A177-3AD203B41FA5}">
                      <a16:colId xmlns:a16="http://schemas.microsoft.com/office/drawing/2014/main" val="20002"/>
                    </a:ext>
                  </a:extLst>
                </a:gridCol>
                <a:gridCol w="1542367">
                  <a:extLst>
                    <a:ext uri="{9D8B030D-6E8A-4147-A177-3AD203B41FA5}">
                      <a16:colId xmlns:a16="http://schemas.microsoft.com/office/drawing/2014/main" val="20003"/>
                    </a:ext>
                  </a:extLst>
                </a:gridCol>
                <a:gridCol w="1542367">
                  <a:extLst>
                    <a:ext uri="{9D8B030D-6E8A-4147-A177-3AD203B41FA5}">
                      <a16:colId xmlns:a16="http://schemas.microsoft.com/office/drawing/2014/main" val="20004"/>
                    </a:ext>
                  </a:extLst>
                </a:gridCol>
              </a:tblGrid>
              <a:tr h="370840">
                <a:tc>
                  <a:txBody>
                    <a:bodyPr/>
                    <a:lstStyle/>
                    <a:p>
                      <a:r>
                        <a:rPr lang="en-US" dirty="0"/>
                        <a:t>Content</a:t>
                      </a:r>
                    </a:p>
                  </a:txBody>
                  <a:tcPr/>
                </a:tc>
                <a:tc>
                  <a:txBody>
                    <a:bodyPr/>
                    <a:lstStyle/>
                    <a:p>
                      <a:r>
                        <a:rPr lang="en-US" dirty="0"/>
                        <a:t>Method</a:t>
                      </a:r>
                    </a:p>
                  </a:txBody>
                  <a:tcPr/>
                </a:tc>
                <a:tc>
                  <a:txBody>
                    <a:bodyPr/>
                    <a:lstStyle/>
                    <a:p>
                      <a:r>
                        <a:rPr lang="en-US" dirty="0"/>
                        <a:t>Wireline residential</a:t>
                      </a:r>
                    </a:p>
                  </a:txBody>
                  <a:tcPr/>
                </a:tc>
                <a:tc>
                  <a:txBody>
                    <a:bodyPr/>
                    <a:lstStyle/>
                    <a:p>
                      <a:r>
                        <a:rPr lang="en-US" dirty="0"/>
                        <a:t>Wireline business</a:t>
                      </a:r>
                    </a:p>
                  </a:txBody>
                  <a:tcPr/>
                </a:tc>
                <a:tc>
                  <a:txBody>
                    <a:bodyPr/>
                    <a:lstStyle/>
                    <a:p>
                      <a:r>
                        <a:rPr lang="en-US" dirty="0"/>
                        <a:t>Wireless</a:t>
                      </a:r>
                      <a:r>
                        <a:rPr lang="en-US" baseline="0" dirty="0"/>
                        <a:t> (mobile)</a:t>
                      </a:r>
                      <a:endParaRPr lang="en-US" dirty="0"/>
                    </a:p>
                  </a:txBody>
                  <a:tcPr/>
                </a:tc>
                <a:extLst>
                  <a:ext uri="{0D108BD9-81ED-4DB2-BD59-A6C34878D82A}">
                    <a16:rowId xmlns:a16="http://schemas.microsoft.com/office/drawing/2014/main" val="10000"/>
                  </a:ext>
                </a:extLst>
              </a:tr>
              <a:tr h="370840">
                <a:tc rowSpan="3">
                  <a:txBody>
                    <a:bodyPr/>
                    <a:lstStyle/>
                    <a:p>
                      <a:r>
                        <a:rPr lang="en-US" dirty="0"/>
                        <a:t>Telemarketing</a:t>
                      </a:r>
                    </a:p>
                  </a:txBody>
                  <a:tcPr>
                    <a:solidFill>
                      <a:schemeClr val="bg1">
                        <a:lumMod val="65000"/>
                      </a:schemeClr>
                    </a:solidFill>
                  </a:tcPr>
                </a:tc>
                <a:tc>
                  <a:txBody>
                    <a:bodyPr/>
                    <a:lstStyle/>
                    <a:p>
                      <a:r>
                        <a:rPr lang="en-US" dirty="0"/>
                        <a:t>Manual</a:t>
                      </a:r>
                    </a:p>
                  </a:txBody>
                  <a:tcPr>
                    <a:solidFill>
                      <a:schemeClr val="bg1">
                        <a:lumMod val="65000"/>
                      </a:schemeClr>
                    </a:solidFill>
                  </a:tcPr>
                </a:tc>
                <a:tc>
                  <a:txBody>
                    <a:bodyPr/>
                    <a:lstStyle/>
                    <a:p>
                      <a:r>
                        <a:rPr lang="en-US" dirty="0"/>
                        <a:t>DNC</a:t>
                      </a:r>
                    </a:p>
                  </a:txBody>
                  <a:tcPr/>
                </a:tc>
                <a:tc>
                  <a:txBody>
                    <a:bodyPr/>
                    <a:lstStyle/>
                    <a:p>
                      <a:r>
                        <a:rPr lang="en-US" dirty="0"/>
                        <a:t>DNC</a:t>
                      </a:r>
                    </a:p>
                  </a:txBody>
                  <a:tcPr/>
                </a:tc>
                <a:tc>
                  <a:txBody>
                    <a:bodyPr/>
                    <a:lstStyle/>
                    <a:p>
                      <a:r>
                        <a:rPr lang="en-US" dirty="0"/>
                        <a:t>DNC</a:t>
                      </a:r>
                    </a:p>
                  </a:txBody>
                  <a:tcPr/>
                </a:tc>
                <a:extLst>
                  <a:ext uri="{0D108BD9-81ED-4DB2-BD59-A6C34878D82A}">
                    <a16:rowId xmlns:a16="http://schemas.microsoft.com/office/drawing/2014/main" val="10001"/>
                  </a:ext>
                </a:extLst>
              </a:tr>
              <a:tr h="370840">
                <a:tc vMerge="1">
                  <a:txBody>
                    <a:bodyPr/>
                    <a:lstStyle/>
                    <a:p>
                      <a:endParaRPr lang="en-US" dirty="0"/>
                    </a:p>
                  </a:txBody>
                  <a:tcPr>
                    <a:solidFill>
                      <a:schemeClr val="bg1">
                        <a:lumMod val="65000"/>
                      </a:schemeClr>
                    </a:solidFill>
                  </a:tcPr>
                </a:tc>
                <a:tc>
                  <a:txBody>
                    <a:bodyPr/>
                    <a:lstStyle/>
                    <a:p>
                      <a:r>
                        <a:rPr lang="en-US" dirty="0"/>
                        <a:t>Auto-dialed</a:t>
                      </a:r>
                    </a:p>
                  </a:txBody>
                  <a:tcPr>
                    <a:solidFill>
                      <a:schemeClr val="bg1">
                        <a:lumMod val="65000"/>
                      </a:schemeClr>
                    </a:solidFill>
                  </a:tcPr>
                </a:tc>
                <a:tc>
                  <a:txBody>
                    <a:bodyPr/>
                    <a:lstStyle/>
                    <a:p>
                      <a:r>
                        <a:rPr lang="en-US" dirty="0"/>
                        <a:t>DNC</a:t>
                      </a:r>
                    </a:p>
                  </a:txBody>
                  <a:tcPr/>
                </a:tc>
                <a:tc>
                  <a:txBody>
                    <a:bodyPr/>
                    <a:lstStyle/>
                    <a:p>
                      <a:r>
                        <a:rPr lang="en-US" dirty="0"/>
                        <a:t>DNC</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AppleColorEmoji"/>
                        </a:rPr>
                        <a:t>❌</a:t>
                      </a:r>
                      <a:endParaRPr lang="en-US" dirty="0"/>
                    </a:p>
                  </a:txBody>
                  <a:tcPr/>
                </a:tc>
                <a:extLst>
                  <a:ext uri="{0D108BD9-81ED-4DB2-BD59-A6C34878D82A}">
                    <a16:rowId xmlns:a16="http://schemas.microsoft.com/office/drawing/2014/main" val="10002"/>
                  </a:ext>
                </a:extLst>
              </a:tr>
              <a:tr h="370840">
                <a:tc vMerge="1">
                  <a:txBody>
                    <a:bodyPr/>
                    <a:lstStyle/>
                    <a:p>
                      <a:endParaRPr lang="en-US" dirty="0"/>
                    </a:p>
                  </a:txBody>
                  <a:tcPr>
                    <a:solidFill>
                      <a:schemeClr val="bg1">
                        <a:lumMod val="65000"/>
                      </a:schemeClr>
                    </a:solidFill>
                  </a:tcPr>
                </a:tc>
                <a:tc>
                  <a:txBody>
                    <a:bodyPr/>
                    <a:lstStyle/>
                    <a:p>
                      <a:r>
                        <a:rPr lang="en-US" dirty="0"/>
                        <a:t>Pre-recorded</a:t>
                      </a:r>
                    </a:p>
                  </a:txBody>
                  <a:tcPr>
                    <a:solidFill>
                      <a:schemeClr val="bg1">
                        <a:lumMod val="65000"/>
                      </a:schemeClr>
                    </a:solidFill>
                  </a:tcPr>
                </a:tc>
                <a:tc>
                  <a:txBody>
                    <a:bodyPr/>
                    <a:lstStyle/>
                    <a:p>
                      <a:r>
                        <a:rPr lang="en-US" sz="1800" dirty="0">
                          <a:solidFill>
                            <a:prstClr val="black"/>
                          </a:solidFill>
                          <a:latin typeface="AppleColorEmoji"/>
                        </a:rPr>
                        <a:t>❌</a:t>
                      </a:r>
                      <a:endParaRPr lang="en-US" dirty="0"/>
                    </a:p>
                  </a:txBody>
                  <a:tcPr/>
                </a:tc>
                <a:tc>
                  <a:txBody>
                    <a:bodyPr/>
                    <a:lstStyle/>
                    <a:p>
                      <a:r>
                        <a:rPr lang="en-US" dirty="0"/>
                        <a:t>DNC</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AppleColorEmoji"/>
                        </a:rPr>
                        <a:t>❌</a:t>
                      </a:r>
                      <a:endParaRPr lang="en-US" dirty="0"/>
                    </a:p>
                  </a:txBody>
                  <a:tcPr/>
                </a:tc>
                <a:extLst>
                  <a:ext uri="{0D108BD9-81ED-4DB2-BD59-A6C34878D82A}">
                    <a16:rowId xmlns:a16="http://schemas.microsoft.com/office/drawing/2014/main" val="10003"/>
                  </a:ext>
                </a:extLst>
              </a:tr>
              <a:tr h="370840">
                <a:tc rowSpan="2">
                  <a:txBody>
                    <a:bodyPr/>
                    <a:lstStyle/>
                    <a:p>
                      <a:r>
                        <a:rPr lang="en-US" dirty="0"/>
                        <a:t>Informational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(including political, charity,</a:t>
                      </a:r>
                      <a:r>
                        <a:rPr lang="en-US" baseline="0" dirty="0"/>
                        <a:t> polling)</a:t>
                      </a:r>
                      <a:endParaRPr lang="en-US" dirty="0"/>
                    </a:p>
                    <a:p>
                      <a:endParaRPr lang="en-US" dirty="0"/>
                    </a:p>
                  </a:txBody>
                  <a:tcPr>
                    <a:solidFill>
                      <a:schemeClr val="bg1">
                        <a:lumMod val="65000"/>
                      </a:schemeClr>
                    </a:solidFill>
                  </a:tcPr>
                </a:tc>
                <a:tc>
                  <a:txBody>
                    <a:bodyPr/>
                    <a:lstStyle/>
                    <a:p>
                      <a:r>
                        <a:rPr lang="en-US" dirty="0"/>
                        <a:t>Manual</a:t>
                      </a:r>
                    </a:p>
                  </a:txBody>
                  <a:tcPr>
                    <a:solidFill>
                      <a:schemeClr val="bg1">
                        <a:lumMod val="65000"/>
                      </a:schemeClr>
                    </a:solidFill>
                  </a:tcPr>
                </a:tc>
                <a:tc>
                  <a:txBody>
                    <a:bodyPr/>
                    <a:lstStyle/>
                    <a:p>
                      <a:r>
                        <a:rPr lang="en-US" dirty="0"/>
                        <a:t>can’t prevent</a:t>
                      </a:r>
                    </a:p>
                  </a:txBody>
                  <a:tcPr/>
                </a:tc>
                <a:tc>
                  <a:txBody>
                    <a:bodyPr/>
                    <a:lstStyle/>
                    <a:p>
                      <a:r>
                        <a:rPr lang="en-US" dirty="0"/>
                        <a:t>can’t prevent</a:t>
                      </a:r>
                    </a:p>
                  </a:txBody>
                  <a:tcPr/>
                </a:tc>
                <a:tc>
                  <a:txBody>
                    <a:bodyPr/>
                    <a:lstStyle/>
                    <a:p>
                      <a:r>
                        <a:rPr lang="en-US" dirty="0"/>
                        <a:t>can’t prevent</a:t>
                      </a:r>
                    </a:p>
                  </a:txBody>
                  <a:tcPr/>
                </a:tc>
                <a:extLst>
                  <a:ext uri="{0D108BD9-81ED-4DB2-BD59-A6C34878D82A}">
                    <a16:rowId xmlns:a16="http://schemas.microsoft.com/office/drawing/2014/main" val="10004"/>
                  </a:ext>
                </a:extLst>
              </a:tr>
              <a:tr h="370840">
                <a:tc vMerge="1">
                  <a:txBody>
                    <a:bodyPr/>
                    <a:lstStyle/>
                    <a:p>
                      <a:endParaRPr lang="en-US" dirty="0"/>
                    </a:p>
                  </a:txBody>
                  <a:tcPr>
                    <a:solidFill>
                      <a:schemeClr val="bg1">
                        <a:lumMod val="65000"/>
                      </a:schemeClr>
                    </a:solidFill>
                  </a:tcPr>
                </a:tc>
                <a:tc>
                  <a:txBody>
                    <a:bodyPr/>
                    <a:lstStyle/>
                    <a:p>
                      <a:r>
                        <a:rPr lang="en-US" dirty="0"/>
                        <a:t>Auto-dialed</a:t>
                      </a:r>
                      <a:r>
                        <a:rPr lang="en-US" baseline="0" dirty="0"/>
                        <a:t> or pre-recorded</a:t>
                      </a:r>
                      <a:endParaRPr lang="en-US" dirty="0"/>
                    </a:p>
                  </a:txBody>
                  <a:tcPr>
                    <a:solidFill>
                      <a:schemeClr val="bg1">
                        <a:lumMod val="65000"/>
                      </a:schemeClr>
                    </a:solidFill>
                  </a:tcPr>
                </a:tc>
                <a:tc>
                  <a:txBody>
                    <a:bodyPr/>
                    <a:lstStyle/>
                    <a:p>
                      <a:r>
                        <a:rPr lang="en-US" dirty="0"/>
                        <a:t>opt-out</a:t>
                      </a:r>
                    </a:p>
                  </a:txBody>
                  <a:tcPr/>
                </a:tc>
                <a:tc>
                  <a:txBody>
                    <a:bodyPr/>
                    <a:lstStyle/>
                    <a:p>
                      <a:r>
                        <a:rPr lang="en-US" dirty="0"/>
                        <a:t>opt-out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AppleColorEmoji"/>
                        </a:rPr>
                        <a:t>❌</a:t>
                      </a:r>
                      <a:endParaRPr lang="en-US" dirty="0"/>
                    </a:p>
                  </a:txBody>
                  <a:tcPr/>
                </a:tc>
                <a:extLst>
                  <a:ext uri="{0D108BD9-81ED-4DB2-BD59-A6C34878D82A}">
                    <a16:rowId xmlns:a16="http://schemas.microsoft.com/office/drawing/2014/main" val="10005"/>
                  </a:ext>
                </a:extLst>
              </a:tr>
              <a:tr h="370840">
                <a:tc>
                  <a:txBody>
                    <a:bodyPr/>
                    <a:lstStyle/>
                    <a:p>
                      <a:r>
                        <a:rPr lang="en-US" dirty="0"/>
                        <a:t>Emergency</a:t>
                      </a:r>
                    </a:p>
                  </a:txBody>
                  <a:tcPr>
                    <a:solidFill>
                      <a:schemeClr val="bg1">
                        <a:lumMod val="65000"/>
                      </a:schemeClr>
                    </a:solidFill>
                  </a:tcPr>
                </a:tc>
                <a:tc>
                  <a:txBody>
                    <a:bodyPr/>
                    <a:lstStyle/>
                    <a:p>
                      <a:r>
                        <a:rPr lang="en-US" dirty="0"/>
                        <a:t>Any</a:t>
                      </a:r>
                    </a:p>
                  </a:txBody>
                  <a:tcPr>
                    <a:solidFill>
                      <a:schemeClr val="bg1">
                        <a:lumMod val="65000"/>
                      </a:schemeClr>
                    </a:solidFill>
                  </a:tcPr>
                </a:tc>
                <a:tc>
                  <a:txBody>
                    <a:bodyPr/>
                    <a:lstStyle/>
                    <a:p>
                      <a:r>
                        <a:rPr lang="en-US" dirty="0"/>
                        <a:t>permissible</a:t>
                      </a:r>
                    </a:p>
                  </a:txBody>
                  <a:tcPr/>
                </a:tc>
                <a:tc>
                  <a:txBody>
                    <a:bodyPr/>
                    <a:lstStyle/>
                    <a:p>
                      <a:r>
                        <a:rPr lang="en-US" dirty="0"/>
                        <a:t>permissible</a:t>
                      </a:r>
                    </a:p>
                  </a:txBody>
                  <a:tcPr/>
                </a:tc>
                <a:tc>
                  <a:txBody>
                    <a:bodyPr/>
                    <a:lstStyle/>
                    <a:p>
                      <a:r>
                        <a:rPr lang="en-US" dirty="0"/>
                        <a:t>permissible</a:t>
                      </a:r>
                    </a:p>
                  </a:txBody>
                  <a:tcPr/>
                </a:tc>
                <a:extLst>
                  <a:ext uri="{0D108BD9-81ED-4DB2-BD59-A6C34878D82A}">
                    <a16:rowId xmlns:a16="http://schemas.microsoft.com/office/drawing/2014/main" val="10006"/>
                  </a:ext>
                </a:extLst>
              </a:tr>
            </a:tbl>
          </a:graphicData>
        </a:graphic>
      </p:graphicFrame>
      <p:sp>
        <p:nvSpPr>
          <p:cNvPr id="4" name="TextBox 3"/>
          <p:cNvSpPr txBox="1"/>
          <p:nvPr/>
        </p:nvSpPr>
        <p:spPr>
          <a:xfrm>
            <a:off x="791428" y="5594986"/>
            <a:ext cx="7544553" cy="584776"/>
          </a:xfrm>
          <a:prstGeom prst="rect">
            <a:avLst/>
          </a:prstGeom>
          <a:noFill/>
        </p:spPr>
        <p:txBody>
          <a:bodyPr wrap="none" rtlCol="0">
            <a:spAutoFit/>
          </a:bodyPr>
          <a:lstStyle/>
          <a:p>
            <a:r>
              <a:rPr lang="en-US" sz="1600" dirty="0"/>
              <a:t>Note: DNC does not cover calls from companies with which the customer has an existing</a:t>
            </a:r>
          </a:p>
          <a:p>
            <a:r>
              <a:rPr lang="en-US" sz="1600" dirty="0"/>
              <a:t>business relationship. </a:t>
            </a:r>
          </a:p>
        </p:txBody>
      </p:sp>
      <p:sp>
        <p:nvSpPr>
          <p:cNvPr id="5" name="Slide Number Placeholder 4">
            <a:extLst>
              <a:ext uri="{FF2B5EF4-FFF2-40B4-BE49-F238E27FC236}">
                <a16:creationId xmlns:a16="http://schemas.microsoft.com/office/drawing/2014/main" id="{F2724D25-2334-2D44-BF5D-FF5A0207E541}"/>
              </a:ext>
            </a:extLst>
          </p:cNvPr>
          <p:cNvSpPr>
            <a:spLocks noGrp="1"/>
          </p:cNvSpPr>
          <p:nvPr>
            <p:ph type="sldNum" sz="quarter" idx="12"/>
          </p:nvPr>
        </p:nvSpPr>
        <p:spPr/>
        <p:txBody>
          <a:bodyPr/>
          <a:lstStyle/>
          <a:p>
            <a:fld id="{06C525AB-8E15-B549-83D9-D2F0966E02DF}" type="slidenum">
              <a:rPr lang="en-US" altLang="en-US" smtClean="0"/>
              <a:pPr/>
              <a:t>15</a:t>
            </a:fld>
            <a:endParaRPr lang="en-US" altLang="en-US"/>
          </a:p>
        </p:txBody>
      </p:sp>
    </p:spTree>
    <p:extLst>
      <p:ext uri="{BB962C8B-B14F-4D97-AF65-F5344CB8AC3E}">
        <p14:creationId xmlns:p14="http://schemas.microsoft.com/office/powerpoint/2010/main" val="1229521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6995F7-FA65-9D4D-B537-09826DA3EEF7}"/>
              </a:ext>
            </a:extLst>
          </p:cNvPr>
          <p:cNvSpPr>
            <a:spLocks noGrp="1"/>
          </p:cNvSpPr>
          <p:nvPr>
            <p:ph type="title"/>
          </p:nvPr>
        </p:nvSpPr>
        <p:spPr/>
        <p:txBody>
          <a:bodyPr/>
          <a:lstStyle/>
          <a:p>
            <a:r>
              <a:rPr lang="en-US" dirty="0"/>
              <a:t>FCC blocking rules</a:t>
            </a:r>
          </a:p>
        </p:txBody>
      </p:sp>
      <p:sp>
        <p:nvSpPr>
          <p:cNvPr id="6" name="Content Placeholder 5">
            <a:extLst>
              <a:ext uri="{FF2B5EF4-FFF2-40B4-BE49-F238E27FC236}">
                <a16:creationId xmlns:a16="http://schemas.microsoft.com/office/drawing/2014/main" id="{61473C88-5DF2-5E42-967E-8621B791AC45}"/>
              </a:ext>
            </a:extLst>
          </p:cNvPr>
          <p:cNvSpPr>
            <a:spLocks noGrp="1"/>
          </p:cNvSpPr>
          <p:nvPr>
            <p:ph idx="1"/>
          </p:nvPr>
        </p:nvSpPr>
        <p:spPr/>
        <p:txBody>
          <a:bodyPr/>
          <a:lstStyle/>
          <a:p>
            <a:r>
              <a:rPr lang="en-US" i="1" dirty="0"/>
              <a:t>2015 Order</a:t>
            </a:r>
            <a:r>
              <a:rPr lang="en-US" dirty="0"/>
              <a:t>: carriers may offers customers tools to block unwanted robocalls</a:t>
            </a:r>
          </a:p>
          <a:p>
            <a:pPr lvl="1"/>
            <a:r>
              <a:rPr lang="en-US" dirty="0"/>
              <a:t>Requires informed consumer opt-in </a:t>
            </a:r>
          </a:p>
          <a:p>
            <a:pPr lvl="1"/>
            <a:r>
              <a:rPr lang="en-US" dirty="0"/>
              <a:t>Blocking permitted regardless of whether legal or illegal</a:t>
            </a:r>
          </a:p>
          <a:p>
            <a:r>
              <a:rPr lang="en-US" i="1" dirty="0"/>
              <a:t>November 2017</a:t>
            </a:r>
            <a:r>
              <a:rPr lang="en-US" dirty="0"/>
              <a:t>: non-opt-in blocking for</a:t>
            </a:r>
          </a:p>
          <a:p>
            <a:pPr lvl="1"/>
            <a:r>
              <a:rPr lang="en-US" dirty="0"/>
              <a:t>calls from invalid/unassigned numbers or</a:t>
            </a:r>
          </a:p>
          <a:p>
            <a:pPr lvl="1"/>
            <a:r>
              <a:rPr lang="en-US" dirty="0"/>
              <a:t>if the subscriber assigned the number authorizes the blocking (e.g., IRS) </a:t>
            </a:r>
            <a:r>
              <a:rPr lang="en-US" dirty="0">
                <a:sym typeface="Wingdings" pitchFamily="2" charset="2"/>
              </a:rPr>
              <a:t> </a:t>
            </a:r>
            <a:r>
              <a:rPr lang="en-US" i="1" dirty="0">
                <a:sym typeface="Wingdings" pitchFamily="2" charset="2"/>
              </a:rPr>
              <a:t>do not originate</a:t>
            </a:r>
          </a:p>
          <a:p>
            <a:r>
              <a:rPr lang="en-US" i="1" dirty="0">
                <a:sym typeface="Wingdings" pitchFamily="2" charset="2"/>
              </a:rPr>
              <a:t>Current debate: debt collectors</a:t>
            </a:r>
          </a:p>
          <a:p>
            <a:pPr lvl="1"/>
            <a:r>
              <a:rPr lang="en-US" i="1" dirty="0">
                <a:sym typeface="Wingdings" pitchFamily="2" charset="2"/>
              </a:rPr>
              <a:t>33 state AGs: </a:t>
            </a:r>
            <a:endParaRPr lang="en-US" i="1" dirty="0"/>
          </a:p>
          <a:p>
            <a:endParaRPr lang="en-US" dirty="0"/>
          </a:p>
          <a:p>
            <a:endParaRPr lang="en-US" dirty="0"/>
          </a:p>
        </p:txBody>
      </p:sp>
      <p:sp>
        <p:nvSpPr>
          <p:cNvPr id="2" name="Slide Number Placeholder 1">
            <a:extLst>
              <a:ext uri="{FF2B5EF4-FFF2-40B4-BE49-F238E27FC236}">
                <a16:creationId xmlns:a16="http://schemas.microsoft.com/office/drawing/2014/main" id="{03F51B65-B1AD-AD44-AB29-A0FC1EE18AC1}"/>
              </a:ext>
            </a:extLst>
          </p:cNvPr>
          <p:cNvSpPr>
            <a:spLocks noGrp="1"/>
          </p:cNvSpPr>
          <p:nvPr>
            <p:ph type="sldNum" sz="quarter" idx="12"/>
          </p:nvPr>
        </p:nvSpPr>
        <p:spPr/>
        <p:txBody>
          <a:bodyPr/>
          <a:lstStyle/>
          <a:p>
            <a:fld id="{CEDE4729-8A57-DF4A-8CA8-E0FAD43DCC6E}" type="slidenum">
              <a:rPr lang="en-US" altLang="en-US" smtClean="0"/>
              <a:pPr/>
              <a:t>16</a:t>
            </a:fld>
            <a:endParaRPr lang="en-US" altLang="en-US"/>
          </a:p>
        </p:txBody>
      </p:sp>
    </p:spTree>
    <p:extLst>
      <p:ext uri="{BB962C8B-B14F-4D97-AF65-F5344CB8AC3E}">
        <p14:creationId xmlns:p14="http://schemas.microsoft.com/office/powerpoint/2010/main" val="75395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hemoney.jpg">
            <a:extLst>
              <a:ext uri="{FF2B5EF4-FFF2-40B4-BE49-F238E27FC236}">
                <a16:creationId xmlns:a16="http://schemas.microsoft.com/office/drawing/2014/main" id="{C322D584-D79A-4144-AA51-FAB95CEBEFB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371600"/>
            <a:ext cx="8067675" cy="3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4C9934B-9C09-9943-AA65-5FCA31DCB857}"/>
              </a:ext>
            </a:extLst>
          </p:cNvPr>
          <p:cNvSpPr>
            <a:spLocks noGrp="1"/>
          </p:cNvSpPr>
          <p:nvPr>
            <p:ph type="sldNum" sz="quarter" idx="12"/>
          </p:nvPr>
        </p:nvSpPr>
        <p:spPr/>
        <p:txBody>
          <a:bodyPr/>
          <a:lstStyle/>
          <a:p>
            <a:fld id="{B4942EF6-0C49-7A4E-BAFF-B79BBF6568C5}" type="slidenum">
              <a:rPr lang="en-US" altLang="en-US" smtClean="0"/>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hephonecall.jpg">
            <a:extLst>
              <a:ext uri="{FF2B5EF4-FFF2-40B4-BE49-F238E27FC236}">
                <a16:creationId xmlns:a16="http://schemas.microsoft.com/office/drawing/2014/main" id="{9695E0E7-F100-9747-90E4-90E390AAE86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295400"/>
            <a:ext cx="813607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1C56F2F-0070-A645-A7D0-466718605340}"/>
              </a:ext>
            </a:extLst>
          </p:cNvPr>
          <p:cNvSpPr>
            <a:spLocks noGrp="1"/>
          </p:cNvSpPr>
          <p:nvPr>
            <p:ph type="sldNum" sz="quarter" idx="12"/>
          </p:nvPr>
        </p:nvSpPr>
        <p:spPr/>
        <p:txBody>
          <a:bodyPr/>
          <a:lstStyle/>
          <a:p>
            <a:fld id="{B4942EF6-0C49-7A4E-BAFF-B79BBF6568C5}" type="slidenum">
              <a:rPr lang="en-US" altLang="en-US" smtClean="0"/>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715C839-F31D-6E4C-BE37-6F312D1D9BE4}"/>
              </a:ext>
            </a:extLst>
          </p:cNvPr>
          <p:cNvSpPr/>
          <p:nvPr/>
        </p:nvSpPr>
        <p:spPr>
          <a:xfrm>
            <a:off x="3784600" y="1055688"/>
            <a:ext cx="3349625" cy="2898775"/>
          </a:xfrm>
          <a:custGeom>
            <a:avLst/>
            <a:gdLst>
              <a:gd name="connsiteX0" fmla="*/ 745587 w 3348110"/>
              <a:gd name="connsiteY0" fmla="*/ 365760 h 2897945"/>
              <a:gd name="connsiteX1" fmla="*/ 745587 w 3348110"/>
              <a:gd name="connsiteY1" fmla="*/ 365760 h 2897945"/>
              <a:gd name="connsiteX2" fmla="*/ 618978 w 3348110"/>
              <a:gd name="connsiteY2" fmla="*/ 393896 h 2897945"/>
              <a:gd name="connsiteX3" fmla="*/ 534572 w 3348110"/>
              <a:gd name="connsiteY3" fmla="*/ 450166 h 2897945"/>
              <a:gd name="connsiteX4" fmla="*/ 478301 w 3348110"/>
              <a:gd name="connsiteY4" fmla="*/ 464234 h 2897945"/>
              <a:gd name="connsiteX5" fmla="*/ 436098 w 3348110"/>
              <a:gd name="connsiteY5" fmla="*/ 492369 h 2897945"/>
              <a:gd name="connsiteX6" fmla="*/ 393895 w 3348110"/>
              <a:gd name="connsiteY6" fmla="*/ 506437 h 2897945"/>
              <a:gd name="connsiteX7" fmla="*/ 323556 w 3348110"/>
              <a:gd name="connsiteY7" fmla="*/ 576776 h 2897945"/>
              <a:gd name="connsiteX8" fmla="*/ 253218 w 3348110"/>
              <a:gd name="connsiteY8" fmla="*/ 731520 h 2897945"/>
              <a:gd name="connsiteX9" fmla="*/ 225083 w 3348110"/>
              <a:gd name="connsiteY9" fmla="*/ 759656 h 2897945"/>
              <a:gd name="connsiteX10" fmla="*/ 182880 w 3348110"/>
              <a:gd name="connsiteY10" fmla="*/ 858129 h 2897945"/>
              <a:gd name="connsiteX11" fmla="*/ 154744 w 3348110"/>
              <a:gd name="connsiteY11" fmla="*/ 928468 h 2897945"/>
              <a:gd name="connsiteX12" fmla="*/ 70338 w 3348110"/>
              <a:gd name="connsiteY12" fmla="*/ 1026942 h 2897945"/>
              <a:gd name="connsiteX13" fmla="*/ 56270 w 3348110"/>
              <a:gd name="connsiteY13" fmla="*/ 1069145 h 2897945"/>
              <a:gd name="connsiteX14" fmla="*/ 42203 w 3348110"/>
              <a:gd name="connsiteY14" fmla="*/ 1125416 h 2897945"/>
              <a:gd name="connsiteX15" fmla="*/ 14067 w 3348110"/>
              <a:gd name="connsiteY15" fmla="*/ 1167619 h 2897945"/>
              <a:gd name="connsiteX16" fmla="*/ 28135 w 3348110"/>
              <a:gd name="connsiteY16" fmla="*/ 1252025 h 2897945"/>
              <a:gd name="connsiteX17" fmla="*/ 0 w 3348110"/>
              <a:gd name="connsiteY17" fmla="*/ 1547446 h 2897945"/>
              <a:gd name="connsiteX18" fmla="*/ 14067 w 3348110"/>
              <a:gd name="connsiteY18" fmla="*/ 2053883 h 2897945"/>
              <a:gd name="connsiteX19" fmla="*/ 42203 w 3348110"/>
              <a:gd name="connsiteY19" fmla="*/ 2138289 h 2897945"/>
              <a:gd name="connsiteX20" fmla="*/ 56270 w 3348110"/>
              <a:gd name="connsiteY20" fmla="*/ 2180493 h 2897945"/>
              <a:gd name="connsiteX21" fmla="*/ 70338 w 3348110"/>
              <a:gd name="connsiteY21" fmla="*/ 2335237 h 2897945"/>
              <a:gd name="connsiteX22" fmla="*/ 112541 w 3348110"/>
              <a:gd name="connsiteY22" fmla="*/ 2433711 h 2897945"/>
              <a:gd name="connsiteX23" fmla="*/ 182880 w 3348110"/>
              <a:gd name="connsiteY23" fmla="*/ 2489982 h 2897945"/>
              <a:gd name="connsiteX24" fmla="*/ 211015 w 3348110"/>
              <a:gd name="connsiteY24" fmla="*/ 2532185 h 2897945"/>
              <a:gd name="connsiteX25" fmla="*/ 253218 w 3348110"/>
              <a:gd name="connsiteY25" fmla="*/ 2546253 h 2897945"/>
              <a:gd name="connsiteX26" fmla="*/ 337624 w 3348110"/>
              <a:gd name="connsiteY26" fmla="*/ 2602523 h 2897945"/>
              <a:gd name="connsiteX27" fmla="*/ 365760 w 3348110"/>
              <a:gd name="connsiteY27" fmla="*/ 2630659 h 2897945"/>
              <a:gd name="connsiteX28" fmla="*/ 393895 w 3348110"/>
              <a:gd name="connsiteY28" fmla="*/ 2672862 h 2897945"/>
              <a:gd name="connsiteX29" fmla="*/ 436098 w 3348110"/>
              <a:gd name="connsiteY29" fmla="*/ 2686929 h 2897945"/>
              <a:gd name="connsiteX30" fmla="*/ 534572 w 3348110"/>
              <a:gd name="connsiteY30" fmla="*/ 2757268 h 2897945"/>
              <a:gd name="connsiteX31" fmla="*/ 618978 w 3348110"/>
              <a:gd name="connsiteY31" fmla="*/ 2813539 h 2897945"/>
              <a:gd name="connsiteX32" fmla="*/ 759655 w 3348110"/>
              <a:gd name="connsiteY32" fmla="*/ 2855742 h 2897945"/>
              <a:gd name="connsiteX33" fmla="*/ 801858 w 3348110"/>
              <a:gd name="connsiteY33" fmla="*/ 2869809 h 2897945"/>
              <a:gd name="connsiteX34" fmla="*/ 844061 w 3348110"/>
              <a:gd name="connsiteY34" fmla="*/ 2883877 h 2897945"/>
              <a:gd name="connsiteX35" fmla="*/ 970670 w 3348110"/>
              <a:gd name="connsiteY35" fmla="*/ 2897945 h 2897945"/>
              <a:gd name="connsiteX36" fmla="*/ 1209821 w 3348110"/>
              <a:gd name="connsiteY36" fmla="*/ 2883877 h 2897945"/>
              <a:gd name="connsiteX37" fmla="*/ 1336430 w 3348110"/>
              <a:gd name="connsiteY37" fmla="*/ 2841674 h 2897945"/>
              <a:gd name="connsiteX38" fmla="*/ 1378633 w 3348110"/>
              <a:gd name="connsiteY38" fmla="*/ 2827606 h 2897945"/>
              <a:gd name="connsiteX39" fmla="*/ 1659987 w 3348110"/>
              <a:gd name="connsiteY39" fmla="*/ 2799471 h 2897945"/>
              <a:gd name="connsiteX40" fmla="*/ 1744393 w 3348110"/>
              <a:gd name="connsiteY40" fmla="*/ 2771336 h 2897945"/>
              <a:gd name="connsiteX41" fmla="*/ 1786596 w 3348110"/>
              <a:gd name="connsiteY41" fmla="*/ 2743200 h 2897945"/>
              <a:gd name="connsiteX42" fmla="*/ 1899138 w 3348110"/>
              <a:gd name="connsiteY42" fmla="*/ 2729133 h 2897945"/>
              <a:gd name="connsiteX43" fmla="*/ 1997612 w 3348110"/>
              <a:gd name="connsiteY43" fmla="*/ 2715065 h 2897945"/>
              <a:gd name="connsiteX44" fmla="*/ 2039815 w 3348110"/>
              <a:gd name="connsiteY44" fmla="*/ 2686929 h 2897945"/>
              <a:gd name="connsiteX45" fmla="*/ 2124221 w 3348110"/>
              <a:gd name="connsiteY45" fmla="*/ 2658794 h 2897945"/>
              <a:gd name="connsiteX46" fmla="*/ 2208627 w 3348110"/>
              <a:gd name="connsiteY46" fmla="*/ 2616591 h 2897945"/>
              <a:gd name="connsiteX47" fmla="*/ 2236763 w 3348110"/>
              <a:gd name="connsiteY47" fmla="*/ 2588456 h 2897945"/>
              <a:gd name="connsiteX48" fmla="*/ 2278966 w 3348110"/>
              <a:gd name="connsiteY48" fmla="*/ 2574388 h 2897945"/>
              <a:gd name="connsiteX49" fmla="*/ 2335236 w 3348110"/>
              <a:gd name="connsiteY49" fmla="*/ 2546253 h 2897945"/>
              <a:gd name="connsiteX50" fmla="*/ 2377440 w 3348110"/>
              <a:gd name="connsiteY50" fmla="*/ 2518117 h 2897945"/>
              <a:gd name="connsiteX51" fmla="*/ 2461846 w 3348110"/>
              <a:gd name="connsiteY51" fmla="*/ 2489982 h 2897945"/>
              <a:gd name="connsiteX52" fmla="*/ 2588455 w 3348110"/>
              <a:gd name="connsiteY52" fmla="*/ 2377440 h 2897945"/>
              <a:gd name="connsiteX53" fmla="*/ 2588455 w 3348110"/>
              <a:gd name="connsiteY53" fmla="*/ 2377440 h 2897945"/>
              <a:gd name="connsiteX54" fmla="*/ 2644726 w 3348110"/>
              <a:gd name="connsiteY54" fmla="*/ 2335237 h 2897945"/>
              <a:gd name="connsiteX55" fmla="*/ 2757267 w 3348110"/>
              <a:gd name="connsiteY55" fmla="*/ 2222696 h 2897945"/>
              <a:gd name="connsiteX56" fmla="*/ 2799470 w 3348110"/>
              <a:gd name="connsiteY56" fmla="*/ 2208628 h 2897945"/>
              <a:gd name="connsiteX57" fmla="*/ 2883876 w 3348110"/>
              <a:gd name="connsiteY57" fmla="*/ 2053883 h 2897945"/>
              <a:gd name="connsiteX58" fmla="*/ 2897944 w 3348110"/>
              <a:gd name="connsiteY58" fmla="*/ 1997613 h 2897945"/>
              <a:gd name="connsiteX59" fmla="*/ 2954215 w 3348110"/>
              <a:gd name="connsiteY59" fmla="*/ 1899139 h 2897945"/>
              <a:gd name="connsiteX60" fmla="*/ 2996418 w 3348110"/>
              <a:gd name="connsiteY60" fmla="*/ 1800665 h 2897945"/>
              <a:gd name="connsiteX61" fmla="*/ 3052689 w 3348110"/>
              <a:gd name="connsiteY61" fmla="*/ 1730326 h 2897945"/>
              <a:gd name="connsiteX62" fmla="*/ 3137095 w 3348110"/>
              <a:gd name="connsiteY62" fmla="*/ 1674056 h 2897945"/>
              <a:gd name="connsiteX63" fmla="*/ 3179298 w 3348110"/>
              <a:gd name="connsiteY63" fmla="*/ 1659988 h 2897945"/>
              <a:gd name="connsiteX64" fmla="*/ 3207433 w 3348110"/>
              <a:gd name="connsiteY64" fmla="*/ 1617785 h 2897945"/>
              <a:gd name="connsiteX65" fmla="*/ 3235569 w 3348110"/>
              <a:gd name="connsiteY65" fmla="*/ 1589649 h 2897945"/>
              <a:gd name="connsiteX66" fmla="*/ 3249636 w 3348110"/>
              <a:gd name="connsiteY66" fmla="*/ 1519311 h 2897945"/>
              <a:gd name="connsiteX67" fmla="*/ 3277772 w 3348110"/>
              <a:gd name="connsiteY67" fmla="*/ 1350499 h 2897945"/>
              <a:gd name="connsiteX68" fmla="*/ 3291840 w 3348110"/>
              <a:gd name="connsiteY68" fmla="*/ 1252025 h 2897945"/>
              <a:gd name="connsiteX69" fmla="*/ 3305907 w 3348110"/>
              <a:gd name="connsiteY69" fmla="*/ 1209822 h 2897945"/>
              <a:gd name="connsiteX70" fmla="*/ 3348110 w 3348110"/>
              <a:gd name="connsiteY70" fmla="*/ 1055077 h 2897945"/>
              <a:gd name="connsiteX71" fmla="*/ 3334043 w 3348110"/>
              <a:gd name="connsiteY71" fmla="*/ 689317 h 2897945"/>
              <a:gd name="connsiteX72" fmla="*/ 3291840 w 3348110"/>
              <a:gd name="connsiteY72" fmla="*/ 548640 h 2897945"/>
              <a:gd name="connsiteX73" fmla="*/ 3263704 w 3348110"/>
              <a:gd name="connsiteY73" fmla="*/ 506437 h 2897945"/>
              <a:gd name="connsiteX74" fmla="*/ 3235569 w 3348110"/>
              <a:gd name="connsiteY74" fmla="*/ 422031 h 2897945"/>
              <a:gd name="connsiteX75" fmla="*/ 3179298 w 3348110"/>
              <a:gd name="connsiteY75" fmla="*/ 337625 h 2897945"/>
              <a:gd name="connsiteX76" fmla="*/ 3123027 w 3348110"/>
              <a:gd name="connsiteY76" fmla="*/ 267286 h 2897945"/>
              <a:gd name="connsiteX77" fmla="*/ 3080824 w 3348110"/>
              <a:gd name="connsiteY77" fmla="*/ 239151 h 2897945"/>
              <a:gd name="connsiteX78" fmla="*/ 2996418 w 3348110"/>
              <a:gd name="connsiteY78" fmla="*/ 182880 h 2897945"/>
              <a:gd name="connsiteX79" fmla="*/ 2968283 w 3348110"/>
              <a:gd name="connsiteY79" fmla="*/ 140677 h 2897945"/>
              <a:gd name="connsiteX80" fmla="*/ 2883876 w 3348110"/>
              <a:gd name="connsiteY80" fmla="*/ 112542 h 2897945"/>
              <a:gd name="connsiteX81" fmla="*/ 2841673 w 3348110"/>
              <a:gd name="connsiteY81" fmla="*/ 98474 h 2897945"/>
              <a:gd name="connsiteX82" fmla="*/ 2799470 w 3348110"/>
              <a:gd name="connsiteY82" fmla="*/ 70339 h 2897945"/>
              <a:gd name="connsiteX83" fmla="*/ 2743200 w 3348110"/>
              <a:gd name="connsiteY83" fmla="*/ 56271 h 2897945"/>
              <a:gd name="connsiteX84" fmla="*/ 2715064 w 3348110"/>
              <a:gd name="connsiteY84" fmla="*/ 28136 h 2897945"/>
              <a:gd name="connsiteX85" fmla="*/ 2644726 w 3348110"/>
              <a:gd name="connsiteY85" fmla="*/ 14068 h 2897945"/>
              <a:gd name="connsiteX86" fmla="*/ 2602523 w 3348110"/>
              <a:gd name="connsiteY86" fmla="*/ 0 h 2897945"/>
              <a:gd name="connsiteX87" fmla="*/ 1491175 w 3348110"/>
              <a:gd name="connsiteY87" fmla="*/ 14068 h 2897945"/>
              <a:gd name="connsiteX88" fmla="*/ 1448972 w 3348110"/>
              <a:gd name="connsiteY88" fmla="*/ 28136 h 2897945"/>
              <a:gd name="connsiteX89" fmla="*/ 1392701 w 3348110"/>
              <a:gd name="connsiteY89" fmla="*/ 42203 h 2897945"/>
              <a:gd name="connsiteX90" fmla="*/ 1308295 w 3348110"/>
              <a:gd name="connsiteY90" fmla="*/ 70339 h 2897945"/>
              <a:gd name="connsiteX91" fmla="*/ 1266092 w 3348110"/>
              <a:gd name="connsiteY91" fmla="*/ 84406 h 2897945"/>
              <a:gd name="connsiteX92" fmla="*/ 1153550 w 3348110"/>
              <a:gd name="connsiteY92" fmla="*/ 112542 h 2897945"/>
              <a:gd name="connsiteX93" fmla="*/ 1111347 w 3348110"/>
              <a:gd name="connsiteY93" fmla="*/ 140677 h 2897945"/>
              <a:gd name="connsiteX94" fmla="*/ 1026941 w 3348110"/>
              <a:gd name="connsiteY94" fmla="*/ 168813 h 2897945"/>
              <a:gd name="connsiteX95" fmla="*/ 984738 w 3348110"/>
              <a:gd name="connsiteY95" fmla="*/ 196948 h 2897945"/>
              <a:gd name="connsiteX96" fmla="*/ 942535 w 3348110"/>
              <a:gd name="connsiteY96" fmla="*/ 211016 h 2897945"/>
              <a:gd name="connsiteX97" fmla="*/ 815926 w 3348110"/>
              <a:gd name="connsiteY97" fmla="*/ 295422 h 2897945"/>
              <a:gd name="connsiteX98" fmla="*/ 773723 w 3348110"/>
              <a:gd name="connsiteY98" fmla="*/ 323557 h 2897945"/>
              <a:gd name="connsiteX99" fmla="*/ 703384 w 3348110"/>
              <a:gd name="connsiteY99" fmla="*/ 379828 h 2897945"/>
              <a:gd name="connsiteX100" fmla="*/ 661181 w 3348110"/>
              <a:gd name="connsiteY100" fmla="*/ 393896 h 2897945"/>
              <a:gd name="connsiteX101" fmla="*/ 773723 w 3348110"/>
              <a:gd name="connsiteY101" fmla="*/ 379828 h 2897945"/>
              <a:gd name="connsiteX102" fmla="*/ 829993 w 3348110"/>
              <a:gd name="connsiteY102" fmla="*/ 365760 h 2897945"/>
              <a:gd name="connsiteX103" fmla="*/ 829993 w 3348110"/>
              <a:gd name="connsiteY103" fmla="*/ 365760 h 2897945"/>
              <a:gd name="connsiteX104" fmla="*/ 801858 w 3348110"/>
              <a:gd name="connsiteY104" fmla="*/ 337625 h 289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48110" h="2897945">
                <a:moveTo>
                  <a:pt x="745587" y="365760"/>
                </a:moveTo>
                <a:lnTo>
                  <a:pt x="745587" y="365760"/>
                </a:lnTo>
                <a:cubicBezTo>
                  <a:pt x="703384" y="375139"/>
                  <a:pt x="659118" y="377840"/>
                  <a:pt x="618978" y="393896"/>
                </a:cubicBezTo>
                <a:cubicBezTo>
                  <a:pt x="587582" y="406454"/>
                  <a:pt x="567377" y="441965"/>
                  <a:pt x="534572" y="450166"/>
                </a:cubicBezTo>
                <a:lnTo>
                  <a:pt x="478301" y="464234"/>
                </a:lnTo>
                <a:cubicBezTo>
                  <a:pt x="464233" y="473612"/>
                  <a:pt x="451220" y="484808"/>
                  <a:pt x="436098" y="492369"/>
                </a:cubicBezTo>
                <a:cubicBezTo>
                  <a:pt x="422835" y="499001"/>
                  <a:pt x="405758" y="497540"/>
                  <a:pt x="393895" y="506437"/>
                </a:cubicBezTo>
                <a:cubicBezTo>
                  <a:pt x="367369" y="526332"/>
                  <a:pt x="323556" y="576776"/>
                  <a:pt x="323556" y="576776"/>
                </a:cubicBezTo>
                <a:cubicBezTo>
                  <a:pt x="302824" y="628606"/>
                  <a:pt x="282939" y="683966"/>
                  <a:pt x="253218" y="731520"/>
                </a:cubicBezTo>
                <a:cubicBezTo>
                  <a:pt x="246189" y="742767"/>
                  <a:pt x="232440" y="748620"/>
                  <a:pt x="225083" y="759656"/>
                </a:cubicBezTo>
                <a:cubicBezTo>
                  <a:pt x="196847" y="802009"/>
                  <a:pt x="198959" y="815250"/>
                  <a:pt x="182880" y="858129"/>
                </a:cubicBezTo>
                <a:cubicBezTo>
                  <a:pt x="174013" y="881774"/>
                  <a:pt x="166037" y="905881"/>
                  <a:pt x="154744" y="928468"/>
                </a:cubicBezTo>
                <a:cubicBezTo>
                  <a:pt x="133319" y="971319"/>
                  <a:pt x="104951" y="992329"/>
                  <a:pt x="70338" y="1026942"/>
                </a:cubicBezTo>
                <a:cubicBezTo>
                  <a:pt x="65649" y="1041010"/>
                  <a:pt x="60344" y="1054887"/>
                  <a:pt x="56270" y="1069145"/>
                </a:cubicBezTo>
                <a:cubicBezTo>
                  <a:pt x="50959" y="1087735"/>
                  <a:pt x="49819" y="1107645"/>
                  <a:pt x="42203" y="1125416"/>
                </a:cubicBezTo>
                <a:cubicBezTo>
                  <a:pt x="35543" y="1140956"/>
                  <a:pt x="23446" y="1153551"/>
                  <a:pt x="14067" y="1167619"/>
                </a:cubicBezTo>
                <a:cubicBezTo>
                  <a:pt x="18756" y="1195754"/>
                  <a:pt x="28135" y="1223502"/>
                  <a:pt x="28135" y="1252025"/>
                </a:cubicBezTo>
                <a:cubicBezTo>
                  <a:pt x="28135" y="1367029"/>
                  <a:pt x="15097" y="1441762"/>
                  <a:pt x="0" y="1547446"/>
                </a:cubicBezTo>
                <a:cubicBezTo>
                  <a:pt x="4689" y="1716258"/>
                  <a:pt x="2035" y="1885435"/>
                  <a:pt x="14067" y="2053883"/>
                </a:cubicBezTo>
                <a:cubicBezTo>
                  <a:pt x="16180" y="2083465"/>
                  <a:pt x="32825" y="2110154"/>
                  <a:pt x="42203" y="2138289"/>
                </a:cubicBezTo>
                <a:lnTo>
                  <a:pt x="56270" y="2180493"/>
                </a:lnTo>
                <a:cubicBezTo>
                  <a:pt x="60959" y="2232074"/>
                  <a:pt x="63493" y="2283897"/>
                  <a:pt x="70338" y="2335237"/>
                </a:cubicBezTo>
                <a:cubicBezTo>
                  <a:pt x="75305" y="2372489"/>
                  <a:pt x="85226" y="2406396"/>
                  <a:pt x="112541" y="2433711"/>
                </a:cubicBezTo>
                <a:cubicBezTo>
                  <a:pt x="185660" y="2506830"/>
                  <a:pt x="127193" y="2420373"/>
                  <a:pt x="182880" y="2489982"/>
                </a:cubicBezTo>
                <a:cubicBezTo>
                  <a:pt x="193442" y="2503184"/>
                  <a:pt x="197813" y="2521623"/>
                  <a:pt x="211015" y="2532185"/>
                </a:cubicBezTo>
                <a:cubicBezTo>
                  <a:pt x="222594" y="2541448"/>
                  <a:pt x="240255" y="2539052"/>
                  <a:pt x="253218" y="2546253"/>
                </a:cubicBezTo>
                <a:cubicBezTo>
                  <a:pt x="282777" y="2562675"/>
                  <a:pt x="313714" y="2578613"/>
                  <a:pt x="337624" y="2602523"/>
                </a:cubicBezTo>
                <a:cubicBezTo>
                  <a:pt x="347003" y="2611902"/>
                  <a:pt x="357474" y="2620302"/>
                  <a:pt x="365760" y="2630659"/>
                </a:cubicBezTo>
                <a:cubicBezTo>
                  <a:pt x="376322" y="2643861"/>
                  <a:pt x="380693" y="2662300"/>
                  <a:pt x="393895" y="2672862"/>
                </a:cubicBezTo>
                <a:cubicBezTo>
                  <a:pt x="405474" y="2682125"/>
                  <a:pt x="422030" y="2682240"/>
                  <a:pt x="436098" y="2686929"/>
                </a:cubicBezTo>
                <a:cubicBezTo>
                  <a:pt x="563111" y="2813942"/>
                  <a:pt x="433520" y="2701127"/>
                  <a:pt x="534572" y="2757268"/>
                </a:cubicBezTo>
                <a:cubicBezTo>
                  <a:pt x="564131" y="2773690"/>
                  <a:pt x="586173" y="2805338"/>
                  <a:pt x="618978" y="2813539"/>
                </a:cubicBezTo>
                <a:cubicBezTo>
                  <a:pt x="704027" y="2834800"/>
                  <a:pt x="656897" y="2821489"/>
                  <a:pt x="759655" y="2855742"/>
                </a:cubicBezTo>
                <a:lnTo>
                  <a:pt x="801858" y="2869809"/>
                </a:lnTo>
                <a:cubicBezTo>
                  <a:pt x="815926" y="2874498"/>
                  <a:pt x="829323" y="2882239"/>
                  <a:pt x="844061" y="2883877"/>
                </a:cubicBezTo>
                <a:lnTo>
                  <a:pt x="970670" y="2897945"/>
                </a:lnTo>
                <a:cubicBezTo>
                  <a:pt x="1050387" y="2893256"/>
                  <a:pt x="1130637" y="2894205"/>
                  <a:pt x="1209821" y="2883877"/>
                </a:cubicBezTo>
                <a:cubicBezTo>
                  <a:pt x="1209827" y="2883876"/>
                  <a:pt x="1315326" y="2848709"/>
                  <a:pt x="1336430" y="2841674"/>
                </a:cubicBezTo>
                <a:cubicBezTo>
                  <a:pt x="1350498" y="2836985"/>
                  <a:pt x="1363848" y="2828743"/>
                  <a:pt x="1378633" y="2827606"/>
                </a:cubicBezTo>
                <a:cubicBezTo>
                  <a:pt x="1594573" y="2810996"/>
                  <a:pt x="1500987" y="2822186"/>
                  <a:pt x="1659987" y="2799471"/>
                </a:cubicBezTo>
                <a:cubicBezTo>
                  <a:pt x="1688122" y="2790093"/>
                  <a:pt x="1719717" y="2787787"/>
                  <a:pt x="1744393" y="2771336"/>
                </a:cubicBezTo>
                <a:cubicBezTo>
                  <a:pt x="1758461" y="2761957"/>
                  <a:pt x="1770284" y="2747649"/>
                  <a:pt x="1786596" y="2743200"/>
                </a:cubicBezTo>
                <a:cubicBezTo>
                  <a:pt x="1823070" y="2733253"/>
                  <a:pt x="1861664" y="2734129"/>
                  <a:pt x="1899138" y="2729133"/>
                </a:cubicBezTo>
                <a:lnTo>
                  <a:pt x="1997612" y="2715065"/>
                </a:lnTo>
                <a:cubicBezTo>
                  <a:pt x="2011680" y="2705686"/>
                  <a:pt x="2024365" y="2693796"/>
                  <a:pt x="2039815" y="2686929"/>
                </a:cubicBezTo>
                <a:cubicBezTo>
                  <a:pt x="2066916" y="2674884"/>
                  <a:pt x="2099545" y="2675245"/>
                  <a:pt x="2124221" y="2658794"/>
                </a:cubicBezTo>
                <a:cubicBezTo>
                  <a:pt x="2178762" y="2622434"/>
                  <a:pt x="2150384" y="2636006"/>
                  <a:pt x="2208627" y="2616591"/>
                </a:cubicBezTo>
                <a:cubicBezTo>
                  <a:pt x="2218006" y="2607213"/>
                  <a:pt x="2225390" y="2595280"/>
                  <a:pt x="2236763" y="2588456"/>
                </a:cubicBezTo>
                <a:cubicBezTo>
                  <a:pt x="2249479" y="2580827"/>
                  <a:pt x="2265336" y="2580229"/>
                  <a:pt x="2278966" y="2574388"/>
                </a:cubicBezTo>
                <a:cubicBezTo>
                  <a:pt x="2298241" y="2566127"/>
                  <a:pt x="2317028" y="2556657"/>
                  <a:pt x="2335236" y="2546253"/>
                </a:cubicBezTo>
                <a:cubicBezTo>
                  <a:pt x="2349916" y="2537864"/>
                  <a:pt x="2361990" y="2524984"/>
                  <a:pt x="2377440" y="2518117"/>
                </a:cubicBezTo>
                <a:cubicBezTo>
                  <a:pt x="2404541" y="2506072"/>
                  <a:pt x="2461846" y="2489982"/>
                  <a:pt x="2461846" y="2489982"/>
                </a:cubicBezTo>
                <a:cubicBezTo>
                  <a:pt x="2537156" y="2439774"/>
                  <a:pt x="2492094" y="2473801"/>
                  <a:pt x="2588455" y="2377440"/>
                </a:cubicBezTo>
                <a:lnTo>
                  <a:pt x="2588455" y="2377440"/>
                </a:lnTo>
                <a:lnTo>
                  <a:pt x="2644726" y="2335237"/>
                </a:lnTo>
                <a:cubicBezTo>
                  <a:pt x="2703330" y="2247331"/>
                  <a:pt x="2676518" y="2257302"/>
                  <a:pt x="2757267" y="2222696"/>
                </a:cubicBezTo>
                <a:cubicBezTo>
                  <a:pt x="2770897" y="2216855"/>
                  <a:pt x="2785402" y="2213317"/>
                  <a:pt x="2799470" y="2208628"/>
                </a:cubicBezTo>
                <a:cubicBezTo>
                  <a:pt x="2827605" y="2157046"/>
                  <a:pt x="2859029" y="2107127"/>
                  <a:pt x="2883876" y="2053883"/>
                </a:cubicBezTo>
                <a:cubicBezTo>
                  <a:pt x="2892052" y="2036363"/>
                  <a:pt x="2891155" y="2015716"/>
                  <a:pt x="2897944" y="1997613"/>
                </a:cubicBezTo>
                <a:cubicBezTo>
                  <a:pt x="2934939" y="1898961"/>
                  <a:pt x="2913401" y="1980767"/>
                  <a:pt x="2954215" y="1899139"/>
                </a:cubicBezTo>
                <a:cubicBezTo>
                  <a:pt x="3033129" y="1741310"/>
                  <a:pt x="2879323" y="2005584"/>
                  <a:pt x="2996418" y="1800665"/>
                </a:cubicBezTo>
                <a:cubicBezTo>
                  <a:pt x="3010261" y="1776439"/>
                  <a:pt x="3029581" y="1747657"/>
                  <a:pt x="3052689" y="1730326"/>
                </a:cubicBezTo>
                <a:cubicBezTo>
                  <a:pt x="3079741" y="1710037"/>
                  <a:pt x="3105016" y="1684749"/>
                  <a:pt x="3137095" y="1674056"/>
                </a:cubicBezTo>
                <a:lnTo>
                  <a:pt x="3179298" y="1659988"/>
                </a:lnTo>
                <a:cubicBezTo>
                  <a:pt x="3188676" y="1645920"/>
                  <a:pt x="3196871" y="1630987"/>
                  <a:pt x="3207433" y="1617785"/>
                </a:cubicBezTo>
                <a:cubicBezTo>
                  <a:pt x="3215719" y="1607428"/>
                  <a:pt x="3230344" y="1601840"/>
                  <a:pt x="3235569" y="1589649"/>
                </a:cubicBezTo>
                <a:cubicBezTo>
                  <a:pt x="3244988" y="1567672"/>
                  <a:pt x="3244449" y="1542652"/>
                  <a:pt x="3249636" y="1519311"/>
                </a:cubicBezTo>
                <a:cubicBezTo>
                  <a:pt x="3278151" y="1390992"/>
                  <a:pt x="3250986" y="1551389"/>
                  <a:pt x="3277772" y="1350499"/>
                </a:cubicBezTo>
                <a:cubicBezTo>
                  <a:pt x="3282154" y="1317632"/>
                  <a:pt x="3285337" y="1284539"/>
                  <a:pt x="3291840" y="1252025"/>
                </a:cubicBezTo>
                <a:cubicBezTo>
                  <a:pt x="3294748" y="1237484"/>
                  <a:pt x="3302005" y="1224128"/>
                  <a:pt x="3305907" y="1209822"/>
                </a:cubicBezTo>
                <a:cubicBezTo>
                  <a:pt x="3353505" y="1035297"/>
                  <a:pt x="3315732" y="1152217"/>
                  <a:pt x="3348110" y="1055077"/>
                </a:cubicBezTo>
                <a:cubicBezTo>
                  <a:pt x="3343421" y="933157"/>
                  <a:pt x="3342159" y="811057"/>
                  <a:pt x="3334043" y="689317"/>
                </a:cubicBezTo>
                <a:cubicBezTo>
                  <a:pt x="3332587" y="667474"/>
                  <a:pt x="3295710" y="554445"/>
                  <a:pt x="3291840" y="548640"/>
                </a:cubicBezTo>
                <a:cubicBezTo>
                  <a:pt x="3282461" y="534572"/>
                  <a:pt x="3270571" y="521887"/>
                  <a:pt x="3263704" y="506437"/>
                </a:cubicBezTo>
                <a:cubicBezTo>
                  <a:pt x="3251659" y="479336"/>
                  <a:pt x="3252020" y="446707"/>
                  <a:pt x="3235569" y="422031"/>
                </a:cubicBezTo>
                <a:lnTo>
                  <a:pt x="3179298" y="337625"/>
                </a:lnTo>
                <a:cubicBezTo>
                  <a:pt x="3158407" y="306288"/>
                  <a:pt x="3151664" y="290196"/>
                  <a:pt x="3123027" y="267286"/>
                </a:cubicBezTo>
                <a:cubicBezTo>
                  <a:pt x="3109825" y="256724"/>
                  <a:pt x="3093812" y="249975"/>
                  <a:pt x="3080824" y="239151"/>
                </a:cubicBezTo>
                <a:cubicBezTo>
                  <a:pt x="3010572" y="180608"/>
                  <a:pt x="3070586" y="207603"/>
                  <a:pt x="2996418" y="182880"/>
                </a:cubicBezTo>
                <a:cubicBezTo>
                  <a:pt x="2987040" y="168812"/>
                  <a:pt x="2982620" y="149638"/>
                  <a:pt x="2968283" y="140677"/>
                </a:cubicBezTo>
                <a:cubicBezTo>
                  <a:pt x="2943133" y="124959"/>
                  <a:pt x="2912012" y="121920"/>
                  <a:pt x="2883876" y="112542"/>
                </a:cubicBezTo>
                <a:cubicBezTo>
                  <a:pt x="2869808" y="107853"/>
                  <a:pt x="2854011" y="106699"/>
                  <a:pt x="2841673" y="98474"/>
                </a:cubicBezTo>
                <a:cubicBezTo>
                  <a:pt x="2827605" y="89096"/>
                  <a:pt x="2815010" y="76999"/>
                  <a:pt x="2799470" y="70339"/>
                </a:cubicBezTo>
                <a:cubicBezTo>
                  <a:pt x="2781699" y="62723"/>
                  <a:pt x="2761957" y="60960"/>
                  <a:pt x="2743200" y="56271"/>
                </a:cubicBezTo>
                <a:cubicBezTo>
                  <a:pt x="2733821" y="46893"/>
                  <a:pt x="2727255" y="33361"/>
                  <a:pt x="2715064" y="28136"/>
                </a:cubicBezTo>
                <a:cubicBezTo>
                  <a:pt x="2693087" y="18717"/>
                  <a:pt x="2667922" y="19867"/>
                  <a:pt x="2644726" y="14068"/>
                </a:cubicBezTo>
                <a:cubicBezTo>
                  <a:pt x="2630340" y="10471"/>
                  <a:pt x="2616591" y="4689"/>
                  <a:pt x="2602523" y="0"/>
                </a:cubicBezTo>
                <a:lnTo>
                  <a:pt x="1491175" y="14068"/>
                </a:lnTo>
                <a:cubicBezTo>
                  <a:pt x="1476351" y="14430"/>
                  <a:pt x="1463230" y="24062"/>
                  <a:pt x="1448972" y="28136"/>
                </a:cubicBezTo>
                <a:cubicBezTo>
                  <a:pt x="1430382" y="33447"/>
                  <a:pt x="1411220" y="36647"/>
                  <a:pt x="1392701" y="42203"/>
                </a:cubicBezTo>
                <a:cubicBezTo>
                  <a:pt x="1364294" y="50725"/>
                  <a:pt x="1336430" y="60961"/>
                  <a:pt x="1308295" y="70339"/>
                </a:cubicBezTo>
                <a:cubicBezTo>
                  <a:pt x="1294227" y="75028"/>
                  <a:pt x="1280478" y="80809"/>
                  <a:pt x="1266092" y="84406"/>
                </a:cubicBezTo>
                <a:lnTo>
                  <a:pt x="1153550" y="112542"/>
                </a:lnTo>
                <a:cubicBezTo>
                  <a:pt x="1139482" y="121920"/>
                  <a:pt x="1126797" y="133810"/>
                  <a:pt x="1111347" y="140677"/>
                </a:cubicBezTo>
                <a:cubicBezTo>
                  <a:pt x="1084246" y="152722"/>
                  <a:pt x="1051617" y="152362"/>
                  <a:pt x="1026941" y="168813"/>
                </a:cubicBezTo>
                <a:cubicBezTo>
                  <a:pt x="1012873" y="178191"/>
                  <a:pt x="999860" y="189387"/>
                  <a:pt x="984738" y="196948"/>
                </a:cubicBezTo>
                <a:cubicBezTo>
                  <a:pt x="971475" y="203580"/>
                  <a:pt x="955498" y="203815"/>
                  <a:pt x="942535" y="211016"/>
                </a:cubicBezTo>
                <a:cubicBezTo>
                  <a:pt x="942510" y="211030"/>
                  <a:pt x="837039" y="281346"/>
                  <a:pt x="815926" y="295422"/>
                </a:cubicBezTo>
                <a:cubicBezTo>
                  <a:pt x="801858" y="304800"/>
                  <a:pt x="785678" y="311602"/>
                  <a:pt x="773723" y="323557"/>
                </a:cubicBezTo>
                <a:cubicBezTo>
                  <a:pt x="747553" y="349727"/>
                  <a:pt x="738877" y="362081"/>
                  <a:pt x="703384" y="379828"/>
                </a:cubicBezTo>
                <a:cubicBezTo>
                  <a:pt x="690121" y="386460"/>
                  <a:pt x="646352" y="393896"/>
                  <a:pt x="661181" y="393896"/>
                </a:cubicBezTo>
                <a:cubicBezTo>
                  <a:pt x="698987" y="393896"/>
                  <a:pt x="736209" y="384517"/>
                  <a:pt x="773723" y="379828"/>
                </a:cubicBezTo>
                <a:cubicBezTo>
                  <a:pt x="820374" y="364277"/>
                  <a:pt x="801097" y="365760"/>
                  <a:pt x="829993" y="365760"/>
                </a:cubicBezTo>
                <a:lnTo>
                  <a:pt x="829993" y="365760"/>
                </a:lnTo>
                <a:lnTo>
                  <a:pt x="801858" y="337625"/>
                </a:ln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a:extLst>
              <a:ext uri="{FF2B5EF4-FFF2-40B4-BE49-F238E27FC236}">
                <a16:creationId xmlns:a16="http://schemas.microsoft.com/office/drawing/2014/main" id="{03F99088-269C-1440-B1D3-86BEBD1733CE}"/>
              </a:ext>
            </a:extLst>
          </p:cNvPr>
          <p:cNvSpPr/>
          <p:nvPr/>
        </p:nvSpPr>
        <p:spPr>
          <a:xfrm>
            <a:off x="620713" y="914400"/>
            <a:ext cx="4876800" cy="3505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Spoofed</a:t>
            </a:r>
          </a:p>
          <a:p>
            <a:pPr algn="ctr" fontAlgn="auto">
              <a:spcBef>
                <a:spcPts val="0"/>
              </a:spcBef>
              <a:spcAft>
                <a:spcPts val="0"/>
              </a:spcAft>
              <a:defRPr/>
            </a:pPr>
            <a:r>
              <a:rPr lang="en-US" dirty="0"/>
              <a:t>caller ID</a:t>
            </a:r>
          </a:p>
        </p:txBody>
      </p:sp>
      <p:sp>
        <p:nvSpPr>
          <p:cNvPr id="5" name="Oval 4">
            <a:extLst>
              <a:ext uri="{FF2B5EF4-FFF2-40B4-BE49-F238E27FC236}">
                <a16:creationId xmlns:a16="http://schemas.microsoft.com/office/drawing/2014/main" id="{103A03C3-8AE3-8A4B-8BA2-19A9CD158E1F}"/>
              </a:ext>
            </a:extLst>
          </p:cNvPr>
          <p:cNvSpPr/>
          <p:nvPr/>
        </p:nvSpPr>
        <p:spPr>
          <a:xfrm>
            <a:off x="3733800" y="977900"/>
            <a:ext cx="4876800" cy="3505200"/>
          </a:xfrm>
          <a:prstGeom prst="ellipse">
            <a:avLst/>
          </a:prstGeom>
          <a:solidFill>
            <a:schemeClr val="accent2">
              <a:alpha val="52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err="1"/>
              <a:t>robocalls</a:t>
            </a:r>
            <a:endParaRPr lang="en-US" dirty="0"/>
          </a:p>
        </p:txBody>
      </p:sp>
      <p:sp>
        <p:nvSpPr>
          <p:cNvPr id="6" name="Rounded Rectangle 5">
            <a:extLst>
              <a:ext uri="{FF2B5EF4-FFF2-40B4-BE49-F238E27FC236}">
                <a16:creationId xmlns:a16="http://schemas.microsoft.com/office/drawing/2014/main" id="{ECC63D63-29D1-D64D-942A-655355D52983}"/>
              </a:ext>
            </a:extLst>
          </p:cNvPr>
          <p:cNvSpPr/>
          <p:nvPr/>
        </p:nvSpPr>
        <p:spPr>
          <a:xfrm>
            <a:off x="3962400" y="3124200"/>
            <a:ext cx="762000" cy="4572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dirty="0"/>
              <a:t>TDOS</a:t>
            </a:r>
          </a:p>
        </p:txBody>
      </p:sp>
      <p:sp>
        <p:nvSpPr>
          <p:cNvPr id="2054" name="TextBox 8">
            <a:extLst>
              <a:ext uri="{FF2B5EF4-FFF2-40B4-BE49-F238E27FC236}">
                <a16:creationId xmlns:a16="http://schemas.microsoft.com/office/drawing/2014/main" id="{A84DD911-685A-4249-98DE-6897B3CF7FF5}"/>
              </a:ext>
            </a:extLst>
          </p:cNvPr>
          <p:cNvSpPr txBox="1">
            <a:spLocks noChangeArrowheads="1"/>
          </p:cNvSpPr>
          <p:nvPr/>
        </p:nvSpPr>
        <p:spPr bwMode="auto">
          <a:xfrm>
            <a:off x="5002213" y="1895475"/>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illegal</a:t>
            </a:r>
          </a:p>
        </p:txBody>
      </p:sp>
      <p:sp>
        <p:nvSpPr>
          <p:cNvPr id="10" name="Freeform 9">
            <a:extLst>
              <a:ext uri="{FF2B5EF4-FFF2-40B4-BE49-F238E27FC236}">
                <a16:creationId xmlns:a16="http://schemas.microsoft.com/office/drawing/2014/main" id="{270DEBA1-5E58-0A46-8277-78CEB92E8823}"/>
              </a:ext>
            </a:extLst>
          </p:cNvPr>
          <p:cNvSpPr/>
          <p:nvPr/>
        </p:nvSpPr>
        <p:spPr>
          <a:xfrm>
            <a:off x="4629150" y="2771775"/>
            <a:ext cx="3754438" cy="1731963"/>
          </a:xfrm>
          <a:custGeom>
            <a:avLst/>
            <a:gdLst>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97612 w 3474720"/>
              <a:gd name="connsiteY62" fmla="*/ 365760 h 1716259"/>
              <a:gd name="connsiteX63" fmla="*/ 1969477 w 3474720"/>
              <a:gd name="connsiteY63" fmla="*/ 422031 h 1716259"/>
              <a:gd name="connsiteX64" fmla="*/ 1955409 w 3474720"/>
              <a:gd name="connsiteY64" fmla="*/ 464234 h 1716259"/>
              <a:gd name="connsiteX65" fmla="*/ 1913206 w 3474720"/>
              <a:gd name="connsiteY65" fmla="*/ 492369 h 1716259"/>
              <a:gd name="connsiteX66" fmla="*/ 1885071 w 3474720"/>
              <a:gd name="connsiteY66" fmla="*/ 520505 h 1716259"/>
              <a:gd name="connsiteX67" fmla="*/ 1800665 w 3474720"/>
              <a:gd name="connsiteY67" fmla="*/ 562708 h 1716259"/>
              <a:gd name="connsiteX68" fmla="*/ 1730326 w 3474720"/>
              <a:gd name="connsiteY68" fmla="*/ 604911 h 1716259"/>
              <a:gd name="connsiteX69" fmla="*/ 1688123 w 3474720"/>
              <a:gd name="connsiteY69" fmla="*/ 633046 h 1716259"/>
              <a:gd name="connsiteX70" fmla="*/ 1645920 w 3474720"/>
              <a:gd name="connsiteY70" fmla="*/ 647114 h 1716259"/>
              <a:gd name="connsiteX71" fmla="*/ 1603717 w 3474720"/>
              <a:gd name="connsiteY71" fmla="*/ 675249 h 1716259"/>
              <a:gd name="connsiteX72" fmla="*/ 1533378 w 3474720"/>
              <a:gd name="connsiteY72" fmla="*/ 731520 h 1716259"/>
              <a:gd name="connsiteX73" fmla="*/ 1491175 w 3474720"/>
              <a:gd name="connsiteY73" fmla="*/ 745588 h 1716259"/>
              <a:gd name="connsiteX74" fmla="*/ 1420837 w 3474720"/>
              <a:gd name="connsiteY74" fmla="*/ 801859 h 1716259"/>
              <a:gd name="connsiteX75" fmla="*/ 1336431 w 3474720"/>
              <a:gd name="connsiteY75" fmla="*/ 844062 h 1716259"/>
              <a:gd name="connsiteX76" fmla="*/ 1294228 w 3474720"/>
              <a:gd name="connsiteY76" fmla="*/ 872197 h 1716259"/>
              <a:gd name="connsiteX77" fmla="*/ 1139483 w 3474720"/>
              <a:gd name="connsiteY77" fmla="*/ 900332 h 1716259"/>
              <a:gd name="connsiteX78" fmla="*/ 1083212 w 3474720"/>
              <a:gd name="connsiteY78" fmla="*/ 914400 h 1716259"/>
              <a:gd name="connsiteX79" fmla="*/ 1041009 w 3474720"/>
              <a:gd name="connsiteY79" fmla="*/ 928468 h 1716259"/>
              <a:gd name="connsiteX80" fmla="*/ 858129 w 3474720"/>
              <a:gd name="connsiteY80" fmla="*/ 970671 h 1716259"/>
              <a:gd name="connsiteX81" fmla="*/ 703385 w 3474720"/>
              <a:gd name="connsiteY81" fmla="*/ 1041009 h 1716259"/>
              <a:gd name="connsiteX82" fmla="*/ 647114 w 3474720"/>
              <a:gd name="connsiteY82" fmla="*/ 1055077 h 1716259"/>
              <a:gd name="connsiteX83" fmla="*/ 281354 w 3474720"/>
              <a:gd name="connsiteY83" fmla="*/ 1069145 h 1716259"/>
              <a:gd name="connsiteX84" fmla="*/ 239151 w 3474720"/>
              <a:gd name="connsiteY84" fmla="*/ 1083212 h 1716259"/>
              <a:gd name="connsiteX85" fmla="*/ 211015 w 3474720"/>
              <a:gd name="connsiteY85" fmla="*/ 1111348 h 1716259"/>
              <a:gd name="connsiteX86" fmla="*/ 168812 w 3474720"/>
              <a:gd name="connsiteY86" fmla="*/ 1139483 h 1716259"/>
              <a:gd name="connsiteX87" fmla="*/ 140677 w 3474720"/>
              <a:gd name="connsiteY87" fmla="*/ 1167619 h 1716259"/>
              <a:gd name="connsiteX88" fmla="*/ 56271 w 3474720"/>
              <a:gd name="connsiteY88" fmla="*/ 1181686 h 1716259"/>
              <a:gd name="connsiteX89" fmla="*/ 98474 w 3474720"/>
              <a:gd name="connsiteY89" fmla="*/ 1153551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97612 w 3474720"/>
              <a:gd name="connsiteY62" fmla="*/ 365760 h 1716259"/>
              <a:gd name="connsiteX63" fmla="*/ 1969477 w 3474720"/>
              <a:gd name="connsiteY63" fmla="*/ 168813 h 1716259"/>
              <a:gd name="connsiteX64" fmla="*/ 1955409 w 3474720"/>
              <a:gd name="connsiteY64" fmla="*/ 464234 h 1716259"/>
              <a:gd name="connsiteX65" fmla="*/ 1913206 w 3474720"/>
              <a:gd name="connsiteY65" fmla="*/ 492369 h 1716259"/>
              <a:gd name="connsiteX66" fmla="*/ 1885071 w 3474720"/>
              <a:gd name="connsiteY66" fmla="*/ 520505 h 1716259"/>
              <a:gd name="connsiteX67" fmla="*/ 1800665 w 3474720"/>
              <a:gd name="connsiteY67" fmla="*/ 562708 h 1716259"/>
              <a:gd name="connsiteX68" fmla="*/ 1730326 w 3474720"/>
              <a:gd name="connsiteY68" fmla="*/ 604911 h 1716259"/>
              <a:gd name="connsiteX69" fmla="*/ 1688123 w 3474720"/>
              <a:gd name="connsiteY69" fmla="*/ 633046 h 1716259"/>
              <a:gd name="connsiteX70" fmla="*/ 1645920 w 3474720"/>
              <a:gd name="connsiteY70" fmla="*/ 647114 h 1716259"/>
              <a:gd name="connsiteX71" fmla="*/ 1603717 w 3474720"/>
              <a:gd name="connsiteY71" fmla="*/ 675249 h 1716259"/>
              <a:gd name="connsiteX72" fmla="*/ 1533378 w 3474720"/>
              <a:gd name="connsiteY72" fmla="*/ 731520 h 1716259"/>
              <a:gd name="connsiteX73" fmla="*/ 1491175 w 3474720"/>
              <a:gd name="connsiteY73" fmla="*/ 745588 h 1716259"/>
              <a:gd name="connsiteX74" fmla="*/ 1420837 w 3474720"/>
              <a:gd name="connsiteY74" fmla="*/ 801859 h 1716259"/>
              <a:gd name="connsiteX75" fmla="*/ 1336431 w 3474720"/>
              <a:gd name="connsiteY75" fmla="*/ 844062 h 1716259"/>
              <a:gd name="connsiteX76" fmla="*/ 1294228 w 3474720"/>
              <a:gd name="connsiteY76" fmla="*/ 872197 h 1716259"/>
              <a:gd name="connsiteX77" fmla="*/ 1139483 w 3474720"/>
              <a:gd name="connsiteY77" fmla="*/ 900332 h 1716259"/>
              <a:gd name="connsiteX78" fmla="*/ 1083212 w 3474720"/>
              <a:gd name="connsiteY78" fmla="*/ 914400 h 1716259"/>
              <a:gd name="connsiteX79" fmla="*/ 1041009 w 3474720"/>
              <a:gd name="connsiteY79" fmla="*/ 928468 h 1716259"/>
              <a:gd name="connsiteX80" fmla="*/ 858129 w 3474720"/>
              <a:gd name="connsiteY80" fmla="*/ 970671 h 1716259"/>
              <a:gd name="connsiteX81" fmla="*/ 703385 w 3474720"/>
              <a:gd name="connsiteY81" fmla="*/ 1041009 h 1716259"/>
              <a:gd name="connsiteX82" fmla="*/ 647114 w 3474720"/>
              <a:gd name="connsiteY82" fmla="*/ 1055077 h 1716259"/>
              <a:gd name="connsiteX83" fmla="*/ 281354 w 3474720"/>
              <a:gd name="connsiteY83" fmla="*/ 1069145 h 1716259"/>
              <a:gd name="connsiteX84" fmla="*/ 239151 w 3474720"/>
              <a:gd name="connsiteY84" fmla="*/ 1083212 h 1716259"/>
              <a:gd name="connsiteX85" fmla="*/ 211015 w 3474720"/>
              <a:gd name="connsiteY85" fmla="*/ 1111348 h 1716259"/>
              <a:gd name="connsiteX86" fmla="*/ 168812 w 3474720"/>
              <a:gd name="connsiteY86" fmla="*/ 1139483 h 1716259"/>
              <a:gd name="connsiteX87" fmla="*/ 140677 w 3474720"/>
              <a:gd name="connsiteY87" fmla="*/ 1167619 h 1716259"/>
              <a:gd name="connsiteX88" fmla="*/ 56271 w 3474720"/>
              <a:gd name="connsiteY88" fmla="*/ 1181686 h 1716259"/>
              <a:gd name="connsiteX89" fmla="*/ 98474 w 3474720"/>
              <a:gd name="connsiteY89" fmla="*/ 1153551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97612 w 3474720"/>
              <a:gd name="connsiteY62" fmla="*/ 365760 h 1716259"/>
              <a:gd name="connsiteX63" fmla="*/ 1969477 w 3474720"/>
              <a:gd name="connsiteY63" fmla="*/ 168813 h 1716259"/>
              <a:gd name="connsiteX64" fmla="*/ 1955409 w 3474720"/>
              <a:gd name="connsiteY64" fmla="*/ 464234 h 1716259"/>
              <a:gd name="connsiteX65" fmla="*/ 1913206 w 3474720"/>
              <a:gd name="connsiteY65" fmla="*/ 492369 h 1716259"/>
              <a:gd name="connsiteX66" fmla="*/ 1842868 w 3474720"/>
              <a:gd name="connsiteY66" fmla="*/ 393896 h 1716259"/>
              <a:gd name="connsiteX67" fmla="*/ 1800665 w 3474720"/>
              <a:gd name="connsiteY67" fmla="*/ 562708 h 1716259"/>
              <a:gd name="connsiteX68" fmla="*/ 1730326 w 3474720"/>
              <a:gd name="connsiteY68" fmla="*/ 604911 h 1716259"/>
              <a:gd name="connsiteX69" fmla="*/ 1688123 w 3474720"/>
              <a:gd name="connsiteY69" fmla="*/ 633046 h 1716259"/>
              <a:gd name="connsiteX70" fmla="*/ 1645920 w 3474720"/>
              <a:gd name="connsiteY70" fmla="*/ 647114 h 1716259"/>
              <a:gd name="connsiteX71" fmla="*/ 1603717 w 3474720"/>
              <a:gd name="connsiteY71" fmla="*/ 675249 h 1716259"/>
              <a:gd name="connsiteX72" fmla="*/ 1533378 w 3474720"/>
              <a:gd name="connsiteY72" fmla="*/ 731520 h 1716259"/>
              <a:gd name="connsiteX73" fmla="*/ 1491175 w 3474720"/>
              <a:gd name="connsiteY73" fmla="*/ 745588 h 1716259"/>
              <a:gd name="connsiteX74" fmla="*/ 1420837 w 3474720"/>
              <a:gd name="connsiteY74" fmla="*/ 801859 h 1716259"/>
              <a:gd name="connsiteX75" fmla="*/ 1336431 w 3474720"/>
              <a:gd name="connsiteY75" fmla="*/ 844062 h 1716259"/>
              <a:gd name="connsiteX76" fmla="*/ 1294228 w 3474720"/>
              <a:gd name="connsiteY76" fmla="*/ 872197 h 1716259"/>
              <a:gd name="connsiteX77" fmla="*/ 1139483 w 3474720"/>
              <a:gd name="connsiteY77" fmla="*/ 900332 h 1716259"/>
              <a:gd name="connsiteX78" fmla="*/ 1083212 w 3474720"/>
              <a:gd name="connsiteY78" fmla="*/ 914400 h 1716259"/>
              <a:gd name="connsiteX79" fmla="*/ 1041009 w 3474720"/>
              <a:gd name="connsiteY79" fmla="*/ 928468 h 1716259"/>
              <a:gd name="connsiteX80" fmla="*/ 858129 w 3474720"/>
              <a:gd name="connsiteY80" fmla="*/ 970671 h 1716259"/>
              <a:gd name="connsiteX81" fmla="*/ 703385 w 3474720"/>
              <a:gd name="connsiteY81" fmla="*/ 1041009 h 1716259"/>
              <a:gd name="connsiteX82" fmla="*/ 647114 w 3474720"/>
              <a:gd name="connsiteY82" fmla="*/ 1055077 h 1716259"/>
              <a:gd name="connsiteX83" fmla="*/ 281354 w 3474720"/>
              <a:gd name="connsiteY83" fmla="*/ 1069145 h 1716259"/>
              <a:gd name="connsiteX84" fmla="*/ 239151 w 3474720"/>
              <a:gd name="connsiteY84" fmla="*/ 1083212 h 1716259"/>
              <a:gd name="connsiteX85" fmla="*/ 211015 w 3474720"/>
              <a:gd name="connsiteY85" fmla="*/ 1111348 h 1716259"/>
              <a:gd name="connsiteX86" fmla="*/ 168812 w 3474720"/>
              <a:gd name="connsiteY86" fmla="*/ 1139483 h 1716259"/>
              <a:gd name="connsiteX87" fmla="*/ 140677 w 3474720"/>
              <a:gd name="connsiteY87" fmla="*/ 1167619 h 1716259"/>
              <a:gd name="connsiteX88" fmla="*/ 56271 w 3474720"/>
              <a:gd name="connsiteY88" fmla="*/ 1181686 h 1716259"/>
              <a:gd name="connsiteX89" fmla="*/ 98474 w 3474720"/>
              <a:gd name="connsiteY89" fmla="*/ 1153551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97612 w 3474720"/>
              <a:gd name="connsiteY62" fmla="*/ 365760 h 1716259"/>
              <a:gd name="connsiteX63" fmla="*/ 1969477 w 3474720"/>
              <a:gd name="connsiteY63" fmla="*/ 168813 h 1716259"/>
              <a:gd name="connsiteX64" fmla="*/ 1955409 w 3474720"/>
              <a:gd name="connsiteY64" fmla="*/ 464234 h 1716259"/>
              <a:gd name="connsiteX65" fmla="*/ 1913206 w 3474720"/>
              <a:gd name="connsiteY65" fmla="*/ 492369 h 1716259"/>
              <a:gd name="connsiteX66" fmla="*/ 1842868 w 3474720"/>
              <a:gd name="connsiteY66" fmla="*/ 393896 h 1716259"/>
              <a:gd name="connsiteX67" fmla="*/ 1800665 w 3474720"/>
              <a:gd name="connsiteY67" fmla="*/ 562708 h 1716259"/>
              <a:gd name="connsiteX68" fmla="*/ 1730326 w 3474720"/>
              <a:gd name="connsiteY68" fmla="*/ 604911 h 1716259"/>
              <a:gd name="connsiteX69" fmla="*/ 1688123 w 3474720"/>
              <a:gd name="connsiteY69" fmla="*/ 633046 h 1716259"/>
              <a:gd name="connsiteX70" fmla="*/ 1645920 w 3474720"/>
              <a:gd name="connsiteY70" fmla="*/ 647114 h 1716259"/>
              <a:gd name="connsiteX71" fmla="*/ 1603717 w 3474720"/>
              <a:gd name="connsiteY71" fmla="*/ 675249 h 1716259"/>
              <a:gd name="connsiteX72" fmla="*/ 1533378 w 3474720"/>
              <a:gd name="connsiteY72" fmla="*/ 731520 h 1716259"/>
              <a:gd name="connsiteX73" fmla="*/ 1491175 w 3474720"/>
              <a:gd name="connsiteY73" fmla="*/ 745588 h 1716259"/>
              <a:gd name="connsiteX74" fmla="*/ 1420837 w 3474720"/>
              <a:gd name="connsiteY74" fmla="*/ 801859 h 1716259"/>
              <a:gd name="connsiteX75" fmla="*/ 1336431 w 3474720"/>
              <a:gd name="connsiteY75" fmla="*/ 844062 h 1716259"/>
              <a:gd name="connsiteX76" fmla="*/ 1294228 w 3474720"/>
              <a:gd name="connsiteY76" fmla="*/ 872197 h 1716259"/>
              <a:gd name="connsiteX77" fmla="*/ 1139483 w 3474720"/>
              <a:gd name="connsiteY77" fmla="*/ 900332 h 1716259"/>
              <a:gd name="connsiteX78" fmla="*/ 1083212 w 3474720"/>
              <a:gd name="connsiteY78" fmla="*/ 914400 h 1716259"/>
              <a:gd name="connsiteX79" fmla="*/ 1041009 w 3474720"/>
              <a:gd name="connsiteY79" fmla="*/ 928468 h 1716259"/>
              <a:gd name="connsiteX80" fmla="*/ 858129 w 3474720"/>
              <a:gd name="connsiteY80" fmla="*/ 970671 h 1716259"/>
              <a:gd name="connsiteX81" fmla="*/ 703385 w 3474720"/>
              <a:gd name="connsiteY81" fmla="*/ 1041009 h 1716259"/>
              <a:gd name="connsiteX82" fmla="*/ 647114 w 3474720"/>
              <a:gd name="connsiteY82" fmla="*/ 1055077 h 1716259"/>
              <a:gd name="connsiteX83" fmla="*/ 281354 w 3474720"/>
              <a:gd name="connsiteY83" fmla="*/ 1069145 h 1716259"/>
              <a:gd name="connsiteX84" fmla="*/ 239151 w 3474720"/>
              <a:gd name="connsiteY84" fmla="*/ 1083212 h 1716259"/>
              <a:gd name="connsiteX85" fmla="*/ 211015 w 3474720"/>
              <a:gd name="connsiteY85" fmla="*/ 1111348 h 1716259"/>
              <a:gd name="connsiteX86" fmla="*/ 168812 w 3474720"/>
              <a:gd name="connsiteY86" fmla="*/ 1139483 h 1716259"/>
              <a:gd name="connsiteX87" fmla="*/ 140677 w 3474720"/>
              <a:gd name="connsiteY87" fmla="*/ 1167619 h 1716259"/>
              <a:gd name="connsiteX88" fmla="*/ 56271 w 3474720"/>
              <a:gd name="connsiteY88" fmla="*/ 1181686 h 1716259"/>
              <a:gd name="connsiteX89" fmla="*/ 98474 w 3474720"/>
              <a:gd name="connsiteY89" fmla="*/ 1153551 h 1716259"/>
              <a:gd name="connsiteX90" fmla="*/ 0 w 3474720"/>
              <a:gd name="connsiteY90"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913206 w 3474720"/>
              <a:gd name="connsiteY64" fmla="*/ 492369 h 1716259"/>
              <a:gd name="connsiteX65" fmla="*/ 1842868 w 3474720"/>
              <a:gd name="connsiteY65" fmla="*/ 393896 h 1716259"/>
              <a:gd name="connsiteX66" fmla="*/ 1800665 w 3474720"/>
              <a:gd name="connsiteY66" fmla="*/ 562708 h 1716259"/>
              <a:gd name="connsiteX67" fmla="*/ 1730326 w 3474720"/>
              <a:gd name="connsiteY67" fmla="*/ 604911 h 1716259"/>
              <a:gd name="connsiteX68" fmla="*/ 1688123 w 3474720"/>
              <a:gd name="connsiteY68" fmla="*/ 633046 h 1716259"/>
              <a:gd name="connsiteX69" fmla="*/ 1645920 w 3474720"/>
              <a:gd name="connsiteY69" fmla="*/ 647114 h 1716259"/>
              <a:gd name="connsiteX70" fmla="*/ 1603717 w 3474720"/>
              <a:gd name="connsiteY70" fmla="*/ 675249 h 1716259"/>
              <a:gd name="connsiteX71" fmla="*/ 1533378 w 3474720"/>
              <a:gd name="connsiteY71" fmla="*/ 731520 h 1716259"/>
              <a:gd name="connsiteX72" fmla="*/ 1491175 w 3474720"/>
              <a:gd name="connsiteY72" fmla="*/ 745588 h 1716259"/>
              <a:gd name="connsiteX73" fmla="*/ 1420837 w 3474720"/>
              <a:gd name="connsiteY73" fmla="*/ 801859 h 1716259"/>
              <a:gd name="connsiteX74" fmla="*/ 1336431 w 3474720"/>
              <a:gd name="connsiteY74" fmla="*/ 844062 h 1716259"/>
              <a:gd name="connsiteX75" fmla="*/ 1294228 w 3474720"/>
              <a:gd name="connsiteY75" fmla="*/ 872197 h 1716259"/>
              <a:gd name="connsiteX76" fmla="*/ 1139483 w 3474720"/>
              <a:gd name="connsiteY76" fmla="*/ 900332 h 1716259"/>
              <a:gd name="connsiteX77" fmla="*/ 1083212 w 3474720"/>
              <a:gd name="connsiteY77" fmla="*/ 914400 h 1716259"/>
              <a:gd name="connsiteX78" fmla="*/ 1041009 w 3474720"/>
              <a:gd name="connsiteY78" fmla="*/ 928468 h 1716259"/>
              <a:gd name="connsiteX79" fmla="*/ 858129 w 3474720"/>
              <a:gd name="connsiteY79" fmla="*/ 970671 h 1716259"/>
              <a:gd name="connsiteX80" fmla="*/ 703385 w 3474720"/>
              <a:gd name="connsiteY80" fmla="*/ 1041009 h 1716259"/>
              <a:gd name="connsiteX81" fmla="*/ 647114 w 3474720"/>
              <a:gd name="connsiteY81" fmla="*/ 1055077 h 1716259"/>
              <a:gd name="connsiteX82" fmla="*/ 281354 w 3474720"/>
              <a:gd name="connsiteY82" fmla="*/ 1069145 h 1716259"/>
              <a:gd name="connsiteX83" fmla="*/ 239151 w 3474720"/>
              <a:gd name="connsiteY83" fmla="*/ 1083212 h 1716259"/>
              <a:gd name="connsiteX84" fmla="*/ 211015 w 3474720"/>
              <a:gd name="connsiteY84" fmla="*/ 1111348 h 1716259"/>
              <a:gd name="connsiteX85" fmla="*/ 168812 w 3474720"/>
              <a:gd name="connsiteY85" fmla="*/ 1139483 h 1716259"/>
              <a:gd name="connsiteX86" fmla="*/ 140677 w 3474720"/>
              <a:gd name="connsiteY86" fmla="*/ 1167619 h 1716259"/>
              <a:gd name="connsiteX87" fmla="*/ 56271 w 3474720"/>
              <a:gd name="connsiteY87" fmla="*/ 1181686 h 1716259"/>
              <a:gd name="connsiteX88" fmla="*/ 98474 w 3474720"/>
              <a:gd name="connsiteY88" fmla="*/ 1153551 h 1716259"/>
              <a:gd name="connsiteX89" fmla="*/ 0 w 3474720"/>
              <a:gd name="connsiteY89"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603717 w 3474720"/>
              <a:gd name="connsiteY69" fmla="*/ 675249 h 1716259"/>
              <a:gd name="connsiteX70" fmla="*/ 1533378 w 3474720"/>
              <a:gd name="connsiteY70" fmla="*/ 731520 h 1716259"/>
              <a:gd name="connsiteX71" fmla="*/ 1491175 w 3474720"/>
              <a:gd name="connsiteY71" fmla="*/ 745588 h 1716259"/>
              <a:gd name="connsiteX72" fmla="*/ 1420837 w 3474720"/>
              <a:gd name="connsiteY72" fmla="*/ 801859 h 1716259"/>
              <a:gd name="connsiteX73" fmla="*/ 1336431 w 3474720"/>
              <a:gd name="connsiteY73" fmla="*/ 844062 h 1716259"/>
              <a:gd name="connsiteX74" fmla="*/ 1294228 w 3474720"/>
              <a:gd name="connsiteY74" fmla="*/ 872197 h 1716259"/>
              <a:gd name="connsiteX75" fmla="*/ 1139483 w 3474720"/>
              <a:gd name="connsiteY75" fmla="*/ 900332 h 1716259"/>
              <a:gd name="connsiteX76" fmla="*/ 1083212 w 3474720"/>
              <a:gd name="connsiteY76" fmla="*/ 914400 h 1716259"/>
              <a:gd name="connsiteX77" fmla="*/ 1041009 w 3474720"/>
              <a:gd name="connsiteY77" fmla="*/ 928468 h 1716259"/>
              <a:gd name="connsiteX78" fmla="*/ 858129 w 3474720"/>
              <a:gd name="connsiteY78" fmla="*/ 970671 h 1716259"/>
              <a:gd name="connsiteX79" fmla="*/ 703385 w 3474720"/>
              <a:gd name="connsiteY79" fmla="*/ 1041009 h 1716259"/>
              <a:gd name="connsiteX80" fmla="*/ 647114 w 3474720"/>
              <a:gd name="connsiteY80" fmla="*/ 1055077 h 1716259"/>
              <a:gd name="connsiteX81" fmla="*/ 281354 w 3474720"/>
              <a:gd name="connsiteY81" fmla="*/ 1069145 h 1716259"/>
              <a:gd name="connsiteX82" fmla="*/ 239151 w 3474720"/>
              <a:gd name="connsiteY82" fmla="*/ 1083212 h 1716259"/>
              <a:gd name="connsiteX83" fmla="*/ 211015 w 3474720"/>
              <a:gd name="connsiteY83" fmla="*/ 1111348 h 1716259"/>
              <a:gd name="connsiteX84" fmla="*/ 168812 w 3474720"/>
              <a:gd name="connsiteY84" fmla="*/ 1139483 h 1716259"/>
              <a:gd name="connsiteX85" fmla="*/ 140677 w 3474720"/>
              <a:gd name="connsiteY85" fmla="*/ 1167619 h 1716259"/>
              <a:gd name="connsiteX86" fmla="*/ 56271 w 3474720"/>
              <a:gd name="connsiteY86" fmla="*/ 1181686 h 1716259"/>
              <a:gd name="connsiteX87" fmla="*/ 98474 w 3474720"/>
              <a:gd name="connsiteY87" fmla="*/ 1153551 h 1716259"/>
              <a:gd name="connsiteX88" fmla="*/ 0 w 3474720"/>
              <a:gd name="connsiteY88"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533378 w 3474720"/>
              <a:gd name="connsiteY69" fmla="*/ 731520 h 1716259"/>
              <a:gd name="connsiteX70" fmla="*/ 1491175 w 3474720"/>
              <a:gd name="connsiteY70" fmla="*/ 745588 h 1716259"/>
              <a:gd name="connsiteX71" fmla="*/ 1420837 w 3474720"/>
              <a:gd name="connsiteY71" fmla="*/ 801859 h 1716259"/>
              <a:gd name="connsiteX72" fmla="*/ 1336431 w 3474720"/>
              <a:gd name="connsiteY72" fmla="*/ 844062 h 1716259"/>
              <a:gd name="connsiteX73" fmla="*/ 1294228 w 3474720"/>
              <a:gd name="connsiteY73" fmla="*/ 872197 h 1716259"/>
              <a:gd name="connsiteX74" fmla="*/ 1139483 w 3474720"/>
              <a:gd name="connsiteY74" fmla="*/ 900332 h 1716259"/>
              <a:gd name="connsiteX75" fmla="*/ 1083212 w 3474720"/>
              <a:gd name="connsiteY75" fmla="*/ 914400 h 1716259"/>
              <a:gd name="connsiteX76" fmla="*/ 1041009 w 3474720"/>
              <a:gd name="connsiteY76" fmla="*/ 928468 h 1716259"/>
              <a:gd name="connsiteX77" fmla="*/ 858129 w 3474720"/>
              <a:gd name="connsiteY77" fmla="*/ 970671 h 1716259"/>
              <a:gd name="connsiteX78" fmla="*/ 703385 w 3474720"/>
              <a:gd name="connsiteY78" fmla="*/ 1041009 h 1716259"/>
              <a:gd name="connsiteX79" fmla="*/ 647114 w 3474720"/>
              <a:gd name="connsiteY79" fmla="*/ 1055077 h 1716259"/>
              <a:gd name="connsiteX80" fmla="*/ 281354 w 3474720"/>
              <a:gd name="connsiteY80" fmla="*/ 1069145 h 1716259"/>
              <a:gd name="connsiteX81" fmla="*/ 239151 w 3474720"/>
              <a:gd name="connsiteY81" fmla="*/ 1083212 h 1716259"/>
              <a:gd name="connsiteX82" fmla="*/ 211015 w 3474720"/>
              <a:gd name="connsiteY82" fmla="*/ 1111348 h 1716259"/>
              <a:gd name="connsiteX83" fmla="*/ 168812 w 3474720"/>
              <a:gd name="connsiteY83" fmla="*/ 1139483 h 1716259"/>
              <a:gd name="connsiteX84" fmla="*/ 140677 w 3474720"/>
              <a:gd name="connsiteY84" fmla="*/ 1167619 h 1716259"/>
              <a:gd name="connsiteX85" fmla="*/ 56271 w 3474720"/>
              <a:gd name="connsiteY85" fmla="*/ 1181686 h 1716259"/>
              <a:gd name="connsiteX86" fmla="*/ 98474 w 3474720"/>
              <a:gd name="connsiteY86" fmla="*/ 1153551 h 1716259"/>
              <a:gd name="connsiteX87" fmla="*/ 0 w 3474720"/>
              <a:gd name="connsiteY87"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533378 w 3474720"/>
              <a:gd name="connsiteY69" fmla="*/ 731520 h 1716259"/>
              <a:gd name="connsiteX70" fmla="*/ 1491175 w 3474720"/>
              <a:gd name="connsiteY70" fmla="*/ 745588 h 1716259"/>
              <a:gd name="connsiteX71" fmla="*/ 1336431 w 3474720"/>
              <a:gd name="connsiteY71" fmla="*/ 844062 h 1716259"/>
              <a:gd name="connsiteX72" fmla="*/ 1294228 w 3474720"/>
              <a:gd name="connsiteY72" fmla="*/ 872197 h 1716259"/>
              <a:gd name="connsiteX73" fmla="*/ 1139483 w 3474720"/>
              <a:gd name="connsiteY73" fmla="*/ 900332 h 1716259"/>
              <a:gd name="connsiteX74" fmla="*/ 1083212 w 3474720"/>
              <a:gd name="connsiteY74" fmla="*/ 914400 h 1716259"/>
              <a:gd name="connsiteX75" fmla="*/ 1041009 w 3474720"/>
              <a:gd name="connsiteY75" fmla="*/ 928468 h 1716259"/>
              <a:gd name="connsiteX76" fmla="*/ 858129 w 3474720"/>
              <a:gd name="connsiteY76" fmla="*/ 970671 h 1716259"/>
              <a:gd name="connsiteX77" fmla="*/ 703385 w 3474720"/>
              <a:gd name="connsiteY77" fmla="*/ 1041009 h 1716259"/>
              <a:gd name="connsiteX78" fmla="*/ 647114 w 3474720"/>
              <a:gd name="connsiteY78" fmla="*/ 1055077 h 1716259"/>
              <a:gd name="connsiteX79" fmla="*/ 281354 w 3474720"/>
              <a:gd name="connsiteY79" fmla="*/ 1069145 h 1716259"/>
              <a:gd name="connsiteX80" fmla="*/ 239151 w 3474720"/>
              <a:gd name="connsiteY80" fmla="*/ 1083212 h 1716259"/>
              <a:gd name="connsiteX81" fmla="*/ 211015 w 3474720"/>
              <a:gd name="connsiteY81" fmla="*/ 1111348 h 1716259"/>
              <a:gd name="connsiteX82" fmla="*/ 168812 w 3474720"/>
              <a:gd name="connsiteY82" fmla="*/ 1139483 h 1716259"/>
              <a:gd name="connsiteX83" fmla="*/ 140677 w 3474720"/>
              <a:gd name="connsiteY83" fmla="*/ 1167619 h 1716259"/>
              <a:gd name="connsiteX84" fmla="*/ 56271 w 3474720"/>
              <a:gd name="connsiteY84" fmla="*/ 1181686 h 1716259"/>
              <a:gd name="connsiteX85" fmla="*/ 98474 w 3474720"/>
              <a:gd name="connsiteY85" fmla="*/ 1153551 h 1716259"/>
              <a:gd name="connsiteX86" fmla="*/ 0 w 3474720"/>
              <a:gd name="connsiteY86"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533378 w 3474720"/>
              <a:gd name="connsiteY69" fmla="*/ 731520 h 1716259"/>
              <a:gd name="connsiteX70" fmla="*/ 1491175 w 3474720"/>
              <a:gd name="connsiteY70" fmla="*/ 745588 h 1716259"/>
              <a:gd name="connsiteX71" fmla="*/ 1336431 w 3474720"/>
              <a:gd name="connsiteY71" fmla="*/ 844062 h 1716259"/>
              <a:gd name="connsiteX72" fmla="*/ 1294228 w 3474720"/>
              <a:gd name="connsiteY72" fmla="*/ 872197 h 1716259"/>
              <a:gd name="connsiteX73" fmla="*/ 1139483 w 3474720"/>
              <a:gd name="connsiteY73" fmla="*/ 900332 h 1716259"/>
              <a:gd name="connsiteX74" fmla="*/ 1041009 w 3474720"/>
              <a:gd name="connsiteY74" fmla="*/ 928468 h 1716259"/>
              <a:gd name="connsiteX75" fmla="*/ 858129 w 3474720"/>
              <a:gd name="connsiteY75" fmla="*/ 970671 h 1716259"/>
              <a:gd name="connsiteX76" fmla="*/ 703385 w 3474720"/>
              <a:gd name="connsiteY76" fmla="*/ 1041009 h 1716259"/>
              <a:gd name="connsiteX77" fmla="*/ 647114 w 3474720"/>
              <a:gd name="connsiteY77" fmla="*/ 1055077 h 1716259"/>
              <a:gd name="connsiteX78" fmla="*/ 281354 w 3474720"/>
              <a:gd name="connsiteY78" fmla="*/ 1069145 h 1716259"/>
              <a:gd name="connsiteX79" fmla="*/ 239151 w 3474720"/>
              <a:gd name="connsiteY79" fmla="*/ 1083212 h 1716259"/>
              <a:gd name="connsiteX80" fmla="*/ 211015 w 3474720"/>
              <a:gd name="connsiteY80" fmla="*/ 1111348 h 1716259"/>
              <a:gd name="connsiteX81" fmla="*/ 168812 w 3474720"/>
              <a:gd name="connsiteY81" fmla="*/ 1139483 h 1716259"/>
              <a:gd name="connsiteX82" fmla="*/ 140677 w 3474720"/>
              <a:gd name="connsiteY82" fmla="*/ 1167619 h 1716259"/>
              <a:gd name="connsiteX83" fmla="*/ 56271 w 3474720"/>
              <a:gd name="connsiteY83" fmla="*/ 1181686 h 1716259"/>
              <a:gd name="connsiteX84" fmla="*/ 98474 w 3474720"/>
              <a:gd name="connsiteY84" fmla="*/ 1153551 h 1716259"/>
              <a:gd name="connsiteX85" fmla="*/ 0 w 3474720"/>
              <a:gd name="connsiteY85"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533378 w 3474720"/>
              <a:gd name="connsiteY69" fmla="*/ 731520 h 1716259"/>
              <a:gd name="connsiteX70" fmla="*/ 1336431 w 3474720"/>
              <a:gd name="connsiteY70" fmla="*/ 844062 h 1716259"/>
              <a:gd name="connsiteX71" fmla="*/ 1294228 w 3474720"/>
              <a:gd name="connsiteY71" fmla="*/ 872197 h 1716259"/>
              <a:gd name="connsiteX72" fmla="*/ 1139483 w 3474720"/>
              <a:gd name="connsiteY72" fmla="*/ 900332 h 1716259"/>
              <a:gd name="connsiteX73" fmla="*/ 1041009 w 3474720"/>
              <a:gd name="connsiteY73" fmla="*/ 928468 h 1716259"/>
              <a:gd name="connsiteX74" fmla="*/ 858129 w 3474720"/>
              <a:gd name="connsiteY74" fmla="*/ 970671 h 1716259"/>
              <a:gd name="connsiteX75" fmla="*/ 703385 w 3474720"/>
              <a:gd name="connsiteY75" fmla="*/ 1041009 h 1716259"/>
              <a:gd name="connsiteX76" fmla="*/ 647114 w 3474720"/>
              <a:gd name="connsiteY76" fmla="*/ 1055077 h 1716259"/>
              <a:gd name="connsiteX77" fmla="*/ 281354 w 3474720"/>
              <a:gd name="connsiteY77" fmla="*/ 1069145 h 1716259"/>
              <a:gd name="connsiteX78" fmla="*/ 239151 w 3474720"/>
              <a:gd name="connsiteY78" fmla="*/ 1083212 h 1716259"/>
              <a:gd name="connsiteX79" fmla="*/ 211015 w 3474720"/>
              <a:gd name="connsiteY79" fmla="*/ 1111348 h 1716259"/>
              <a:gd name="connsiteX80" fmla="*/ 168812 w 3474720"/>
              <a:gd name="connsiteY80" fmla="*/ 1139483 h 1716259"/>
              <a:gd name="connsiteX81" fmla="*/ 140677 w 3474720"/>
              <a:gd name="connsiteY81" fmla="*/ 1167619 h 1716259"/>
              <a:gd name="connsiteX82" fmla="*/ 56271 w 3474720"/>
              <a:gd name="connsiteY82" fmla="*/ 1181686 h 1716259"/>
              <a:gd name="connsiteX83" fmla="*/ 98474 w 3474720"/>
              <a:gd name="connsiteY83" fmla="*/ 1153551 h 1716259"/>
              <a:gd name="connsiteX84" fmla="*/ 0 w 3474720"/>
              <a:gd name="connsiteY84"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52357 w 3474720"/>
              <a:gd name="connsiteY57" fmla="*/ 182880 h 1716259"/>
              <a:gd name="connsiteX58" fmla="*/ 2110154 w 3474720"/>
              <a:gd name="connsiteY58" fmla="*/ 196948 h 1716259"/>
              <a:gd name="connsiteX59" fmla="*/ 2053883 w 3474720"/>
              <a:gd name="connsiteY59" fmla="*/ 281354 h 1716259"/>
              <a:gd name="connsiteX60" fmla="*/ 2039815 w 3474720"/>
              <a:gd name="connsiteY60" fmla="*/ 323557 h 1716259"/>
              <a:gd name="connsiteX61" fmla="*/ 1969477 w 3474720"/>
              <a:gd name="connsiteY61" fmla="*/ 168813 h 1716259"/>
              <a:gd name="connsiteX62" fmla="*/ 1955409 w 3474720"/>
              <a:gd name="connsiteY62" fmla="*/ 464234 h 1716259"/>
              <a:gd name="connsiteX63" fmla="*/ 1842868 w 3474720"/>
              <a:gd name="connsiteY63" fmla="*/ 393896 h 1716259"/>
              <a:gd name="connsiteX64" fmla="*/ 1800665 w 3474720"/>
              <a:gd name="connsiteY64" fmla="*/ 562708 h 1716259"/>
              <a:gd name="connsiteX65" fmla="*/ 1730326 w 3474720"/>
              <a:gd name="connsiteY65" fmla="*/ 604911 h 1716259"/>
              <a:gd name="connsiteX66" fmla="*/ 1688123 w 3474720"/>
              <a:gd name="connsiteY66" fmla="*/ 633046 h 1716259"/>
              <a:gd name="connsiteX67" fmla="*/ 1645920 w 3474720"/>
              <a:gd name="connsiteY67" fmla="*/ 647114 h 1716259"/>
              <a:gd name="connsiteX68" fmla="*/ 1533378 w 3474720"/>
              <a:gd name="connsiteY68" fmla="*/ 731520 h 1716259"/>
              <a:gd name="connsiteX69" fmla="*/ 1336431 w 3474720"/>
              <a:gd name="connsiteY69" fmla="*/ 844062 h 1716259"/>
              <a:gd name="connsiteX70" fmla="*/ 1294228 w 3474720"/>
              <a:gd name="connsiteY70" fmla="*/ 872197 h 1716259"/>
              <a:gd name="connsiteX71" fmla="*/ 1139483 w 3474720"/>
              <a:gd name="connsiteY71" fmla="*/ 900332 h 1716259"/>
              <a:gd name="connsiteX72" fmla="*/ 1041009 w 3474720"/>
              <a:gd name="connsiteY72" fmla="*/ 928468 h 1716259"/>
              <a:gd name="connsiteX73" fmla="*/ 858129 w 3474720"/>
              <a:gd name="connsiteY73" fmla="*/ 970671 h 1716259"/>
              <a:gd name="connsiteX74" fmla="*/ 703385 w 3474720"/>
              <a:gd name="connsiteY74" fmla="*/ 1041009 h 1716259"/>
              <a:gd name="connsiteX75" fmla="*/ 647114 w 3474720"/>
              <a:gd name="connsiteY75" fmla="*/ 1055077 h 1716259"/>
              <a:gd name="connsiteX76" fmla="*/ 281354 w 3474720"/>
              <a:gd name="connsiteY76" fmla="*/ 1069145 h 1716259"/>
              <a:gd name="connsiteX77" fmla="*/ 239151 w 3474720"/>
              <a:gd name="connsiteY77" fmla="*/ 1083212 h 1716259"/>
              <a:gd name="connsiteX78" fmla="*/ 211015 w 3474720"/>
              <a:gd name="connsiteY78" fmla="*/ 1111348 h 1716259"/>
              <a:gd name="connsiteX79" fmla="*/ 168812 w 3474720"/>
              <a:gd name="connsiteY79" fmla="*/ 1139483 h 1716259"/>
              <a:gd name="connsiteX80" fmla="*/ 140677 w 3474720"/>
              <a:gd name="connsiteY80" fmla="*/ 1167619 h 1716259"/>
              <a:gd name="connsiteX81" fmla="*/ 56271 w 3474720"/>
              <a:gd name="connsiteY81" fmla="*/ 1181686 h 1716259"/>
              <a:gd name="connsiteX82" fmla="*/ 98474 w 3474720"/>
              <a:gd name="connsiteY82" fmla="*/ 1153551 h 1716259"/>
              <a:gd name="connsiteX83" fmla="*/ 0 w 3474720"/>
              <a:gd name="connsiteY83"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10154 w 3474720"/>
              <a:gd name="connsiteY57" fmla="*/ 196948 h 1716259"/>
              <a:gd name="connsiteX58" fmla="*/ 2053883 w 3474720"/>
              <a:gd name="connsiteY58" fmla="*/ 281354 h 1716259"/>
              <a:gd name="connsiteX59" fmla="*/ 2039815 w 3474720"/>
              <a:gd name="connsiteY59" fmla="*/ 323557 h 1716259"/>
              <a:gd name="connsiteX60" fmla="*/ 1969477 w 3474720"/>
              <a:gd name="connsiteY60" fmla="*/ 168813 h 1716259"/>
              <a:gd name="connsiteX61" fmla="*/ 1955409 w 3474720"/>
              <a:gd name="connsiteY61" fmla="*/ 464234 h 1716259"/>
              <a:gd name="connsiteX62" fmla="*/ 1842868 w 3474720"/>
              <a:gd name="connsiteY62" fmla="*/ 393896 h 1716259"/>
              <a:gd name="connsiteX63" fmla="*/ 1800665 w 3474720"/>
              <a:gd name="connsiteY63" fmla="*/ 562708 h 1716259"/>
              <a:gd name="connsiteX64" fmla="*/ 1730326 w 3474720"/>
              <a:gd name="connsiteY64" fmla="*/ 604911 h 1716259"/>
              <a:gd name="connsiteX65" fmla="*/ 1688123 w 3474720"/>
              <a:gd name="connsiteY65" fmla="*/ 633046 h 1716259"/>
              <a:gd name="connsiteX66" fmla="*/ 1645920 w 3474720"/>
              <a:gd name="connsiteY66" fmla="*/ 647114 h 1716259"/>
              <a:gd name="connsiteX67" fmla="*/ 1533378 w 3474720"/>
              <a:gd name="connsiteY67" fmla="*/ 731520 h 1716259"/>
              <a:gd name="connsiteX68" fmla="*/ 1336431 w 3474720"/>
              <a:gd name="connsiteY68" fmla="*/ 844062 h 1716259"/>
              <a:gd name="connsiteX69" fmla="*/ 1294228 w 3474720"/>
              <a:gd name="connsiteY69" fmla="*/ 872197 h 1716259"/>
              <a:gd name="connsiteX70" fmla="*/ 1139483 w 3474720"/>
              <a:gd name="connsiteY70" fmla="*/ 900332 h 1716259"/>
              <a:gd name="connsiteX71" fmla="*/ 1041009 w 3474720"/>
              <a:gd name="connsiteY71" fmla="*/ 928468 h 1716259"/>
              <a:gd name="connsiteX72" fmla="*/ 858129 w 3474720"/>
              <a:gd name="connsiteY72" fmla="*/ 970671 h 1716259"/>
              <a:gd name="connsiteX73" fmla="*/ 703385 w 3474720"/>
              <a:gd name="connsiteY73" fmla="*/ 1041009 h 1716259"/>
              <a:gd name="connsiteX74" fmla="*/ 647114 w 3474720"/>
              <a:gd name="connsiteY74" fmla="*/ 1055077 h 1716259"/>
              <a:gd name="connsiteX75" fmla="*/ 281354 w 3474720"/>
              <a:gd name="connsiteY75" fmla="*/ 1069145 h 1716259"/>
              <a:gd name="connsiteX76" fmla="*/ 239151 w 3474720"/>
              <a:gd name="connsiteY76" fmla="*/ 1083212 h 1716259"/>
              <a:gd name="connsiteX77" fmla="*/ 211015 w 3474720"/>
              <a:gd name="connsiteY77" fmla="*/ 1111348 h 1716259"/>
              <a:gd name="connsiteX78" fmla="*/ 168812 w 3474720"/>
              <a:gd name="connsiteY78" fmla="*/ 1139483 h 1716259"/>
              <a:gd name="connsiteX79" fmla="*/ 140677 w 3474720"/>
              <a:gd name="connsiteY79" fmla="*/ 1167619 h 1716259"/>
              <a:gd name="connsiteX80" fmla="*/ 56271 w 3474720"/>
              <a:gd name="connsiteY80" fmla="*/ 1181686 h 1716259"/>
              <a:gd name="connsiteX81" fmla="*/ 98474 w 3474720"/>
              <a:gd name="connsiteY81" fmla="*/ 1153551 h 1716259"/>
              <a:gd name="connsiteX82" fmla="*/ 0 w 3474720"/>
              <a:gd name="connsiteY82"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110154 w 3474720"/>
              <a:gd name="connsiteY56" fmla="*/ 196948 h 1716259"/>
              <a:gd name="connsiteX57" fmla="*/ 2053883 w 3474720"/>
              <a:gd name="connsiteY57" fmla="*/ 281354 h 1716259"/>
              <a:gd name="connsiteX58" fmla="*/ 2039815 w 3474720"/>
              <a:gd name="connsiteY58" fmla="*/ 323557 h 1716259"/>
              <a:gd name="connsiteX59" fmla="*/ 1969477 w 3474720"/>
              <a:gd name="connsiteY59" fmla="*/ 168813 h 1716259"/>
              <a:gd name="connsiteX60" fmla="*/ 1955409 w 3474720"/>
              <a:gd name="connsiteY60" fmla="*/ 464234 h 1716259"/>
              <a:gd name="connsiteX61" fmla="*/ 1842868 w 3474720"/>
              <a:gd name="connsiteY61" fmla="*/ 393896 h 1716259"/>
              <a:gd name="connsiteX62" fmla="*/ 1800665 w 3474720"/>
              <a:gd name="connsiteY62" fmla="*/ 562708 h 1716259"/>
              <a:gd name="connsiteX63" fmla="*/ 1730326 w 3474720"/>
              <a:gd name="connsiteY63" fmla="*/ 604911 h 1716259"/>
              <a:gd name="connsiteX64" fmla="*/ 1688123 w 3474720"/>
              <a:gd name="connsiteY64" fmla="*/ 633046 h 1716259"/>
              <a:gd name="connsiteX65" fmla="*/ 1645920 w 3474720"/>
              <a:gd name="connsiteY65" fmla="*/ 647114 h 1716259"/>
              <a:gd name="connsiteX66" fmla="*/ 1533378 w 3474720"/>
              <a:gd name="connsiteY66" fmla="*/ 731520 h 1716259"/>
              <a:gd name="connsiteX67" fmla="*/ 1336431 w 3474720"/>
              <a:gd name="connsiteY67" fmla="*/ 844062 h 1716259"/>
              <a:gd name="connsiteX68" fmla="*/ 1294228 w 3474720"/>
              <a:gd name="connsiteY68" fmla="*/ 872197 h 1716259"/>
              <a:gd name="connsiteX69" fmla="*/ 1139483 w 3474720"/>
              <a:gd name="connsiteY69" fmla="*/ 900332 h 1716259"/>
              <a:gd name="connsiteX70" fmla="*/ 1041009 w 3474720"/>
              <a:gd name="connsiteY70" fmla="*/ 928468 h 1716259"/>
              <a:gd name="connsiteX71" fmla="*/ 858129 w 3474720"/>
              <a:gd name="connsiteY71" fmla="*/ 970671 h 1716259"/>
              <a:gd name="connsiteX72" fmla="*/ 703385 w 3474720"/>
              <a:gd name="connsiteY72" fmla="*/ 1041009 h 1716259"/>
              <a:gd name="connsiteX73" fmla="*/ 647114 w 3474720"/>
              <a:gd name="connsiteY73" fmla="*/ 1055077 h 1716259"/>
              <a:gd name="connsiteX74" fmla="*/ 281354 w 3474720"/>
              <a:gd name="connsiteY74" fmla="*/ 1069145 h 1716259"/>
              <a:gd name="connsiteX75" fmla="*/ 239151 w 3474720"/>
              <a:gd name="connsiteY75" fmla="*/ 1083212 h 1716259"/>
              <a:gd name="connsiteX76" fmla="*/ 211015 w 3474720"/>
              <a:gd name="connsiteY76" fmla="*/ 1111348 h 1716259"/>
              <a:gd name="connsiteX77" fmla="*/ 168812 w 3474720"/>
              <a:gd name="connsiteY77" fmla="*/ 1139483 h 1716259"/>
              <a:gd name="connsiteX78" fmla="*/ 140677 w 3474720"/>
              <a:gd name="connsiteY78" fmla="*/ 1167619 h 1716259"/>
              <a:gd name="connsiteX79" fmla="*/ 56271 w 3474720"/>
              <a:gd name="connsiteY79" fmla="*/ 1181686 h 1716259"/>
              <a:gd name="connsiteX80" fmla="*/ 98474 w 3474720"/>
              <a:gd name="connsiteY80" fmla="*/ 1153551 h 1716259"/>
              <a:gd name="connsiteX81" fmla="*/ 0 w 3474720"/>
              <a:gd name="connsiteY81" fmla="*/ 1195754 h 1716259"/>
              <a:gd name="connsiteX0" fmla="*/ 0 w 3474720"/>
              <a:gd name="connsiteY0" fmla="*/ 1199527 h 1720032"/>
              <a:gd name="connsiteX1" fmla="*/ 0 w 3474720"/>
              <a:gd name="connsiteY1" fmla="*/ 1199527 h 1720032"/>
              <a:gd name="connsiteX2" fmla="*/ 28135 w 3474720"/>
              <a:gd name="connsiteY2" fmla="*/ 1340204 h 1720032"/>
              <a:gd name="connsiteX3" fmla="*/ 112541 w 3474720"/>
              <a:gd name="connsiteY3" fmla="*/ 1368339 h 1720032"/>
              <a:gd name="connsiteX4" fmla="*/ 225083 w 3474720"/>
              <a:gd name="connsiteY4" fmla="*/ 1396475 h 1720032"/>
              <a:gd name="connsiteX5" fmla="*/ 379828 w 3474720"/>
              <a:gd name="connsiteY5" fmla="*/ 1424610 h 1720032"/>
              <a:gd name="connsiteX6" fmla="*/ 450166 w 3474720"/>
              <a:gd name="connsiteY6" fmla="*/ 1438678 h 1720032"/>
              <a:gd name="connsiteX7" fmla="*/ 576775 w 3474720"/>
              <a:gd name="connsiteY7" fmla="*/ 1452745 h 1720032"/>
              <a:gd name="connsiteX8" fmla="*/ 689317 w 3474720"/>
              <a:gd name="connsiteY8" fmla="*/ 1466813 h 1720032"/>
              <a:gd name="connsiteX9" fmla="*/ 731520 w 3474720"/>
              <a:gd name="connsiteY9" fmla="*/ 1509016 h 1720032"/>
              <a:gd name="connsiteX10" fmla="*/ 759655 w 3474720"/>
              <a:gd name="connsiteY10" fmla="*/ 1593422 h 1720032"/>
              <a:gd name="connsiteX11" fmla="*/ 872197 w 3474720"/>
              <a:gd name="connsiteY11" fmla="*/ 1621558 h 1720032"/>
              <a:gd name="connsiteX12" fmla="*/ 970671 w 3474720"/>
              <a:gd name="connsiteY12" fmla="*/ 1649693 h 1720032"/>
              <a:gd name="connsiteX13" fmla="*/ 1026941 w 3474720"/>
              <a:gd name="connsiteY13" fmla="*/ 1663761 h 1720032"/>
              <a:gd name="connsiteX14" fmla="*/ 1083212 w 3474720"/>
              <a:gd name="connsiteY14" fmla="*/ 1691896 h 1720032"/>
              <a:gd name="connsiteX15" fmla="*/ 1209821 w 3474720"/>
              <a:gd name="connsiteY15" fmla="*/ 1705964 h 1720032"/>
              <a:gd name="connsiteX16" fmla="*/ 1856935 w 3474720"/>
              <a:gd name="connsiteY16" fmla="*/ 1720032 h 1720032"/>
              <a:gd name="connsiteX17" fmla="*/ 2124221 w 3474720"/>
              <a:gd name="connsiteY17" fmla="*/ 1705964 h 1720032"/>
              <a:gd name="connsiteX18" fmla="*/ 2180492 w 3474720"/>
              <a:gd name="connsiteY18" fmla="*/ 1691896 h 1720032"/>
              <a:gd name="connsiteX19" fmla="*/ 2250831 w 3474720"/>
              <a:gd name="connsiteY19" fmla="*/ 1677828 h 1720032"/>
              <a:gd name="connsiteX20" fmla="*/ 2307101 w 3474720"/>
              <a:gd name="connsiteY20" fmla="*/ 1663761 h 1720032"/>
              <a:gd name="connsiteX21" fmla="*/ 2475914 w 3474720"/>
              <a:gd name="connsiteY21" fmla="*/ 1635625 h 1720032"/>
              <a:gd name="connsiteX22" fmla="*/ 2518117 w 3474720"/>
              <a:gd name="connsiteY22" fmla="*/ 1551219 h 1720032"/>
              <a:gd name="connsiteX23" fmla="*/ 2532185 w 3474720"/>
              <a:gd name="connsiteY23" fmla="*/ 1509016 h 1720032"/>
              <a:gd name="connsiteX24" fmla="*/ 2574388 w 3474720"/>
              <a:gd name="connsiteY24" fmla="*/ 1494948 h 1720032"/>
              <a:gd name="connsiteX25" fmla="*/ 2616591 w 3474720"/>
              <a:gd name="connsiteY25" fmla="*/ 1466813 h 1720032"/>
              <a:gd name="connsiteX26" fmla="*/ 2630658 w 3474720"/>
              <a:gd name="connsiteY26" fmla="*/ 1424610 h 1720032"/>
              <a:gd name="connsiteX27" fmla="*/ 2729132 w 3474720"/>
              <a:gd name="connsiteY27" fmla="*/ 1410542 h 1720032"/>
              <a:gd name="connsiteX28" fmla="*/ 2785403 w 3474720"/>
              <a:gd name="connsiteY28" fmla="*/ 1396475 h 1720032"/>
              <a:gd name="connsiteX29" fmla="*/ 2869809 w 3474720"/>
              <a:gd name="connsiteY29" fmla="*/ 1340204 h 1720032"/>
              <a:gd name="connsiteX30" fmla="*/ 2926080 w 3474720"/>
              <a:gd name="connsiteY30" fmla="*/ 1269865 h 1720032"/>
              <a:gd name="connsiteX31" fmla="*/ 2968283 w 3474720"/>
              <a:gd name="connsiteY31" fmla="*/ 1241730 h 1720032"/>
              <a:gd name="connsiteX32" fmla="*/ 3052689 w 3474720"/>
              <a:gd name="connsiteY32" fmla="*/ 1143256 h 1720032"/>
              <a:gd name="connsiteX33" fmla="*/ 3123028 w 3474720"/>
              <a:gd name="connsiteY33" fmla="*/ 1101053 h 1720032"/>
              <a:gd name="connsiteX34" fmla="*/ 3165231 w 3474720"/>
              <a:gd name="connsiteY34" fmla="*/ 1058850 h 1720032"/>
              <a:gd name="connsiteX35" fmla="*/ 3249637 w 3474720"/>
              <a:gd name="connsiteY35" fmla="*/ 1002579 h 1720032"/>
              <a:gd name="connsiteX36" fmla="*/ 3291840 w 3474720"/>
              <a:gd name="connsiteY36" fmla="*/ 974444 h 1720032"/>
              <a:gd name="connsiteX37" fmla="*/ 3334043 w 3474720"/>
              <a:gd name="connsiteY37" fmla="*/ 890038 h 1720032"/>
              <a:gd name="connsiteX38" fmla="*/ 3362178 w 3474720"/>
              <a:gd name="connsiteY38" fmla="*/ 833767 h 1720032"/>
              <a:gd name="connsiteX39" fmla="*/ 3390314 w 3474720"/>
              <a:gd name="connsiteY39" fmla="*/ 749361 h 1720032"/>
              <a:gd name="connsiteX40" fmla="*/ 3404381 w 3474720"/>
              <a:gd name="connsiteY40" fmla="*/ 707158 h 1720032"/>
              <a:gd name="connsiteX41" fmla="*/ 3418449 w 3474720"/>
              <a:gd name="connsiteY41" fmla="*/ 650887 h 1720032"/>
              <a:gd name="connsiteX42" fmla="*/ 3432517 w 3474720"/>
              <a:gd name="connsiteY42" fmla="*/ 608684 h 1720032"/>
              <a:gd name="connsiteX43" fmla="*/ 3446585 w 3474720"/>
              <a:gd name="connsiteY43" fmla="*/ 552413 h 1720032"/>
              <a:gd name="connsiteX44" fmla="*/ 3474720 w 3474720"/>
              <a:gd name="connsiteY44" fmla="*/ 468007 h 1720032"/>
              <a:gd name="connsiteX45" fmla="*/ 3460652 w 3474720"/>
              <a:gd name="connsiteY45" fmla="*/ 242924 h 1720032"/>
              <a:gd name="connsiteX46" fmla="*/ 3432517 w 3474720"/>
              <a:gd name="connsiteY46" fmla="*/ 214788 h 1720032"/>
              <a:gd name="connsiteX47" fmla="*/ 3418449 w 3474720"/>
              <a:gd name="connsiteY47" fmla="*/ 172585 h 1720032"/>
              <a:gd name="connsiteX48" fmla="*/ 3334043 w 3474720"/>
              <a:gd name="connsiteY48" fmla="*/ 102247 h 1720032"/>
              <a:gd name="connsiteX49" fmla="*/ 3249637 w 3474720"/>
              <a:gd name="connsiteY49" fmla="*/ 74112 h 1720032"/>
              <a:gd name="connsiteX50" fmla="*/ 2926080 w 3474720"/>
              <a:gd name="connsiteY50" fmla="*/ 45976 h 1720032"/>
              <a:gd name="connsiteX51" fmla="*/ 2813538 w 3474720"/>
              <a:gd name="connsiteY51" fmla="*/ 31908 h 1720032"/>
              <a:gd name="connsiteX52" fmla="*/ 2729132 w 3474720"/>
              <a:gd name="connsiteY52" fmla="*/ 17841 h 1720032"/>
              <a:gd name="connsiteX53" fmla="*/ 2602523 w 3474720"/>
              <a:gd name="connsiteY53" fmla="*/ 3773 h 1720032"/>
              <a:gd name="connsiteX54" fmla="*/ 2321169 w 3474720"/>
              <a:gd name="connsiteY54" fmla="*/ 17841 h 1720032"/>
              <a:gd name="connsiteX55" fmla="*/ 2110154 w 3474720"/>
              <a:gd name="connsiteY55" fmla="*/ 200721 h 1720032"/>
              <a:gd name="connsiteX56" fmla="*/ 2053883 w 3474720"/>
              <a:gd name="connsiteY56" fmla="*/ 285127 h 1720032"/>
              <a:gd name="connsiteX57" fmla="*/ 2039815 w 3474720"/>
              <a:gd name="connsiteY57" fmla="*/ 327330 h 1720032"/>
              <a:gd name="connsiteX58" fmla="*/ 1969477 w 3474720"/>
              <a:gd name="connsiteY58" fmla="*/ 172586 h 1720032"/>
              <a:gd name="connsiteX59" fmla="*/ 1955409 w 3474720"/>
              <a:gd name="connsiteY59" fmla="*/ 468007 h 1720032"/>
              <a:gd name="connsiteX60" fmla="*/ 1842868 w 3474720"/>
              <a:gd name="connsiteY60" fmla="*/ 397669 h 1720032"/>
              <a:gd name="connsiteX61" fmla="*/ 1800665 w 3474720"/>
              <a:gd name="connsiteY61" fmla="*/ 566481 h 1720032"/>
              <a:gd name="connsiteX62" fmla="*/ 1730326 w 3474720"/>
              <a:gd name="connsiteY62" fmla="*/ 608684 h 1720032"/>
              <a:gd name="connsiteX63" fmla="*/ 1688123 w 3474720"/>
              <a:gd name="connsiteY63" fmla="*/ 636819 h 1720032"/>
              <a:gd name="connsiteX64" fmla="*/ 1645920 w 3474720"/>
              <a:gd name="connsiteY64" fmla="*/ 650887 h 1720032"/>
              <a:gd name="connsiteX65" fmla="*/ 1533378 w 3474720"/>
              <a:gd name="connsiteY65" fmla="*/ 735293 h 1720032"/>
              <a:gd name="connsiteX66" fmla="*/ 1336431 w 3474720"/>
              <a:gd name="connsiteY66" fmla="*/ 847835 h 1720032"/>
              <a:gd name="connsiteX67" fmla="*/ 1294228 w 3474720"/>
              <a:gd name="connsiteY67" fmla="*/ 875970 h 1720032"/>
              <a:gd name="connsiteX68" fmla="*/ 1139483 w 3474720"/>
              <a:gd name="connsiteY68" fmla="*/ 904105 h 1720032"/>
              <a:gd name="connsiteX69" fmla="*/ 1041009 w 3474720"/>
              <a:gd name="connsiteY69" fmla="*/ 932241 h 1720032"/>
              <a:gd name="connsiteX70" fmla="*/ 858129 w 3474720"/>
              <a:gd name="connsiteY70" fmla="*/ 974444 h 1720032"/>
              <a:gd name="connsiteX71" fmla="*/ 703385 w 3474720"/>
              <a:gd name="connsiteY71" fmla="*/ 1044782 h 1720032"/>
              <a:gd name="connsiteX72" fmla="*/ 647114 w 3474720"/>
              <a:gd name="connsiteY72" fmla="*/ 1058850 h 1720032"/>
              <a:gd name="connsiteX73" fmla="*/ 281354 w 3474720"/>
              <a:gd name="connsiteY73" fmla="*/ 1072918 h 1720032"/>
              <a:gd name="connsiteX74" fmla="*/ 239151 w 3474720"/>
              <a:gd name="connsiteY74" fmla="*/ 1086985 h 1720032"/>
              <a:gd name="connsiteX75" fmla="*/ 211015 w 3474720"/>
              <a:gd name="connsiteY75" fmla="*/ 1115121 h 1720032"/>
              <a:gd name="connsiteX76" fmla="*/ 168812 w 3474720"/>
              <a:gd name="connsiteY76" fmla="*/ 1143256 h 1720032"/>
              <a:gd name="connsiteX77" fmla="*/ 140677 w 3474720"/>
              <a:gd name="connsiteY77" fmla="*/ 1171392 h 1720032"/>
              <a:gd name="connsiteX78" fmla="*/ 56271 w 3474720"/>
              <a:gd name="connsiteY78" fmla="*/ 1185459 h 1720032"/>
              <a:gd name="connsiteX79" fmla="*/ 98474 w 3474720"/>
              <a:gd name="connsiteY79" fmla="*/ 1157324 h 1720032"/>
              <a:gd name="connsiteX80" fmla="*/ 0 w 3474720"/>
              <a:gd name="connsiteY80" fmla="*/ 1199527 h 1720032"/>
              <a:gd name="connsiteX0" fmla="*/ 0 w 3474720"/>
              <a:gd name="connsiteY0" fmla="*/ 1199527 h 1720032"/>
              <a:gd name="connsiteX1" fmla="*/ 0 w 3474720"/>
              <a:gd name="connsiteY1" fmla="*/ 1199527 h 1720032"/>
              <a:gd name="connsiteX2" fmla="*/ 28135 w 3474720"/>
              <a:gd name="connsiteY2" fmla="*/ 1340204 h 1720032"/>
              <a:gd name="connsiteX3" fmla="*/ 112541 w 3474720"/>
              <a:gd name="connsiteY3" fmla="*/ 1368339 h 1720032"/>
              <a:gd name="connsiteX4" fmla="*/ 225083 w 3474720"/>
              <a:gd name="connsiteY4" fmla="*/ 1396475 h 1720032"/>
              <a:gd name="connsiteX5" fmla="*/ 379828 w 3474720"/>
              <a:gd name="connsiteY5" fmla="*/ 1424610 h 1720032"/>
              <a:gd name="connsiteX6" fmla="*/ 450166 w 3474720"/>
              <a:gd name="connsiteY6" fmla="*/ 1438678 h 1720032"/>
              <a:gd name="connsiteX7" fmla="*/ 576775 w 3474720"/>
              <a:gd name="connsiteY7" fmla="*/ 1452745 h 1720032"/>
              <a:gd name="connsiteX8" fmla="*/ 689317 w 3474720"/>
              <a:gd name="connsiteY8" fmla="*/ 1466813 h 1720032"/>
              <a:gd name="connsiteX9" fmla="*/ 731520 w 3474720"/>
              <a:gd name="connsiteY9" fmla="*/ 1509016 h 1720032"/>
              <a:gd name="connsiteX10" fmla="*/ 759655 w 3474720"/>
              <a:gd name="connsiteY10" fmla="*/ 1593422 h 1720032"/>
              <a:gd name="connsiteX11" fmla="*/ 872197 w 3474720"/>
              <a:gd name="connsiteY11" fmla="*/ 1621558 h 1720032"/>
              <a:gd name="connsiteX12" fmla="*/ 970671 w 3474720"/>
              <a:gd name="connsiteY12" fmla="*/ 1649693 h 1720032"/>
              <a:gd name="connsiteX13" fmla="*/ 1026941 w 3474720"/>
              <a:gd name="connsiteY13" fmla="*/ 1663761 h 1720032"/>
              <a:gd name="connsiteX14" fmla="*/ 1083212 w 3474720"/>
              <a:gd name="connsiteY14" fmla="*/ 1691896 h 1720032"/>
              <a:gd name="connsiteX15" fmla="*/ 1209821 w 3474720"/>
              <a:gd name="connsiteY15" fmla="*/ 1705964 h 1720032"/>
              <a:gd name="connsiteX16" fmla="*/ 1856935 w 3474720"/>
              <a:gd name="connsiteY16" fmla="*/ 1720032 h 1720032"/>
              <a:gd name="connsiteX17" fmla="*/ 2124221 w 3474720"/>
              <a:gd name="connsiteY17" fmla="*/ 1705964 h 1720032"/>
              <a:gd name="connsiteX18" fmla="*/ 2180492 w 3474720"/>
              <a:gd name="connsiteY18" fmla="*/ 1691896 h 1720032"/>
              <a:gd name="connsiteX19" fmla="*/ 2250831 w 3474720"/>
              <a:gd name="connsiteY19" fmla="*/ 1677828 h 1720032"/>
              <a:gd name="connsiteX20" fmla="*/ 2307101 w 3474720"/>
              <a:gd name="connsiteY20" fmla="*/ 1663761 h 1720032"/>
              <a:gd name="connsiteX21" fmla="*/ 2475914 w 3474720"/>
              <a:gd name="connsiteY21" fmla="*/ 1635625 h 1720032"/>
              <a:gd name="connsiteX22" fmla="*/ 2518117 w 3474720"/>
              <a:gd name="connsiteY22" fmla="*/ 1551219 h 1720032"/>
              <a:gd name="connsiteX23" fmla="*/ 2532185 w 3474720"/>
              <a:gd name="connsiteY23" fmla="*/ 1509016 h 1720032"/>
              <a:gd name="connsiteX24" fmla="*/ 2574388 w 3474720"/>
              <a:gd name="connsiteY24" fmla="*/ 1494948 h 1720032"/>
              <a:gd name="connsiteX25" fmla="*/ 2616591 w 3474720"/>
              <a:gd name="connsiteY25" fmla="*/ 1466813 h 1720032"/>
              <a:gd name="connsiteX26" fmla="*/ 2630658 w 3474720"/>
              <a:gd name="connsiteY26" fmla="*/ 1424610 h 1720032"/>
              <a:gd name="connsiteX27" fmla="*/ 2729132 w 3474720"/>
              <a:gd name="connsiteY27" fmla="*/ 1410542 h 1720032"/>
              <a:gd name="connsiteX28" fmla="*/ 2785403 w 3474720"/>
              <a:gd name="connsiteY28" fmla="*/ 1396475 h 1720032"/>
              <a:gd name="connsiteX29" fmla="*/ 2869809 w 3474720"/>
              <a:gd name="connsiteY29" fmla="*/ 1340204 h 1720032"/>
              <a:gd name="connsiteX30" fmla="*/ 2926080 w 3474720"/>
              <a:gd name="connsiteY30" fmla="*/ 1269865 h 1720032"/>
              <a:gd name="connsiteX31" fmla="*/ 2968283 w 3474720"/>
              <a:gd name="connsiteY31" fmla="*/ 1241730 h 1720032"/>
              <a:gd name="connsiteX32" fmla="*/ 3052689 w 3474720"/>
              <a:gd name="connsiteY32" fmla="*/ 1143256 h 1720032"/>
              <a:gd name="connsiteX33" fmla="*/ 3123028 w 3474720"/>
              <a:gd name="connsiteY33" fmla="*/ 1101053 h 1720032"/>
              <a:gd name="connsiteX34" fmla="*/ 3165231 w 3474720"/>
              <a:gd name="connsiteY34" fmla="*/ 1058850 h 1720032"/>
              <a:gd name="connsiteX35" fmla="*/ 3249637 w 3474720"/>
              <a:gd name="connsiteY35" fmla="*/ 1002579 h 1720032"/>
              <a:gd name="connsiteX36" fmla="*/ 3291840 w 3474720"/>
              <a:gd name="connsiteY36" fmla="*/ 974444 h 1720032"/>
              <a:gd name="connsiteX37" fmla="*/ 3334043 w 3474720"/>
              <a:gd name="connsiteY37" fmla="*/ 890038 h 1720032"/>
              <a:gd name="connsiteX38" fmla="*/ 3362178 w 3474720"/>
              <a:gd name="connsiteY38" fmla="*/ 833767 h 1720032"/>
              <a:gd name="connsiteX39" fmla="*/ 3390314 w 3474720"/>
              <a:gd name="connsiteY39" fmla="*/ 749361 h 1720032"/>
              <a:gd name="connsiteX40" fmla="*/ 3404381 w 3474720"/>
              <a:gd name="connsiteY40" fmla="*/ 707158 h 1720032"/>
              <a:gd name="connsiteX41" fmla="*/ 3418449 w 3474720"/>
              <a:gd name="connsiteY41" fmla="*/ 650887 h 1720032"/>
              <a:gd name="connsiteX42" fmla="*/ 3432517 w 3474720"/>
              <a:gd name="connsiteY42" fmla="*/ 608684 h 1720032"/>
              <a:gd name="connsiteX43" fmla="*/ 3446585 w 3474720"/>
              <a:gd name="connsiteY43" fmla="*/ 552413 h 1720032"/>
              <a:gd name="connsiteX44" fmla="*/ 3474720 w 3474720"/>
              <a:gd name="connsiteY44" fmla="*/ 468007 h 1720032"/>
              <a:gd name="connsiteX45" fmla="*/ 3460652 w 3474720"/>
              <a:gd name="connsiteY45" fmla="*/ 242924 h 1720032"/>
              <a:gd name="connsiteX46" fmla="*/ 3432517 w 3474720"/>
              <a:gd name="connsiteY46" fmla="*/ 214788 h 1720032"/>
              <a:gd name="connsiteX47" fmla="*/ 3418449 w 3474720"/>
              <a:gd name="connsiteY47" fmla="*/ 172585 h 1720032"/>
              <a:gd name="connsiteX48" fmla="*/ 3334043 w 3474720"/>
              <a:gd name="connsiteY48" fmla="*/ 102247 h 1720032"/>
              <a:gd name="connsiteX49" fmla="*/ 3249637 w 3474720"/>
              <a:gd name="connsiteY49" fmla="*/ 74112 h 1720032"/>
              <a:gd name="connsiteX50" fmla="*/ 2926080 w 3474720"/>
              <a:gd name="connsiteY50" fmla="*/ 45976 h 1720032"/>
              <a:gd name="connsiteX51" fmla="*/ 2813538 w 3474720"/>
              <a:gd name="connsiteY51" fmla="*/ 31908 h 1720032"/>
              <a:gd name="connsiteX52" fmla="*/ 2729132 w 3474720"/>
              <a:gd name="connsiteY52" fmla="*/ 17841 h 1720032"/>
              <a:gd name="connsiteX53" fmla="*/ 2602523 w 3474720"/>
              <a:gd name="connsiteY53" fmla="*/ 3773 h 1720032"/>
              <a:gd name="connsiteX54" fmla="*/ 2321169 w 3474720"/>
              <a:gd name="connsiteY54" fmla="*/ 17841 h 1720032"/>
              <a:gd name="connsiteX55" fmla="*/ 2110154 w 3474720"/>
              <a:gd name="connsiteY55" fmla="*/ 200721 h 1720032"/>
              <a:gd name="connsiteX56" fmla="*/ 2053883 w 3474720"/>
              <a:gd name="connsiteY56" fmla="*/ 285127 h 1720032"/>
              <a:gd name="connsiteX57" fmla="*/ 2039815 w 3474720"/>
              <a:gd name="connsiteY57" fmla="*/ 327330 h 1720032"/>
              <a:gd name="connsiteX58" fmla="*/ 1969477 w 3474720"/>
              <a:gd name="connsiteY58" fmla="*/ 172586 h 1720032"/>
              <a:gd name="connsiteX59" fmla="*/ 1842868 w 3474720"/>
              <a:gd name="connsiteY59" fmla="*/ 397669 h 1720032"/>
              <a:gd name="connsiteX60" fmla="*/ 1800665 w 3474720"/>
              <a:gd name="connsiteY60" fmla="*/ 566481 h 1720032"/>
              <a:gd name="connsiteX61" fmla="*/ 1730326 w 3474720"/>
              <a:gd name="connsiteY61" fmla="*/ 608684 h 1720032"/>
              <a:gd name="connsiteX62" fmla="*/ 1688123 w 3474720"/>
              <a:gd name="connsiteY62" fmla="*/ 636819 h 1720032"/>
              <a:gd name="connsiteX63" fmla="*/ 1645920 w 3474720"/>
              <a:gd name="connsiteY63" fmla="*/ 650887 h 1720032"/>
              <a:gd name="connsiteX64" fmla="*/ 1533378 w 3474720"/>
              <a:gd name="connsiteY64" fmla="*/ 735293 h 1720032"/>
              <a:gd name="connsiteX65" fmla="*/ 1336431 w 3474720"/>
              <a:gd name="connsiteY65" fmla="*/ 847835 h 1720032"/>
              <a:gd name="connsiteX66" fmla="*/ 1294228 w 3474720"/>
              <a:gd name="connsiteY66" fmla="*/ 875970 h 1720032"/>
              <a:gd name="connsiteX67" fmla="*/ 1139483 w 3474720"/>
              <a:gd name="connsiteY67" fmla="*/ 904105 h 1720032"/>
              <a:gd name="connsiteX68" fmla="*/ 1041009 w 3474720"/>
              <a:gd name="connsiteY68" fmla="*/ 932241 h 1720032"/>
              <a:gd name="connsiteX69" fmla="*/ 858129 w 3474720"/>
              <a:gd name="connsiteY69" fmla="*/ 974444 h 1720032"/>
              <a:gd name="connsiteX70" fmla="*/ 703385 w 3474720"/>
              <a:gd name="connsiteY70" fmla="*/ 1044782 h 1720032"/>
              <a:gd name="connsiteX71" fmla="*/ 647114 w 3474720"/>
              <a:gd name="connsiteY71" fmla="*/ 1058850 h 1720032"/>
              <a:gd name="connsiteX72" fmla="*/ 281354 w 3474720"/>
              <a:gd name="connsiteY72" fmla="*/ 1072918 h 1720032"/>
              <a:gd name="connsiteX73" fmla="*/ 239151 w 3474720"/>
              <a:gd name="connsiteY73" fmla="*/ 1086985 h 1720032"/>
              <a:gd name="connsiteX74" fmla="*/ 211015 w 3474720"/>
              <a:gd name="connsiteY74" fmla="*/ 1115121 h 1720032"/>
              <a:gd name="connsiteX75" fmla="*/ 168812 w 3474720"/>
              <a:gd name="connsiteY75" fmla="*/ 1143256 h 1720032"/>
              <a:gd name="connsiteX76" fmla="*/ 140677 w 3474720"/>
              <a:gd name="connsiteY76" fmla="*/ 1171392 h 1720032"/>
              <a:gd name="connsiteX77" fmla="*/ 56271 w 3474720"/>
              <a:gd name="connsiteY77" fmla="*/ 1185459 h 1720032"/>
              <a:gd name="connsiteX78" fmla="*/ 98474 w 3474720"/>
              <a:gd name="connsiteY78" fmla="*/ 1157324 h 1720032"/>
              <a:gd name="connsiteX79" fmla="*/ 0 w 3474720"/>
              <a:gd name="connsiteY79" fmla="*/ 1199527 h 172003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2039815 w 3474720"/>
              <a:gd name="connsiteY56" fmla="*/ 333350 h 1726052"/>
              <a:gd name="connsiteX57" fmla="*/ 1969477 w 3474720"/>
              <a:gd name="connsiteY57" fmla="*/ 178606 h 1726052"/>
              <a:gd name="connsiteX58" fmla="*/ 1842868 w 3474720"/>
              <a:gd name="connsiteY58" fmla="*/ 403689 h 1726052"/>
              <a:gd name="connsiteX59" fmla="*/ 1800665 w 3474720"/>
              <a:gd name="connsiteY59" fmla="*/ 572501 h 1726052"/>
              <a:gd name="connsiteX60" fmla="*/ 1730326 w 3474720"/>
              <a:gd name="connsiteY60" fmla="*/ 614704 h 1726052"/>
              <a:gd name="connsiteX61" fmla="*/ 1688123 w 3474720"/>
              <a:gd name="connsiteY61" fmla="*/ 642839 h 1726052"/>
              <a:gd name="connsiteX62" fmla="*/ 1645920 w 3474720"/>
              <a:gd name="connsiteY62" fmla="*/ 656907 h 1726052"/>
              <a:gd name="connsiteX63" fmla="*/ 1533378 w 3474720"/>
              <a:gd name="connsiteY63" fmla="*/ 741313 h 1726052"/>
              <a:gd name="connsiteX64" fmla="*/ 1336431 w 3474720"/>
              <a:gd name="connsiteY64" fmla="*/ 853855 h 1726052"/>
              <a:gd name="connsiteX65" fmla="*/ 1294228 w 3474720"/>
              <a:gd name="connsiteY65" fmla="*/ 881990 h 1726052"/>
              <a:gd name="connsiteX66" fmla="*/ 1139483 w 3474720"/>
              <a:gd name="connsiteY66" fmla="*/ 910125 h 1726052"/>
              <a:gd name="connsiteX67" fmla="*/ 1041009 w 3474720"/>
              <a:gd name="connsiteY67" fmla="*/ 938261 h 1726052"/>
              <a:gd name="connsiteX68" fmla="*/ 858129 w 3474720"/>
              <a:gd name="connsiteY68" fmla="*/ 980464 h 1726052"/>
              <a:gd name="connsiteX69" fmla="*/ 703385 w 3474720"/>
              <a:gd name="connsiteY69" fmla="*/ 1050802 h 1726052"/>
              <a:gd name="connsiteX70" fmla="*/ 647114 w 3474720"/>
              <a:gd name="connsiteY70" fmla="*/ 1064870 h 1726052"/>
              <a:gd name="connsiteX71" fmla="*/ 281354 w 3474720"/>
              <a:gd name="connsiteY71" fmla="*/ 1078938 h 1726052"/>
              <a:gd name="connsiteX72" fmla="*/ 239151 w 3474720"/>
              <a:gd name="connsiteY72" fmla="*/ 1093005 h 1726052"/>
              <a:gd name="connsiteX73" fmla="*/ 211015 w 3474720"/>
              <a:gd name="connsiteY73" fmla="*/ 1121141 h 1726052"/>
              <a:gd name="connsiteX74" fmla="*/ 168812 w 3474720"/>
              <a:gd name="connsiteY74" fmla="*/ 1149276 h 1726052"/>
              <a:gd name="connsiteX75" fmla="*/ 140677 w 3474720"/>
              <a:gd name="connsiteY75" fmla="*/ 1177412 h 1726052"/>
              <a:gd name="connsiteX76" fmla="*/ 56271 w 3474720"/>
              <a:gd name="connsiteY76" fmla="*/ 1191479 h 1726052"/>
              <a:gd name="connsiteX77" fmla="*/ 98474 w 3474720"/>
              <a:gd name="connsiteY77" fmla="*/ 1163344 h 1726052"/>
              <a:gd name="connsiteX78" fmla="*/ 0 w 3474720"/>
              <a:gd name="connsiteY78"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800665 w 3474720"/>
              <a:gd name="connsiteY58" fmla="*/ 572501 h 1726052"/>
              <a:gd name="connsiteX59" fmla="*/ 1730326 w 3474720"/>
              <a:gd name="connsiteY59" fmla="*/ 614704 h 1726052"/>
              <a:gd name="connsiteX60" fmla="*/ 1688123 w 3474720"/>
              <a:gd name="connsiteY60" fmla="*/ 642839 h 1726052"/>
              <a:gd name="connsiteX61" fmla="*/ 1645920 w 3474720"/>
              <a:gd name="connsiteY61" fmla="*/ 656907 h 1726052"/>
              <a:gd name="connsiteX62" fmla="*/ 1533378 w 3474720"/>
              <a:gd name="connsiteY62" fmla="*/ 741313 h 1726052"/>
              <a:gd name="connsiteX63" fmla="*/ 1336431 w 3474720"/>
              <a:gd name="connsiteY63" fmla="*/ 853855 h 1726052"/>
              <a:gd name="connsiteX64" fmla="*/ 1294228 w 3474720"/>
              <a:gd name="connsiteY64" fmla="*/ 881990 h 1726052"/>
              <a:gd name="connsiteX65" fmla="*/ 1139483 w 3474720"/>
              <a:gd name="connsiteY65" fmla="*/ 910125 h 1726052"/>
              <a:gd name="connsiteX66" fmla="*/ 1041009 w 3474720"/>
              <a:gd name="connsiteY66" fmla="*/ 938261 h 1726052"/>
              <a:gd name="connsiteX67" fmla="*/ 858129 w 3474720"/>
              <a:gd name="connsiteY67" fmla="*/ 980464 h 1726052"/>
              <a:gd name="connsiteX68" fmla="*/ 703385 w 3474720"/>
              <a:gd name="connsiteY68" fmla="*/ 1050802 h 1726052"/>
              <a:gd name="connsiteX69" fmla="*/ 647114 w 3474720"/>
              <a:gd name="connsiteY69" fmla="*/ 1064870 h 1726052"/>
              <a:gd name="connsiteX70" fmla="*/ 281354 w 3474720"/>
              <a:gd name="connsiteY70" fmla="*/ 1078938 h 1726052"/>
              <a:gd name="connsiteX71" fmla="*/ 239151 w 3474720"/>
              <a:gd name="connsiteY71" fmla="*/ 1093005 h 1726052"/>
              <a:gd name="connsiteX72" fmla="*/ 211015 w 3474720"/>
              <a:gd name="connsiteY72" fmla="*/ 1121141 h 1726052"/>
              <a:gd name="connsiteX73" fmla="*/ 168812 w 3474720"/>
              <a:gd name="connsiteY73" fmla="*/ 1149276 h 1726052"/>
              <a:gd name="connsiteX74" fmla="*/ 140677 w 3474720"/>
              <a:gd name="connsiteY74" fmla="*/ 1177412 h 1726052"/>
              <a:gd name="connsiteX75" fmla="*/ 56271 w 3474720"/>
              <a:gd name="connsiteY75" fmla="*/ 1191479 h 1726052"/>
              <a:gd name="connsiteX76" fmla="*/ 98474 w 3474720"/>
              <a:gd name="connsiteY76" fmla="*/ 1163344 h 1726052"/>
              <a:gd name="connsiteX77" fmla="*/ 0 w 3474720"/>
              <a:gd name="connsiteY77"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800665 w 3474720"/>
              <a:gd name="connsiteY58" fmla="*/ 572501 h 1726052"/>
              <a:gd name="connsiteX59" fmla="*/ 1730326 w 3474720"/>
              <a:gd name="connsiteY59" fmla="*/ 614704 h 1726052"/>
              <a:gd name="connsiteX60" fmla="*/ 1688123 w 3474720"/>
              <a:gd name="connsiteY60" fmla="*/ 642839 h 1726052"/>
              <a:gd name="connsiteX61" fmla="*/ 1533378 w 3474720"/>
              <a:gd name="connsiteY61" fmla="*/ 741313 h 1726052"/>
              <a:gd name="connsiteX62" fmla="*/ 1336431 w 3474720"/>
              <a:gd name="connsiteY62" fmla="*/ 853855 h 1726052"/>
              <a:gd name="connsiteX63" fmla="*/ 1294228 w 3474720"/>
              <a:gd name="connsiteY63" fmla="*/ 881990 h 1726052"/>
              <a:gd name="connsiteX64" fmla="*/ 1139483 w 3474720"/>
              <a:gd name="connsiteY64" fmla="*/ 910125 h 1726052"/>
              <a:gd name="connsiteX65" fmla="*/ 1041009 w 3474720"/>
              <a:gd name="connsiteY65" fmla="*/ 938261 h 1726052"/>
              <a:gd name="connsiteX66" fmla="*/ 858129 w 3474720"/>
              <a:gd name="connsiteY66" fmla="*/ 980464 h 1726052"/>
              <a:gd name="connsiteX67" fmla="*/ 703385 w 3474720"/>
              <a:gd name="connsiteY67" fmla="*/ 1050802 h 1726052"/>
              <a:gd name="connsiteX68" fmla="*/ 647114 w 3474720"/>
              <a:gd name="connsiteY68" fmla="*/ 1064870 h 1726052"/>
              <a:gd name="connsiteX69" fmla="*/ 281354 w 3474720"/>
              <a:gd name="connsiteY69" fmla="*/ 1078938 h 1726052"/>
              <a:gd name="connsiteX70" fmla="*/ 239151 w 3474720"/>
              <a:gd name="connsiteY70" fmla="*/ 1093005 h 1726052"/>
              <a:gd name="connsiteX71" fmla="*/ 211015 w 3474720"/>
              <a:gd name="connsiteY71" fmla="*/ 1121141 h 1726052"/>
              <a:gd name="connsiteX72" fmla="*/ 168812 w 3474720"/>
              <a:gd name="connsiteY72" fmla="*/ 1149276 h 1726052"/>
              <a:gd name="connsiteX73" fmla="*/ 140677 w 3474720"/>
              <a:gd name="connsiteY73" fmla="*/ 1177412 h 1726052"/>
              <a:gd name="connsiteX74" fmla="*/ 56271 w 3474720"/>
              <a:gd name="connsiteY74" fmla="*/ 1191479 h 1726052"/>
              <a:gd name="connsiteX75" fmla="*/ 98474 w 3474720"/>
              <a:gd name="connsiteY75" fmla="*/ 1163344 h 1726052"/>
              <a:gd name="connsiteX76" fmla="*/ 0 w 3474720"/>
              <a:gd name="connsiteY76"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800665 w 3474720"/>
              <a:gd name="connsiteY58" fmla="*/ 572501 h 1726052"/>
              <a:gd name="connsiteX59" fmla="*/ 1730326 w 3474720"/>
              <a:gd name="connsiteY59" fmla="*/ 614704 h 1726052"/>
              <a:gd name="connsiteX60" fmla="*/ 1533378 w 3474720"/>
              <a:gd name="connsiteY60" fmla="*/ 741313 h 1726052"/>
              <a:gd name="connsiteX61" fmla="*/ 1336431 w 3474720"/>
              <a:gd name="connsiteY61" fmla="*/ 853855 h 1726052"/>
              <a:gd name="connsiteX62" fmla="*/ 1294228 w 3474720"/>
              <a:gd name="connsiteY62" fmla="*/ 881990 h 1726052"/>
              <a:gd name="connsiteX63" fmla="*/ 1139483 w 3474720"/>
              <a:gd name="connsiteY63" fmla="*/ 910125 h 1726052"/>
              <a:gd name="connsiteX64" fmla="*/ 1041009 w 3474720"/>
              <a:gd name="connsiteY64" fmla="*/ 938261 h 1726052"/>
              <a:gd name="connsiteX65" fmla="*/ 858129 w 3474720"/>
              <a:gd name="connsiteY65" fmla="*/ 980464 h 1726052"/>
              <a:gd name="connsiteX66" fmla="*/ 703385 w 3474720"/>
              <a:gd name="connsiteY66" fmla="*/ 1050802 h 1726052"/>
              <a:gd name="connsiteX67" fmla="*/ 647114 w 3474720"/>
              <a:gd name="connsiteY67" fmla="*/ 1064870 h 1726052"/>
              <a:gd name="connsiteX68" fmla="*/ 281354 w 3474720"/>
              <a:gd name="connsiteY68" fmla="*/ 1078938 h 1726052"/>
              <a:gd name="connsiteX69" fmla="*/ 239151 w 3474720"/>
              <a:gd name="connsiteY69" fmla="*/ 1093005 h 1726052"/>
              <a:gd name="connsiteX70" fmla="*/ 211015 w 3474720"/>
              <a:gd name="connsiteY70" fmla="*/ 1121141 h 1726052"/>
              <a:gd name="connsiteX71" fmla="*/ 168812 w 3474720"/>
              <a:gd name="connsiteY71" fmla="*/ 1149276 h 1726052"/>
              <a:gd name="connsiteX72" fmla="*/ 140677 w 3474720"/>
              <a:gd name="connsiteY72" fmla="*/ 1177412 h 1726052"/>
              <a:gd name="connsiteX73" fmla="*/ 56271 w 3474720"/>
              <a:gd name="connsiteY73" fmla="*/ 1191479 h 1726052"/>
              <a:gd name="connsiteX74" fmla="*/ 98474 w 3474720"/>
              <a:gd name="connsiteY74" fmla="*/ 1163344 h 1726052"/>
              <a:gd name="connsiteX75" fmla="*/ 0 w 3474720"/>
              <a:gd name="connsiteY75"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800665 w 3474720"/>
              <a:gd name="connsiteY58" fmla="*/ 572501 h 1726052"/>
              <a:gd name="connsiteX59" fmla="*/ 1533378 w 3474720"/>
              <a:gd name="connsiteY59" fmla="*/ 741313 h 1726052"/>
              <a:gd name="connsiteX60" fmla="*/ 1336431 w 3474720"/>
              <a:gd name="connsiteY60" fmla="*/ 853855 h 1726052"/>
              <a:gd name="connsiteX61" fmla="*/ 1294228 w 3474720"/>
              <a:gd name="connsiteY61" fmla="*/ 881990 h 1726052"/>
              <a:gd name="connsiteX62" fmla="*/ 1139483 w 3474720"/>
              <a:gd name="connsiteY62" fmla="*/ 910125 h 1726052"/>
              <a:gd name="connsiteX63" fmla="*/ 1041009 w 3474720"/>
              <a:gd name="connsiteY63" fmla="*/ 938261 h 1726052"/>
              <a:gd name="connsiteX64" fmla="*/ 858129 w 3474720"/>
              <a:gd name="connsiteY64" fmla="*/ 980464 h 1726052"/>
              <a:gd name="connsiteX65" fmla="*/ 703385 w 3474720"/>
              <a:gd name="connsiteY65" fmla="*/ 1050802 h 1726052"/>
              <a:gd name="connsiteX66" fmla="*/ 647114 w 3474720"/>
              <a:gd name="connsiteY66" fmla="*/ 1064870 h 1726052"/>
              <a:gd name="connsiteX67" fmla="*/ 281354 w 3474720"/>
              <a:gd name="connsiteY67" fmla="*/ 1078938 h 1726052"/>
              <a:gd name="connsiteX68" fmla="*/ 239151 w 3474720"/>
              <a:gd name="connsiteY68" fmla="*/ 1093005 h 1726052"/>
              <a:gd name="connsiteX69" fmla="*/ 211015 w 3474720"/>
              <a:gd name="connsiteY69" fmla="*/ 1121141 h 1726052"/>
              <a:gd name="connsiteX70" fmla="*/ 168812 w 3474720"/>
              <a:gd name="connsiteY70" fmla="*/ 1149276 h 1726052"/>
              <a:gd name="connsiteX71" fmla="*/ 140677 w 3474720"/>
              <a:gd name="connsiteY71" fmla="*/ 1177412 h 1726052"/>
              <a:gd name="connsiteX72" fmla="*/ 56271 w 3474720"/>
              <a:gd name="connsiteY72" fmla="*/ 1191479 h 1726052"/>
              <a:gd name="connsiteX73" fmla="*/ 98474 w 3474720"/>
              <a:gd name="connsiteY73" fmla="*/ 1163344 h 1726052"/>
              <a:gd name="connsiteX74" fmla="*/ 0 w 3474720"/>
              <a:gd name="connsiteY74"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533378 w 3474720"/>
              <a:gd name="connsiteY58" fmla="*/ 741313 h 1726052"/>
              <a:gd name="connsiteX59" fmla="*/ 1336431 w 3474720"/>
              <a:gd name="connsiteY59" fmla="*/ 853855 h 1726052"/>
              <a:gd name="connsiteX60" fmla="*/ 1294228 w 3474720"/>
              <a:gd name="connsiteY60" fmla="*/ 881990 h 1726052"/>
              <a:gd name="connsiteX61" fmla="*/ 1139483 w 3474720"/>
              <a:gd name="connsiteY61" fmla="*/ 910125 h 1726052"/>
              <a:gd name="connsiteX62" fmla="*/ 1041009 w 3474720"/>
              <a:gd name="connsiteY62" fmla="*/ 938261 h 1726052"/>
              <a:gd name="connsiteX63" fmla="*/ 858129 w 3474720"/>
              <a:gd name="connsiteY63" fmla="*/ 980464 h 1726052"/>
              <a:gd name="connsiteX64" fmla="*/ 703385 w 3474720"/>
              <a:gd name="connsiteY64" fmla="*/ 1050802 h 1726052"/>
              <a:gd name="connsiteX65" fmla="*/ 647114 w 3474720"/>
              <a:gd name="connsiteY65" fmla="*/ 1064870 h 1726052"/>
              <a:gd name="connsiteX66" fmla="*/ 281354 w 3474720"/>
              <a:gd name="connsiteY66" fmla="*/ 1078938 h 1726052"/>
              <a:gd name="connsiteX67" fmla="*/ 239151 w 3474720"/>
              <a:gd name="connsiteY67" fmla="*/ 1093005 h 1726052"/>
              <a:gd name="connsiteX68" fmla="*/ 211015 w 3474720"/>
              <a:gd name="connsiteY68" fmla="*/ 1121141 h 1726052"/>
              <a:gd name="connsiteX69" fmla="*/ 168812 w 3474720"/>
              <a:gd name="connsiteY69" fmla="*/ 1149276 h 1726052"/>
              <a:gd name="connsiteX70" fmla="*/ 140677 w 3474720"/>
              <a:gd name="connsiteY70" fmla="*/ 1177412 h 1726052"/>
              <a:gd name="connsiteX71" fmla="*/ 56271 w 3474720"/>
              <a:gd name="connsiteY71" fmla="*/ 1191479 h 1726052"/>
              <a:gd name="connsiteX72" fmla="*/ 98474 w 3474720"/>
              <a:gd name="connsiteY72" fmla="*/ 1163344 h 1726052"/>
              <a:gd name="connsiteX73" fmla="*/ 0 w 3474720"/>
              <a:gd name="connsiteY73" fmla="*/ 1205547 h 1726052"/>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2968283 w 3474720"/>
              <a:gd name="connsiteY31" fmla="*/ 1246644 h 1724946"/>
              <a:gd name="connsiteX32" fmla="*/ 3052689 w 3474720"/>
              <a:gd name="connsiteY32" fmla="*/ 1148170 h 1724946"/>
              <a:gd name="connsiteX33" fmla="*/ 3123028 w 3474720"/>
              <a:gd name="connsiteY33" fmla="*/ 1105967 h 1724946"/>
              <a:gd name="connsiteX34" fmla="*/ 3165231 w 3474720"/>
              <a:gd name="connsiteY34" fmla="*/ 1063764 h 1724946"/>
              <a:gd name="connsiteX35" fmla="*/ 3249637 w 3474720"/>
              <a:gd name="connsiteY35" fmla="*/ 1007493 h 1724946"/>
              <a:gd name="connsiteX36" fmla="*/ 3291840 w 3474720"/>
              <a:gd name="connsiteY36" fmla="*/ 979358 h 1724946"/>
              <a:gd name="connsiteX37" fmla="*/ 3334043 w 3474720"/>
              <a:gd name="connsiteY37" fmla="*/ 894952 h 1724946"/>
              <a:gd name="connsiteX38" fmla="*/ 3362178 w 3474720"/>
              <a:gd name="connsiteY38" fmla="*/ 838681 h 1724946"/>
              <a:gd name="connsiteX39" fmla="*/ 3390314 w 3474720"/>
              <a:gd name="connsiteY39" fmla="*/ 754275 h 1724946"/>
              <a:gd name="connsiteX40" fmla="*/ 3404381 w 3474720"/>
              <a:gd name="connsiteY40" fmla="*/ 712072 h 1724946"/>
              <a:gd name="connsiteX41" fmla="*/ 3418449 w 3474720"/>
              <a:gd name="connsiteY41" fmla="*/ 655801 h 1724946"/>
              <a:gd name="connsiteX42" fmla="*/ 3432517 w 3474720"/>
              <a:gd name="connsiteY42" fmla="*/ 613598 h 1724946"/>
              <a:gd name="connsiteX43" fmla="*/ 3446585 w 3474720"/>
              <a:gd name="connsiteY43" fmla="*/ 557327 h 1724946"/>
              <a:gd name="connsiteX44" fmla="*/ 3474720 w 3474720"/>
              <a:gd name="connsiteY44" fmla="*/ 472921 h 1724946"/>
              <a:gd name="connsiteX45" fmla="*/ 3460652 w 3474720"/>
              <a:gd name="connsiteY45" fmla="*/ 247838 h 1724946"/>
              <a:gd name="connsiteX46" fmla="*/ 3432517 w 3474720"/>
              <a:gd name="connsiteY46" fmla="*/ 219702 h 1724946"/>
              <a:gd name="connsiteX47" fmla="*/ 3418449 w 3474720"/>
              <a:gd name="connsiteY47" fmla="*/ 177499 h 1724946"/>
              <a:gd name="connsiteX48" fmla="*/ 3334043 w 3474720"/>
              <a:gd name="connsiteY48" fmla="*/ 107161 h 1724946"/>
              <a:gd name="connsiteX49" fmla="*/ 3249637 w 3474720"/>
              <a:gd name="connsiteY49" fmla="*/ 79026 h 1724946"/>
              <a:gd name="connsiteX50" fmla="*/ 2926080 w 3474720"/>
              <a:gd name="connsiteY50" fmla="*/ 50890 h 1724946"/>
              <a:gd name="connsiteX51" fmla="*/ 2813538 w 3474720"/>
              <a:gd name="connsiteY51" fmla="*/ 36822 h 1724946"/>
              <a:gd name="connsiteX52" fmla="*/ 2729132 w 3474720"/>
              <a:gd name="connsiteY52" fmla="*/ 22755 h 1724946"/>
              <a:gd name="connsiteX53" fmla="*/ 2602523 w 3474720"/>
              <a:gd name="connsiteY53" fmla="*/ 8687 h 1724946"/>
              <a:gd name="connsiteX54" fmla="*/ 2321169 w 3474720"/>
              <a:gd name="connsiteY54" fmla="*/ 22755 h 1724946"/>
              <a:gd name="connsiteX55" fmla="*/ 2124221 w 3474720"/>
              <a:gd name="connsiteY55" fmla="*/ 8687 h 1724946"/>
              <a:gd name="connsiteX56" fmla="*/ 1969477 w 3474720"/>
              <a:gd name="connsiteY56" fmla="*/ 177500 h 1724946"/>
              <a:gd name="connsiteX57" fmla="*/ 1842868 w 3474720"/>
              <a:gd name="connsiteY57" fmla="*/ 402583 h 1724946"/>
              <a:gd name="connsiteX58" fmla="*/ 1533378 w 3474720"/>
              <a:gd name="connsiteY58" fmla="*/ 740207 h 1724946"/>
              <a:gd name="connsiteX59" fmla="*/ 1336431 w 3474720"/>
              <a:gd name="connsiteY59" fmla="*/ 852749 h 1724946"/>
              <a:gd name="connsiteX60" fmla="*/ 1294228 w 3474720"/>
              <a:gd name="connsiteY60" fmla="*/ 880884 h 1724946"/>
              <a:gd name="connsiteX61" fmla="*/ 1139483 w 3474720"/>
              <a:gd name="connsiteY61" fmla="*/ 909019 h 1724946"/>
              <a:gd name="connsiteX62" fmla="*/ 1041009 w 3474720"/>
              <a:gd name="connsiteY62" fmla="*/ 937155 h 1724946"/>
              <a:gd name="connsiteX63" fmla="*/ 858129 w 3474720"/>
              <a:gd name="connsiteY63" fmla="*/ 979358 h 1724946"/>
              <a:gd name="connsiteX64" fmla="*/ 703385 w 3474720"/>
              <a:gd name="connsiteY64" fmla="*/ 1049696 h 1724946"/>
              <a:gd name="connsiteX65" fmla="*/ 647114 w 3474720"/>
              <a:gd name="connsiteY65" fmla="*/ 1063764 h 1724946"/>
              <a:gd name="connsiteX66" fmla="*/ 281354 w 3474720"/>
              <a:gd name="connsiteY66" fmla="*/ 1077832 h 1724946"/>
              <a:gd name="connsiteX67" fmla="*/ 239151 w 3474720"/>
              <a:gd name="connsiteY67" fmla="*/ 1091899 h 1724946"/>
              <a:gd name="connsiteX68" fmla="*/ 211015 w 3474720"/>
              <a:gd name="connsiteY68" fmla="*/ 1120035 h 1724946"/>
              <a:gd name="connsiteX69" fmla="*/ 168812 w 3474720"/>
              <a:gd name="connsiteY69" fmla="*/ 1148170 h 1724946"/>
              <a:gd name="connsiteX70" fmla="*/ 140677 w 3474720"/>
              <a:gd name="connsiteY70" fmla="*/ 1176306 h 1724946"/>
              <a:gd name="connsiteX71" fmla="*/ 56271 w 3474720"/>
              <a:gd name="connsiteY71" fmla="*/ 1190373 h 1724946"/>
              <a:gd name="connsiteX72" fmla="*/ 98474 w 3474720"/>
              <a:gd name="connsiteY72" fmla="*/ 1162238 h 1724946"/>
              <a:gd name="connsiteX73" fmla="*/ 0 w 3474720"/>
              <a:gd name="connsiteY73"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2968283 w 3474720"/>
              <a:gd name="connsiteY31" fmla="*/ 1246644 h 1724946"/>
              <a:gd name="connsiteX32" fmla="*/ 3052689 w 3474720"/>
              <a:gd name="connsiteY32" fmla="*/ 1148170 h 1724946"/>
              <a:gd name="connsiteX33" fmla="*/ 3123028 w 3474720"/>
              <a:gd name="connsiteY33" fmla="*/ 1105967 h 1724946"/>
              <a:gd name="connsiteX34" fmla="*/ 3165231 w 3474720"/>
              <a:gd name="connsiteY34" fmla="*/ 1063764 h 1724946"/>
              <a:gd name="connsiteX35" fmla="*/ 3249637 w 3474720"/>
              <a:gd name="connsiteY35" fmla="*/ 1007493 h 1724946"/>
              <a:gd name="connsiteX36" fmla="*/ 3291840 w 3474720"/>
              <a:gd name="connsiteY36" fmla="*/ 979358 h 1724946"/>
              <a:gd name="connsiteX37" fmla="*/ 3334043 w 3474720"/>
              <a:gd name="connsiteY37" fmla="*/ 894952 h 1724946"/>
              <a:gd name="connsiteX38" fmla="*/ 3362178 w 3474720"/>
              <a:gd name="connsiteY38" fmla="*/ 838681 h 1724946"/>
              <a:gd name="connsiteX39" fmla="*/ 3390314 w 3474720"/>
              <a:gd name="connsiteY39" fmla="*/ 754275 h 1724946"/>
              <a:gd name="connsiteX40" fmla="*/ 3404381 w 3474720"/>
              <a:gd name="connsiteY40" fmla="*/ 712072 h 1724946"/>
              <a:gd name="connsiteX41" fmla="*/ 3418449 w 3474720"/>
              <a:gd name="connsiteY41" fmla="*/ 655801 h 1724946"/>
              <a:gd name="connsiteX42" fmla="*/ 3432517 w 3474720"/>
              <a:gd name="connsiteY42" fmla="*/ 613598 h 1724946"/>
              <a:gd name="connsiteX43" fmla="*/ 3446585 w 3474720"/>
              <a:gd name="connsiteY43" fmla="*/ 557327 h 1724946"/>
              <a:gd name="connsiteX44" fmla="*/ 3474720 w 3474720"/>
              <a:gd name="connsiteY44" fmla="*/ 472921 h 1724946"/>
              <a:gd name="connsiteX45" fmla="*/ 3460652 w 3474720"/>
              <a:gd name="connsiteY45" fmla="*/ 247838 h 1724946"/>
              <a:gd name="connsiteX46" fmla="*/ 3432517 w 3474720"/>
              <a:gd name="connsiteY46" fmla="*/ 219702 h 1724946"/>
              <a:gd name="connsiteX47" fmla="*/ 3418449 w 3474720"/>
              <a:gd name="connsiteY47" fmla="*/ 177499 h 1724946"/>
              <a:gd name="connsiteX48" fmla="*/ 3334043 w 3474720"/>
              <a:gd name="connsiteY48" fmla="*/ 107161 h 1724946"/>
              <a:gd name="connsiteX49" fmla="*/ 3249637 w 3474720"/>
              <a:gd name="connsiteY49" fmla="*/ 79026 h 1724946"/>
              <a:gd name="connsiteX50" fmla="*/ 2926080 w 3474720"/>
              <a:gd name="connsiteY50" fmla="*/ 50890 h 1724946"/>
              <a:gd name="connsiteX51" fmla="*/ 2813538 w 3474720"/>
              <a:gd name="connsiteY51" fmla="*/ 36822 h 1724946"/>
              <a:gd name="connsiteX52" fmla="*/ 2602523 w 3474720"/>
              <a:gd name="connsiteY52" fmla="*/ 8687 h 1724946"/>
              <a:gd name="connsiteX53" fmla="*/ 2321169 w 3474720"/>
              <a:gd name="connsiteY53" fmla="*/ 22755 h 1724946"/>
              <a:gd name="connsiteX54" fmla="*/ 2124221 w 3474720"/>
              <a:gd name="connsiteY54" fmla="*/ 8687 h 1724946"/>
              <a:gd name="connsiteX55" fmla="*/ 1969477 w 3474720"/>
              <a:gd name="connsiteY55" fmla="*/ 177500 h 1724946"/>
              <a:gd name="connsiteX56" fmla="*/ 1842868 w 3474720"/>
              <a:gd name="connsiteY56" fmla="*/ 402583 h 1724946"/>
              <a:gd name="connsiteX57" fmla="*/ 1533378 w 3474720"/>
              <a:gd name="connsiteY57" fmla="*/ 740207 h 1724946"/>
              <a:gd name="connsiteX58" fmla="*/ 1336431 w 3474720"/>
              <a:gd name="connsiteY58" fmla="*/ 852749 h 1724946"/>
              <a:gd name="connsiteX59" fmla="*/ 1294228 w 3474720"/>
              <a:gd name="connsiteY59" fmla="*/ 880884 h 1724946"/>
              <a:gd name="connsiteX60" fmla="*/ 1139483 w 3474720"/>
              <a:gd name="connsiteY60" fmla="*/ 909019 h 1724946"/>
              <a:gd name="connsiteX61" fmla="*/ 1041009 w 3474720"/>
              <a:gd name="connsiteY61" fmla="*/ 937155 h 1724946"/>
              <a:gd name="connsiteX62" fmla="*/ 858129 w 3474720"/>
              <a:gd name="connsiteY62" fmla="*/ 979358 h 1724946"/>
              <a:gd name="connsiteX63" fmla="*/ 703385 w 3474720"/>
              <a:gd name="connsiteY63" fmla="*/ 1049696 h 1724946"/>
              <a:gd name="connsiteX64" fmla="*/ 647114 w 3474720"/>
              <a:gd name="connsiteY64" fmla="*/ 1063764 h 1724946"/>
              <a:gd name="connsiteX65" fmla="*/ 281354 w 3474720"/>
              <a:gd name="connsiteY65" fmla="*/ 1077832 h 1724946"/>
              <a:gd name="connsiteX66" fmla="*/ 239151 w 3474720"/>
              <a:gd name="connsiteY66" fmla="*/ 1091899 h 1724946"/>
              <a:gd name="connsiteX67" fmla="*/ 211015 w 3474720"/>
              <a:gd name="connsiteY67" fmla="*/ 1120035 h 1724946"/>
              <a:gd name="connsiteX68" fmla="*/ 168812 w 3474720"/>
              <a:gd name="connsiteY68" fmla="*/ 1148170 h 1724946"/>
              <a:gd name="connsiteX69" fmla="*/ 140677 w 3474720"/>
              <a:gd name="connsiteY69" fmla="*/ 1176306 h 1724946"/>
              <a:gd name="connsiteX70" fmla="*/ 56271 w 3474720"/>
              <a:gd name="connsiteY70" fmla="*/ 1190373 h 1724946"/>
              <a:gd name="connsiteX71" fmla="*/ 98474 w 3474720"/>
              <a:gd name="connsiteY71" fmla="*/ 1162238 h 1724946"/>
              <a:gd name="connsiteX72" fmla="*/ 0 w 3474720"/>
              <a:gd name="connsiteY72"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2968283 w 3474720"/>
              <a:gd name="connsiteY31" fmla="*/ 1246644 h 1724946"/>
              <a:gd name="connsiteX32" fmla="*/ 3052689 w 3474720"/>
              <a:gd name="connsiteY32" fmla="*/ 1148170 h 1724946"/>
              <a:gd name="connsiteX33" fmla="*/ 3123028 w 3474720"/>
              <a:gd name="connsiteY33" fmla="*/ 1105967 h 1724946"/>
              <a:gd name="connsiteX34" fmla="*/ 3165231 w 3474720"/>
              <a:gd name="connsiteY34" fmla="*/ 1063764 h 1724946"/>
              <a:gd name="connsiteX35" fmla="*/ 3249637 w 3474720"/>
              <a:gd name="connsiteY35" fmla="*/ 1007493 h 1724946"/>
              <a:gd name="connsiteX36" fmla="*/ 3291840 w 3474720"/>
              <a:gd name="connsiteY36" fmla="*/ 979358 h 1724946"/>
              <a:gd name="connsiteX37" fmla="*/ 3334043 w 3474720"/>
              <a:gd name="connsiteY37" fmla="*/ 894952 h 1724946"/>
              <a:gd name="connsiteX38" fmla="*/ 3362178 w 3474720"/>
              <a:gd name="connsiteY38" fmla="*/ 838681 h 1724946"/>
              <a:gd name="connsiteX39" fmla="*/ 3390314 w 3474720"/>
              <a:gd name="connsiteY39" fmla="*/ 754275 h 1724946"/>
              <a:gd name="connsiteX40" fmla="*/ 3404381 w 3474720"/>
              <a:gd name="connsiteY40" fmla="*/ 712072 h 1724946"/>
              <a:gd name="connsiteX41" fmla="*/ 3418449 w 3474720"/>
              <a:gd name="connsiteY41" fmla="*/ 655801 h 1724946"/>
              <a:gd name="connsiteX42" fmla="*/ 3432517 w 3474720"/>
              <a:gd name="connsiteY42" fmla="*/ 613598 h 1724946"/>
              <a:gd name="connsiteX43" fmla="*/ 3446585 w 3474720"/>
              <a:gd name="connsiteY43" fmla="*/ 557327 h 1724946"/>
              <a:gd name="connsiteX44" fmla="*/ 3474720 w 3474720"/>
              <a:gd name="connsiteY44" fmla="*/ 472921 h 1724946"/>
              <a:gd name="connsiteX45" fmla="*/ 3460652 w 3474720"/>
              <a:gd name="connsiteY45" fmla="*/ 247838 h 1724946"/>
              <a:gd name="connsiteX46" fmla="*/ 3432517 w 3474720"/>
              <a:gd name="connsiteY46" fmla="*/ 219702 h 1724946"/>
              <a:gd name="connsiteX47" fmla="*/ 3334043 w 3474720"/>
              <a:gd name="connsiteY47" fmla="*/ 107161 h 1724946"/>
              <a:gd name="connsiteX48" fmla="*/ 3249637 w 3474720"/>
              <a:gd name="connsiteY48" fmla="*/ 79026 h 1724946"/>
              <a:gd name="connsiteX49" fmla="*/ 2926080 w 3474720"/>
              <a:gd name="connsiteY49" fmla="*/ 50890 h 1724946"/>
              <a:gd name="connsiteX50" fmla="*/ 2813538 w 3474720"/>
              <a:gd name="connsiteY50" fmla="*/ 36822 h 1724946"/>
              <a:gd name="connsiteX51" fmla="*/ 2602523 w 3474720"/>
              <a:gd name="connsiteY51" fmla="*/ 8687 h 1724946"/>
              <a:gd name="connsiteX52" fmla="*/ 2321169 w 3474720"/>
              <a:gd name="connsiteY52" fmla="*/ 22755 h 1724946"/>
              <a:gd name="connsiteX53" fmla="*/ 2124221 w 3474720"/>
              <a:gd name="connsiteY53" fmla="*/ 8687 h 1724946"/>
              <a:gd name="connsiteX54" fmla="*/ 1969477 w 3474720"/>
              <a:gd name="connsiteY54" fmla="*/ 177500 h 1724946"/>
              <a:gd name="connsiteX55" fmla="*/ 1842868 w 3474720"/>
              <a:gd name="connsiteY55" fmla="*/ 402583 h 1724946"/>
              <a:gd name="connsiteX56" fmla="*/ 1533378 w 3474720"/>
              <a:gd name="connsiteY56" fmla="*/ 740207 h 1724946"/>
              <a:gd name="connsiteX57" fmla="*/ 1336431 w 3474720"/>
              <a:gd name="connsiteY57" fmla="*/ 852749 h 1724946"/>
              <a:gd name="connsiteX58" fmla="*/ 1294228 w 3474720"/>
              <a:gd name="connsiteY58" fmla="*/ 880884 h 1724946"/>
              <a:gd name="connsiteX59" fmla="*/ 1139483 w 3474720"/>
              <a:gd name="connsiteY59" fmla="*/ 909019 h 1724946"/>
              <a:gd name="connsiteX60" fmla="*/ 1041009 w 3474720"/>
              <a:gd name="connsiteY60" fmla="*/ 937155 h 1724946"/>
              <a:gd name="connsiteX61" fmla="*/ 858129 w 3474720"/>
              <a:gd name="connsiteY61" fmla="*/ 979358 h 1724946"/>
              <a:gd name="connsiteX62" fmla="*/ 703385 w 3474720"/>
              <a:gd name="connsiteY62" fmla="*/ 1049696 h 1724946"/>
              <a:gd name="connsiteX63" fmla="*/ 647114 w 3474720"/>
              <a:gd name="connsiteY63" fmla="*/ 1063764 h 1724946"/>
              <a:gd name="connsiteX64" fmla="*/ 281354 w 3474720"/>
              <a:gd name="connsiteY64" fmla="*/ 1077832 h 1724946"/>
              <a:gd name="connsiteX65" fmla="*/ 239151 w 3474720"/>
              <a:gd name="connsiteY65" fmla="*/ 1091899 h 1724946"/>
              <a:gd name="connsiteX66" fmla="*/ 211015 w 3474720"/>
              <a:gd name="connsiteY66" fmla="*/ 1120035 h 1724946"/>
              <a:gd name="connsiteX67" fmla="*/ 168812 w 3474720"/>
              <a:gd name="connsiteY67" fmla="*/ 1148170 h 1724946"/>
              <a:gd name="connsiteX68" fmla="*/ 140677 w 3474720"/>
              <a:gd name="connsiteY68" fmla="*/ 1176306 h 1724946"/>
              <a:gd name="connsiteX69" fmla="*/ 56271 w 3474720"/>
              <a:gd name="connsiteY69" fmla="*/ 1190373 h 1724946"/>
              <a:gd name="connsiteX70" fmla="*/ 98474 w 3474720"/>
              <a:gd name="connsiteY70" fmla="*/ 1162238 h 1724946"/>
              <a:gd name="connsiteX71" fmla="*/ 0 w 3474720"/>
              <a:gd name="connsiteY71"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2968283 w 3474720"/>
              <a:gd name="connsiteY31" fmla="*/ 1246644 h 1724946"/>
              <a:gd name="connsiteX32" fmla="*/ 3052689 w 3474720"/>
              <a:gd name="connsiteY32" fmla="*/ 1148170 h 1724946"/>
              <a:gd name="connsiteX33" fmla="*/ 3123028 w 3474720"/>
              <a:gd name="connsiteY33" fmla="*/ 1105967 h 1724946"/>
              <a:gd name="connsiteX34" fmla="*/ 3165231 w 3474720"/>
              <a:gd name="connsiteY34" fmla="*/ 1063764 h 1724946"/>
              <a:gd name="connsiteX35" fmla="*/ 3249637 w 3474720"/>
              <a:gd name="connsiteY35" fmla="*/ 1007493 h 1724946"/>
              <a:gd name="connsiteX36" fmla="*/ 3334043 w 3474720"/>
              <a:gd name="connsiteY36" fmla="*/ 894952 h 1724946"/>
              <a:gd name="connsiteX37" fmla="*/ 3362178 w 3474720"/>
              <a:gd name="connsiteY37" fmla="*/ 838681 h 1724946"/>
              <a:gd name="connsiteX38" fmla="*/ 3390314 w 3474720"/>
              <a:gd name="connsiteY38" fmla="*/ 754275 h 1724946"/>
              <a:gd name="connsiteX39" fmla="*/ 3404381 w 3474720"/>
              <a:gd name="connsiteY39" fmla="*/ 712072 h 1724946"/>
              <a:gd name="connsiteX40" fmla="*/ 3418449 w 3474720"/>
              <a:gd name="connsiteY40" fmla="*/ 655801 h 1724946"/>
              <a:gd name="connsiteX41" fmla="*/ 3432517 w 3474720"/>
              <a:gd name="connsiteY41" fmla="*/ 613598 h 1724946"/>
              <a:gd name="connsiteX42" fmla="*/ 3446585 w 3474720"/>
              <a:gd name="connsiteY42" fmla="*/ 557327 h 1724946"/>
              <a:gd name="connsiteX43" fmla="*/ 3474720 w 3474720"/>
              <a:gd name="connsiteY43" fmla="*/ 472921 h 1724946"/>
              <a:gd name="connsiteX44" fmla="*/ 3460652 w 3474720"/>
              <a:gd name="connsiteY44" fmla="*/ 247838 h 1724946"/>
              <a:gd name="connsiteX45" fmla="*/ 3432517 w 3474720"/>
              <a:gd name="connsiteY45" fmla="*/ 219702 h 1724946"/>
              <a:gd name="connsiteX46" fmla="*/ 3334043 w 3474720"/>
              <a:gd name="connsiteY46" fmla="*/ 107161 h 1724946"/>
              <a:gd name="connsiteX47" fmla="*/ 3249637 w 3474720"/>
              <a:gd name="connsiteY47" fmla="*/ 79026 h 1724946"/>
              <a:gd name="connsiteX48" fmla="*/ 2926080 w 3474720"/>
              <a:gd name="connsiteY48" fmla="*/ 50890 h 1724946"/>
              <a:gd name="connsiteX49" fmla="*/ 2813538 w 3474720"/>
              <a:gd name="connsiteY49" fmla="*/ 36822 h 1724946"/>
              <a:gd name="connsiteX50" fmla="*/ 2602523 w 3474720"/>
              <a:gd name="connsiteY50" fmla="*/ 8687 h 1724946"/>
              <a:gd name="connsiteX51" fmla="*/ 2321169 w 3474720"/>
              <a:gd name="connsiteY51" fmla="*/ 22755 h 1724946"/>
              <a:gd name="connsiteX52" fmla="*/ 2124221 w 3474720"/>
              <a:gd name="connsiteY52" fmla="*/ 8687 h 1724946"/>
              <a:gd name="connsiteX53" fmla="*/ 1969477 w 3474720"/>
              <a:gd name="connsiteY53" fmla="*/ 177500 h 1724946"/>
              <a:gd name="connsiteX54" fmla="*/ 1842868 w 3474720"/>
              <a:gd name="connsiteY54" fmla="*/ 402583 h 1724946"/>
              <a:gd name="connsiteX55" fmla="*/ 1533378 w 3474720"/>
              <a:gd name="connsiteY55" fmla="*/ 740207 h 1724946"/>
              <a:gd name="connsiteX56" fmla="*/ 1336431 w 3474720"/>
              <a:gd name="connsiteY56" fmla="*/ 852749 h 1724946"/>
              <a:gd name="connsiteX57" fmla="*/ 1294228 w 3474720"/>
              <a:gd name="connsiteY57" fmla="*/ 880884 h 1724946"/>
              <a:gd name="connsiteX58" fmla="*/ 1139483 w 3474720"/>
              <a:gd name="connsiteY58" fmla="*/ 909019 h 1724946"/>
              <a:gd name="connsiteX59" fmla="*/ 1041009 w 3474720"/>
              <a:gd name="connsiteY59" fmla="*/ 937155 h 1724946"/>
              <a:gd name="connsiteX60" fmla="*/ 858129 w 3474720"/>
              <a:gd name="connsiteY60" fmla="*/ 979358 h 1724946"/>
              <a:gd name="connsiteX61" fmla="*/ 703385 w 3474720"/>
              <a:gd name="connsiteY61" fmla="*/ 1049696 h 1724946"/>
              <a:gd name="connsiteX62" fmla="*/ 647114 w 3474720"/>
              <a:gd name="connsiteY62" fmla="*/ 1063764 h 1724946"/>
              <a:gd name="connsiteX63" fmla="*/ 281354 w 3474720"/>
              <a:gd name="connsiteY63" fmla="*/ 1077832 h 1724946"/>
              <a:gd name="connsiteX64" fmla="*/ 239151 w 3474720"/>
              <a:gd name="connsiteY64" fmla="*/ 1091899 h 1724946"/>
              <a:gd name="connsiteX65" fmla="*/ 211015 w 3474720"/>
              <a:gd name="connsiteY65" fmla="*/ 1120035 h 1724946"/>
              <a:gd name="connsiteX66" fmla="*/ 168812 w 3474720"/>
              <a:gd name="connsiteY66" fmla="*/ 1148170 h 1724946"/>
              <a:gd name="connsiteX67" fmla="*/ 140677 w 3474720"/>
              <a:gd name="connsiteY67" fmla="*/ 1176306 h 1724946"/>
              <a:gd name="connsiteX68" fmla="*/ 56271 w 3474720"/>
              <a:gd name="connsiteY68" fmla="*/ 1190373 h 1724946"/>
              <a:gd name="connsiteX69" fmla="*/ 98474 w 3474720"/>
              <a:gd name="connsiteY69" fmla="*/ 1162238 h 1724946"/>
              <a:gd name="connsiteX70" fmla="*/ 0 w 3474720"/>
              <a:gd name="connsiteY70"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3052689 w 3474720"/>
              <a:gd name="connsiteY31" fmla="*/ 1148170 h 1724946"/>
              <a:gd name="connsiteX32" fmla="*/ 3123028 w 3474720"/>
              <a:gd name="connsiteY32" fmla="*/ 1105967 h 1724946"/>
              <a:gd name="connsiteX33" fmla="*/ 3165231 w 3474720"/>
              <a:gd name="connsiteY33" fmla="*/ 1063764 h 1724946"/>
              <a:gd name="connsiteX34" fmla="*/ 3249637 w 3474720"/>
              <a:gd name="connsiteY34" fmla="*/ 1007493 h 1724946"/>
              <a:gd name="connsiteX35" fmla="*/ 3334043 w 3474720"/>
              <a:gd name="connsiteY35" fmla="*/ 894952 h 1724946"/>
              <a:gd name="connsiteX36" fmla="*/ 3362178 w 3474720"/>
              <a:gd name="connsiteY36" fmla="*/ 838681 h 1724946"/>
              <a:gd name="connsiteX37" fmla="*/ 3390314 w 3474720"/>
              <a:gd name="connsiteY37" fmla="*/ 754275 h 1724946"/>
              <a:gd name="connsiteX38" fmla="*/ 3404381 w 3474720"/>
              <a:gd name="connsiteY38" fmla="*/ 712072 h 1724946"/>
              <a:gd name="connsiteX39" fmla="*/ 3418449 w 3474720"/>
              <a:gd name="connsiteY39" fmla="*/ 655801 h 1724946"/>
              <a:gd name="connsiteX40" fmla="*/ 3432517 w 3474720"/>
              <a:gd name="connsiteY40" fmla="*/ 613598 h 1724946"/>
              <a:gd name="connsiteX41" fmla="*/ 3446585 w 3474720"/>
              <a:gd name="connsiteY41" fmla="*/ 557327 h 1724946"/>
              <a:gd name="connsiteX42" fmla="*/ 3474720 w 3474720"/>
              <a:gd name="connsiteY42" fmla="*/ 472921 h 1724946"/>
              <a:gd name="connsiteX43" fmla="*/ 3460652 w 3474720"/>
              <a:gd name="connsiteY43" fmla="*/ 247838 h 1724946"/>
              <a:gd name="connsiteX44" fmla="*/ 3432517 w 3474720"/>
              <a:gd name="connsiteY44" fmla="*/ 219702 h 1724946"/>
              <a:gd name="connsiteX45" fmla="*/ 3334043 w 3474720"/>
              <a:gd name="connsiteY45" fmla="*/ 107161 h 1724946"/>
              <a:gd name="connsiteX46" fmla="*/ 3249637 w 3474720"/>
              <a:gd name="connsiteY46" fmla="*/ 79026 h 1724946"/>
              <a:gd name="connsiteX47" fmla="*/ 2926080 w 3474720"/>
              <a:gd name="connsiteY47" fmla="*/ 50890 h 1724946"/>
              <a:gd name="connsiteX48" fmla="*/ 2813538 w 3474720"/>
              <a:gd name="connsiteY48" fmla="*/ 36822 h 1724946"/>
              <a:gd name="connsiteX49" fmla="*/ 2602523 w 3474720"/>
              <a:gd name="connsiteY49" fmla="*/ 8687 h 1724946"/>
              <a:gd name="connsiteX50" fmla="*/ 2321169 w 3474720"/>
              <a:gd name="connsiteY50" fmla="*/ 22755 h 1724946"/>
              <a:gd name="connsiteX51" fmla="*/ 2124221 w 3474720"/>
              <a:gd name="connsiteY51" fmla="*/ 8687 h 1724946"/>
              <a:gd name="connsiteX52" fmla="*/ 1969477 w 3474720"/>
              <a:gd name="connsiteY52" fmla="*/ 177500 h 1724946"/>
              <a:gd name="connsiteX53" fmla="*/ 1842868 w 3474720"/>
              <a:gd name="connsiteY53" fmla="*/ 402583 h 1724946"/>
              <a:gd name="connsiteX54" fmla="*/ 1533378 w 3474720"/>
              <a:gd name="connsiteY54" fmla="*/ 740207 h 1724946"/>
              <a:gd name="connsiteX55" fmla="*/ 1336431 w 3474720"/>
              <a:gd name="connsiteY55" fmla="*/ 852749 h 1724946"/>
              <a:gd name="connsiteX56" fmla="*/ 1294228 w 3474720"/>
              <a:gd name="connsiteY56" fmla="*/ 880884 h 1724946"/>
              <a:gd name="connsiteX57" fmla="*/ 1139483 w 3474720"/>
              <a:gd name="connsiteY57" fmla="*/ 909019 h 1724946"/>
              <a:gd name="connsiteX58" fmla="*/ 1041009 w 3474720"/>
              <a:gd name="connsiteY58" fmla="*/ 937155 h 1724946"/>
              <a:gd name="connsiteX59" fmla="*/ 858129 w 3474720"/>
              <a:gd name="connsiteY59" fmla="*/ 979358 h 1724946"/>
              <a:gd name="connsiteX60" fmla="*/ 703385 w 3474720"/>
              <a:gd name="connsiteY60" fmla="*/ 1049696 h 1724946"/>
              <a:gd name="connsiteX61" fmla="*/ 647114 w 3474720"/>
              <a:gd name="connsiteY61" fmla="*/ 1063764 h 1724946"/>
              <a:gd name="connsiteX62" fmla="*/ 281354 w 3474720"/>
              <a:gd name="connsiteY62" fmla="*/ 1077832 h 1724946"/>
              <a:gd name="connsiteX63" fmla="*/ 239151 w 3474720"/>
              <a:gd name="connsiteY63" fmla="*/ 1091899 h 1724946"/>
              <a:gd name="connsiteX64" fmla="*/ 211015 w 3474720"/>
              <a:gd name="connsiteY64" fmla="*/ 1120035 h 1724946"/>
              <a:gd name="connsiteX65" fmla="*/ 168812 w 3474720"/>
              <a:gd name="connsiteY65" fmla="*/ 1148170 h 1724946"/>
              <a:gd name="connsiteX66" fmla="*/ 140677 w 3474720"/>
              <a:gd name="connsiteY66" fmla="*/ 1176306 h 1724946"/>
              <a:gd name="connsiteX67" fmla="*/ 56271 w 3474720"/>
              <a:gd name="connsiteY67" fmla="*/ 1190373 h 1724946"/>
              <a:gd name="connsiteX68" fmla="*/ 98474 w 3474720"/>
              <a:gd name="connsiteY68" fmla="*/ 1162238 h 1724946"/>
              <a:gd name="connsiteX69" fmla="*/ 0 w 3474720"/>
              <a:gd name="connsiteY69"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616591 w 3474720"/>
              <a:gd name="connsiteY24" fmla="*/ 1471727 h 1724946"/>
              <a:gd name="connsiteX25" fmla="*/ 2630658 w 3474720"/>
              <a:gd name="connsiteY25" fmla="*/ 1429524 h 1724946"/>
              <a:gd name="connsiteX26" fmla="*/ 2729132 w 3474720"/>
              <a:gd name="connsiteY26" fmla="*/ 1415456 h 1724946"/>
              <a:gd name="connsiteX27" fmla="*/ 2785403 w 3474720"/>
              <a:gd name="connsiteY27" fmla="*/ 1401389 h 1724946"/>
              <a:gd name="connsiteX28" fmla="*/ 2869809 w 3474720"/>
              <a:gd name="connsiteY28" fmla="*/ 1345118 h 1724946"/>
              <a:gd name="connsiteX29" fmla="*/ 2926080 w 3474720"/>
              <a:gd name="connsiteY29" fmla="*/ 1274779 h 1724946"/>
              <a:gd name="connsiteX30" fmla="*/ 3052689 w 3474720"/>
              <a:gd name="connsiteY30" fmla="*/ 1148170 h 1724946"/>
              <a:gd name="connsiteX31" fmla="*/ 3123028 w 3474720"/>
              <a:gd name="connsiteY31" fmla="*/ 1105967 h 1724946"/>
              <a:gd name="connsiteX32" fmla="*/ 3165231 w 3474720"/>
              <a:gd name="connsiteY32" fmla="*/ 1063764 h 1724946"/>
              <a:gd name="connsiteX33" fmla="*/ 3249637 w 3474720"/>
              <a:gd name="connsiteY33" fmla="*/ 1007493 h 1724946"/>
              <a:gd name="connsiteX34" fmla="*/ 3334043 w 3474720"/>
              <a:gd name="connsiteY34" fmla="*/ 894952 h 1724946"/>
              <a:gd name="connsiteX35" fmla="*/ 3362178 w 3474720"/>
              <a:gd name="connsiteY35" fmla="*/ 838681 h 1724946"/>
              <a:gd name="connsiteX36" fmla="*/ 3390314 w 3474720"/>
              <a:gd name="connsiteY36" fmla="*/ 754275 h 1724946"/>
              <a:gd name="connsiteX37" fmla="*/ 3404381 w 3474720"/>
              <a:gd name="connsiteY37" fmla="*/ 712072 h 1724946"/>
              <a:gd name="connsiteX38" fmla="*/ 3418449 w 3474720"/>
              <a:gd name="connsiteY38" fmla="*/ 655801 h 1724946"/>
              <a:gd name="connsiteX39" fmla="*/ 3432517 w 3474720"/>
              <a:gd name="connsiteY39" fmla="*/ 613598 h 1724946"/>
              <a:gd name="connsiteX40" fmla="*/ 3446585 w 3474720"/>
              <a:gd name="connsiteY40" fmla="*/ 557327 h 1724946"/>
              <a:gd name="connsiteX41" fmla="*/ 3474720 w 3474720"/>
              <a:gd name="connsiteY41" fmla="*/ 472921 h 1724946"/>
              <a:gd name="connsiteX42" fmla="*/ 3460652 w 3474720"/>
              <a:gd name="connsiteY42" fmla="*/ 247838 h 1724946"/>
              <a:gd name="connsiteX43" fmla="*/ 3432517 w 3474720"/>
              <a:gd name="connsiteY43" fmla="*/ 219702 h 1724946"/>
              <a:gd name="connsiteX44" fmla="*/ 3334043 w 3474720"/>
              <a:gd name="connsiteY44" fmla="*/ 107161 h 1724946"/>
              <a:gd name="connsiteX45" fmla="*/ 3249637 w 3474720"/>
              <a:gd name="connsiteY45" fmla="*/ 79026 h 1724946"/>
              <a:gd name="connsiteX46" fmla="*/ 2926080 w 3474720"/>
              <a:gd name="connsiteY46" fmla="*/ 50890 h 1724946"/>
              <a:gd name="connsiteX47" fmla="*/ 2813538 w 3474720"/>
              <a:gd name="connsiteY47" fmla="*/ 36822 h 1724946"/>
              <a:gd name="connsiteX48" fmla="*/ 2602523 w 3474720"/>
              <a:gd name="connsiteY48" fmla="*/ 8687 h 1724946"/>
              <a:gd name="connsiteX49" fmla="*/ 2321169 w 3474720"/>
              <a:gd name="connsiteY49" fmla="*/ 22755 h 1724946"/>
              <a:gd name="connsiteX50" fmla="*/ 2124221 w 3474720"/>
              <a:gd name="connsiteY50" fmla="*/ 8687 h 1724946"/>
              <a:gd name="connsiteX51" fmla="*/ 1969477 w 3474720"/>
              <a:gd name="connsiteY51" fmla="*/ 177500 h 1724946"/>
              <a:gd name="connsiteX52" fmla="*/ 1842868 w 3474720"/>
              <a:gd name="connsiteY52" fmla="*/ 402583 h 1724946"/>
              <a:gd name="connsiteX53" fmla="*/ 1533378 w 3474720"/>
              <a:gd name="connsiteY53" fmla="*/ 740207 h 1724946"/>
              <a:gd name="connsiteX54" fmla="*/ 1336431 w 3474720"/>
              <a:gd name="connsiteY54" fmla="*/ 852749 h 1724946"/>
              <a:gd name="connsiteX55" fmla="*/ 1294228 w 3474720"/>
              <a:gd name="connsiteY55" fmla="*/ 880884 h 1724946"/>
              <a:gd name="connsiteX56" fmla="*/ 1139483 w 3474720"/>
              <a:gd name="connsiteY56" fmla="*/ 909019 h 1724946"/>
              <a:gd name="connsiteX57" fmla="*/ 1041009 w 3474720"/>
              <a:gd name="connsiteY57" fmla="*/ 937155 h 1724946"/>
              <a:gd name="connsiteX58" fmla="*/ 858129 w 3474720"/>
              <a:gd name="connsiteY58" fmla="*/ 979358 h 1724946"/>
              <a:gd name="connsiteX59" fmla="*/ 703385 w 3474720"/>
              <a:gd name="connsiteY59" fmla="*/ 1049696 h 1724946"/>
              <a:gd name="connsiteX60" fmla="*/ 647114 w 3474720"/>
              <a:gd name="connsiteY60" fmla="*/ 1063764 h 1724946"/>
              <a:gd name="connsiteX61" fmla="*/ 281354 w 3474720"/>
              <a:gd name="connsiteY61" fmla="*/ 1077832 h 1724946"/>
              <a:gd name="connsiteX62" fmla="*/ 239151 w 3474720"/>
              <a:gd name="connsiteY62" fmla="*/ 1091899 h 1724946"/>
              <a:gd name="connsiteX63" fmla="*/ 211015 w 3474720"/>
              <a:gd name="connsiteY63" fmla="*/ 1120035 h 1724946"/>
              <a:gd name="connsiteX64" fmla="*/ 168812 w 3474720"/>
              <a:gd name="connsiteY64" fmla="*/ 1148170 h 1724946"/>
              <a:gd name="connsiteX65" fmla="*/ 140677 w 3474720"/>
              <a:gd name="connsiteY65" fmla="*/ 1176306 h 1724946"/>
              <a:gd name="connsiteX66" fmla="*/ 56271 w 3474720"/>
              <a:gd name="connsiteY66" fmla="*/ 1190373 h 1724946"/>
              <a:gd name="connsiteX67" fmla="*/ 98474 w 3474720"/>
              <a:gd name="connsiteY67" fmla="*/ 1162238 h 1724946"/>
              <a:gd name="connsiteX68" fmla="*/ 0 w 3474720"/>
              <a:gd name="connsiteY68"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616591 w 3474720"/>
              <a:gd name="connsiteY24" fmla="*/ 1471727 h 1724946"/>
              <a:gd name="connsiteX25" fmla="*/ 2729132 w 3474720"/>
              <a:gd name="connsiteY25" fmla="*/ 1415456 h 1724946"/>
              <a:gd name="connsiteX26" fmla="*/ 2785403 w 3474720"/>
              <a:gd name="connsiteY26" fmla="*/ 1401389 h 1724946"/>
              <a:gd name="connsiteX27" fmla="*/ 2869809 w 3474720"/>
              <a:gd name="connsiteY27" fmla="*/ 1345118 h 1724946"/>
              <a:gd name="connsiteX28" fmla="*/ 2926080 w 3474720"/>
              <a:gd name="connsiteY28" fmla="*/ 1274779 h 1724946"/>
              <a:gd name="connsiteX29" fmla="*/ 3052689 w 3474720"/>
              <a:gd name="connsiteY29" fmla="*/ 1148170 h 1724946"/>
              <a:gd name="connsiteX30" fmla="*/ 3123028 w 3474720"/>
              <a:gd name="connsiteY30" fmla="*/ 1105967 h 1724946"/>
              <a:gd name="connsiteX31" fmla="*/ 3165231 w 3474720"/>
              <a:gd name="connsiteY31" fmla="*/ 1063764 h 1724946"/>
              <a:gd name="connsiteX32" fmla="*/ 3249637 w 3474720"/>
              <a:gd name="connsiteY32" fmla="*/ 1007493 h 1724946"/>
              <a:gd name="connsiteX33" fmla="*/ 3334043 w 3474720"/>
              <a:gd name="connsiteY33" fmla="*/ 894952 h 1724946"/>
              <a:gd name="connsiteX34" fmla="*/ 3362178 w 3474720"/>
              <a:gd name="connsiteY34" fmla="*/ 838681 h 1724946"/>
              <a:gd name="connsiteX35" fmla="*/ 3390314 w 3474720"/>
              <a:gd name="connsiteY35" fmla="*/ 754275 h 1724946"/>
              <a:gd name="connsiteX36" fmla="*/ 3404381 w 3474720"/>
              <a:gd name="connsiteY36" fmla="*/ 712072 h 1724946"/>
              <a:gd name="connsiteX37" fmla="*/ 3418449 w 3474720"/>
              <a:gd name="connsiteY37" fmla="*/ 655801 h 1724946"/>
              <a:gd name="connsiteX38" fmla="*/ 3432517 w 3474720"/>
              <a:gd name="connsiteY38" fmla="*/ 613598 h 1724946"/>
              <a:gd name="connsiteX39" fmla="*/ 3446585 w 3474720"/>
              <a:gd name="connsiteY39" fmla="*/ 557327 h 1724946"/>
              <a:gd name="connsiteX40" fmla="*/ 3474720 w 3474720"/>
              <a:gd name="connsiteY40" fmla="*/ 472921 h 1724946"/>
              <a:gd name="connsiteX41" fmla="*/ 3460652 w 3474720"/>
              <a:gd name="connsiteY41" fmla="*/ 247838 h 1724946"/>
              <a:gd name="connsiteX42" fmla="*/ 3432517 w 3474720"/>
              <a:gd name="connsiteY42" fmla="*/ 219702 h 1724946"/>
              <a:gd name="connsiteX43" fmla="*/ 3334043 w 3474720"/>
              <a:gd name="connsiteY43" fmla="*/ 107161 h 1724946"/>
              <a:gd name="connsiteX44" fmla="*/ 3249637 w 3474720"/>
              <a:gd name="connsiteY44" fmla="*/ 79026 h 1724946"/>
              <a:gd name="connsiteX45" fmla="*/ 2926080 w 3474720"/>
              <a:gd name="connsiteY45" fmla="*/ 50890 h 1724946"/>
              <a:gd name="connsiteX46" fmla="*/ 2813538 w 3474720"/>
              <a:gd name="connsiteY46" fmla="*/ 36822 h 1724946"/>
              <a:gd name="connsiteX47" fmla="*/ 2602523 w 3474720"/>
              <a:gd name="connsiteY47" fmla="*/ 8687 h 1724946"/>
              <a:gd name="connsiteX48" fmla="*/ 2321169 w 3474720"/>
              <a:gd name="connsiteY48" fmla="*/ 22755 h 1724946"/>
              <a:gd name="connsiteX49" fmla="*/ 2124221 w 3474720"/>
              <a:gd name="connsiteY49" fmla="*/ 8687 h 1724946"/>
              <a:gd name="connsiteX50" fmla="*/ 1969477 w 3474720"/>
              <a:gd name="connsiteY50" fmla="*/ 177500 h 1724946"/>
              <a:gd name="connsiteX51" fmla="*/ 1842868 w 3474720"/>
              <a:gd name="connsiteY51" fmla="*/ 402583 h 1724946"/>
              <a:gd name="connsiteX52" fmla="*/ 1533378 w 3474720"/>
              <a:gd name="connsiteY52" fmla="*/ 740207 h 1724946"/>
              <a:gd name="connsiteX53" fmla="*/ 1336431 w 3474720"/>
              <a:gd name="connsiteY53" fmla="*/ 852749 h 1724946"/>
              <a:gd name="connsiteX54" fmla="*/ 1294228 w 3474720"/>
              <a:gd name="connsiteY54" fmla="*/ 880884 h 1724946"/>
              <a:gd name="connsiteX55" fmla="*/ 1139483 w 3474720"/>
              <a:gd name="connsiteY55" fmla="*/ 909019 h 1724946"/>
              <a:gd name="connsiteX56" fmla="*/ 1041009 w 3474720"/>
              <a:gd name="connsiteY56" fmla="*/ 937155 h 1724946"/>
              <a:gd name="connsiteX57" fmla="*/ 858129 w 3474720"/>
              <a:gd name="connsiteY57" fmla="*/ 979358 h 1724946"/>
              <a:gd name="connsiteX58" fmla="*/ 703385 w 3474720"/>
              <a:gd name="connsiteY58" fmla="*/ 1049696 h 1724946"/>
              <a:gd name="connsiteX59" fmla="*/ 647114 w 3474720"/>
              <a:gd name="connsiteY59" fmla="*/ 1063764 h 1724946"/>
              <a:gd name="connsiteX60" fmla="*/ 281354 w 3474720"/>
              <a:gd name="connsiteY60" fmla="*/ 1077832 h 1724946"/>
              <a:gd name="connsiteX61" fmla="*/ 239151 w 3474720"/>
              <a:gd name="connsiteY61" fmla="*/ 1091899 h 1724946"/>
              <a:gd name="connsiteX62" fmla="*/ 211015 w 3474720"/>
              <a:gd name="connsiteY62" fmla="*/ 1120035 h 1724946"/>
              <a:gd name="connsiteX63" fmla="*/ 168812 w 3474720"/>
              <a:gd name="connsiteY63" fmla="*/ 1148170 h 1724946"/>
              <a:gd name="connsiteX64" fmla="*/ 140677 w 3474720"/>
              <a:gd name="connsiteY64" fmla="*/ 1176306 h 1724946"/>
              <a:gd name="connsiteX65" fmla="*/ 56271 w 3474720"/>
              <a:gd name="connsiteY65" fmla="*/ 1190373 h 1724946"/>
              <a:gd name="connsiteX66" fmla="*/ 98474 w 3474720"/>
              <a:gd name="connsiteY66" fmla="*/ 1162238 h 1724946"/>
              <a:gd name="connsiteX67" fmla="*/ 0 w 3474720"/>
              <a:gd name="connsiteY67"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616591 w 3474720"/>
              <a:gd name="connsiteY24" fmla="*/ 1471727 h 1724946"/>
              <a:gd name="connsiteX25" fmla="*/ 2785403 w 3474720"/>
              <a:gd name="connsiteY25" fmla="*/ 1401389 h 1724946"/>
              <a:gd name="connsiteX26" fmla="*/ 2869809 w 3474720"/>
              <a:gd name="connsiteY26" fmla="*/ 1345118 h 1724946"/>
              <a:gd name="connsiteX27" fmla="*/ 2926080 w 3474720"/>
              <a:gd name="connsiteY27" fmla="*/ 1274779 h 1724946"/>
              <a:gd name="connsiteX28" fmla="*/ 3052689 w 3474720"/>
              <a:gd name="connsiteY28" fmla="*/ 1148170 h 1724946"/>
              <a:gd name="connsiteX29" fmla="*/ 3123028 w 3474720"/>
              <a:gd name="connsiteY29" fmla="*/ 1105967 h 1724946"/>
              <a:gd name="connsiteX30" fmla="*/ 3165231 w 3474720"/>
              <a:gd name="connsiteY30" fmla="*/ 1063764 h 1724946"/>
              <a:gd name="connsiteX31" fmla="*/ 3249637 w 3474720"/>
              <a:gd name="connsiteY31" fmla="*/ 1007493 h 1724946"/>
              <a:gd name="connsiteX32" fmla="*/ 3334043 w 3474720"/>
              <a:gd name="connsiteY32" fmla="*/ 894952 h 1724946"/>
              <a:gd name="connsiteX33" fmla="*/ 3362178 w 3474720"/>
              <a:gd name="connsiteY33" fmla="*/ 838681 h 1724946"/>
              <a:gd name="connsiteX34" fmla="*/ 3390314 w 3474720"/>
              <a:gd name="connsiteY34" fmla="*/ 754275 h 1724946"/>
              <a:gd name="connsiteX35" fmla="*/ 3404381 w 3474720"/>
              <a:gd name="connsiteY35" fmla="*/ 712072 h 1724946"/>
              <a:gd name="connsiteX36" fmla="*/ 3418449 w 3474720"/>
              <a:gd name="connsiteY36" fmla="*/ 655801 h 1724946"/>
              <a:gd name="connsiteX37" fmla="*/ 3432517 w 3474720"/>
              <a:gd name="connsiteY37" fmla="*/ 613598 h 1724946"/>
              <a:gd name="connsiteX38" fmla="*/ 3446585 w 3474720"/>
              <a:gd name="connsiteY38" fmla="*/ 557327 h 1724946"/>
              <a:gd name="connsiteX39" fmla="*/ 3474720 w 3474720"/>
              <a:gd name="connsiteY39" fmla="*/ 472921 h 1724946"/>
              <a:gd name="connsiteX40" fmla="*/ 3460652 w 3474720"/>
              <a:gd name="connsiteY40" fmla="*/ 247838 h 1724946"/>
              <a:gd name="connsiteX41" fmla="*/ 3432517 w 3474720"/>
              <a:gd name="connsiteY41" fmla="*/ 219702 h 1724946"/>
              <a:gd name="connsiteX42" fmla="*/ 3334043 w 3474720"/>
              <a:gd name="connsiteY42" fmla="*/ 107161 h 1724946"/>
              <a:gd name="connsiteX43" fmla="*/ 3249637 w 3474720"/>
              <a:gd name="connsiteY43" fmla="*/ 79026 h 1724946"/>
              <a:gd name="connsiteX44" fmla="*/ 2926080 w 3474720"/>
              <a:gd name="connsiteY44" fmla="*/ 50890 h 1724946"/>
              <a:gd name="connsiteX45" fmla="*/ 2813538 w 3474720"/>
              <a:gd name="connsiteY45" fmla="*/ 36822 h 1724946"/>
              <a:gd name="connsiteX46" fmla="*/ 2602523 w 3474720"/>
              <a:gd name="connsiteY46" fmla="*/ 8687 h 1724946"/>
              <a:gd name="connsiteX47" fmla="*/ 2321169 w 3474720"/>
              <a:gd name="connsiteY47" fmla="*/ 22755 h 1724946"/>
              <a:gd name="connsiteX48" fmla="*/ 2124221 w 3474720"/>
              <a:gd name="connsiteY48" fmla="*/ 8687 h 1724946"/>
              <a:gd name="connsiteX49" fmla="*/ 1969477 w 3474720"/>
              <a:gd name="connsiteY49" fmla="*/ 177500 h 1724946"/>
              <a:gd name="connsiteX50" fmla="*/ 1842868 w 3474720"/>
              <a:gd name="connsiteY50" fmla="*/ 402583 h 1724946"/>
              <a:gd name="connsiteX51" fmla="*/ 1533378 w 3474720"/>
              <a:gd name="connsiteY51" fmla="*/ 740207 h 1724946"/>
              <a:gd name="connsiteX52" fmla="*/ 1336431 w 3474720"/>
              <a:gd name="connsiteY52" fmla="*/ 852749 h 1724946"/>
              <a:gd name="connsiteX53" fmla="*/ 1294228 w 3474720"/>
              <a:gd name="connsiteY53" fmla="*/ 880884 h 1724946"/>
              <a:gd name="connsiteX54" fmla="*/ 1139483 w 3474720"/>
              <a:gd name="connsiteY54" fmla="*/ 909019 h 1724946"/>
              <a:gd name="connsiteX55" fmla="*/ 1041009 w 3474720"/>
              <a:gd name="connsiteY55" fmla="*/ 937155 h 1724946"/>
              <a:gd name="connsiteX56" fmla="*/ 858129 w 3474720"/>
              <a:gd name="connsiteY56" fmla="*/ 979358 h 1724946"/>
              <a:gd name="connsiteX57" fmla="*/ 703385 w 3474720"/>
              <a:gd name="connsiteY57" fmla="*/ 1049696 h 1724946"/>
              <a:gd name="connsiteX58" fmla="*/ 647114 w 3474720"/>
              <a:gd name="connsiteY58" fmla="*/ 1063764 h 1724946"/>
              <a:gd name="connsiteX59" fmla="*/ 281354 w 3474720"/>
              <a:gd name="connsiteY59" fmla="*/ 1077832 h 1724946"/>
              <a:gd name="connsiteX60" fmla="*/ 239151 w 3474720"/>
              <a:gd name="connsiteY60" fmla="*/ 1091899 h 1724946"/>
              <a:gd name="connsiteX61" fmla="*/ 211015 w 3474720"/>
              <a:gd name="connsiteY61" fmla="*/ 1120035 h 1724946"/>
              <a:gd name="connsiteX62" fmla="*/ 168812 w 3474720"/>
              <a:gd name="connsiteY62" fmla="*/ 1148170 h 1724946"/>
              <a:gd name="connsiteX63" fmla="*/ 140677 w 3474720"/>
              <a:gd name="connsiteY63" fmla="*/ 1176306 h 1724946"/>
              <a:gd name="connsiteX64" fmla="*/ 56271 w 3474720"/>
              <a:gd name="connsiteY64" fmla="*/ 1190373 h 1724946"/>
              <a:gd name="connsiteX65" fmla="*/ 98474 w 3474720"/>
              <a:gd name="connsiteY65" fmla="*/ 1162238 h 1724946"/>
              <a:gd name="connsiteX66" fmla="*/ 0 w 3474720"/>
              <a:gd name="connsiteY66"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785403 w 3474720"/>
              <a:gd name="connsiteY24" fmla="*/ 1401389 h 1724946"/>
              <a:gd name="connsiteX25" fmla="*/ 2869809 w 3474720"/>
              <a:gd name="connsiteY25" fmla="*/ 1345118 h 1724946"/>
              <a:gd name="connsiteX26" fmla="*/ 2926080 w 3474720"/>
              <a:gd name="connsiteY26" fmla="*/ 1274779 h 1724946"/>
              <a:gd name="connsiteX27" fmla="*/ 3052689 w 3474720"/>
              <a:gd name="connsiteY27" fmla="*/ 1148170 h 1724946"/>
              <a:gd name="connsiteX28" fmla="*/ 3123028 w 3474720"/>
              <a:gd name="connsiteY28" fmla="*/ 1105967 h 1724946"/>
              <a:gd name="connsiteX29" fmla="*/ 3165231 w 3474720"/>
              <a:gd name="connsiteY29" fmla="*/ 1063764 h 1724946"/>
              <a:gd name="connsiteX30" fmla="*/ 3249637 w 3474720"/>
              <a:gd name="connsiteY30" fmla="*/ 1007493 h 1724946"/>
              <a:gd name="connsiteX31" fmla="*/ 3334043 w 3474720"/>
              <a:gd name="connsiteY31" fmla="*/ 894952 h 1724946"/>
              <a:gd name="connsiteX32" fmla="*/ 3362178 w 3474720"/>
              <a:gd name="connsiteY32" fmla="*/ 838681 h 1724946"/>
              <a:gd name="connsiteX33" fmla="*/ 3390314 w 3474720"/>
              <a:gd name="connsiteY33" fmla="*/ 754275 h 1724946"/>
              <a:gd name="connsiteX34" fmla="*/ 3404381 w 3474720"/>
              <a:gd name="connsiteY34" fmla="*/ 712072 h 1724946"/>
              <a:gd name="connsiteX35" fmla="*/ 3418449 w 3474720"/>
              <a:gd name="connsiteY35" fmla="*/ 655801 h 1724946"/>
              <a:gd name="connsiteX36" fmla="*/ 3432517 w 3474720"/>
              <a:gd name="connsiteY36" fmla="*/ 613598 h 1724946"/>
              <a:gd name="connsiteX37" fmla="*/ 3446585 w 3474720"/>
              <a:gd name="connsiteY37" fmla="*/ 557327 h 1724946"/>
              <a:gd name="connsiteX38" fmla="*/ 3474720 w 3474720"/>
              <a:gd name="connsiteY38" fmla="*/ 472921 h 1724946"/>
              <a:gd name="connsiteX39" fmla="*/ 3460652 w 3474720"/>
              <a:gd name="connsiteY39" fmla="*/ 247838 h 1724946"/>
              <a:gd name="connsiteX40" fmla="*/ 3432517 w 3474720"/>
              <a:gd name="connsiteY40" fmla="*/ 219702 h 1724946"/>
              <a:gd name="connsiteX41" fmla="*/ 3334043 w 3474720"/>
              <a:gd name="connsiteY41" fmla="*/ 107161 h 1724946"/>
              <a:gd name="connsiteX42" fmla="*/ 3249637 w 3474720"/>
              <a:gd name="connsiteY42" fmla="*/ 79026 h 1724946"/>
              <a:gd name="connsiteX43" fmla="*/ 2926080 w 3474720"/>
              <a:gd name="connsiteY43" fmla="*/ 50890 h 1724946"/>
              <a:gd name="connsiteX44" fmla="*/ 2813538 w 3474720"/>
              <a:gd name="connsiteY44" fmla="*/ 36822 h 1724946"/>
              <a:gd name="connsiteX45" fmla="*/ 2602523 w 3474720"/>
              <a:gd name="connsiteY45" fmla="*/ 8687 h 1724946"/>
              <a:gd name="connsiteX46" fmla="*/ 2321169 w 3474720"/>
              <a:gd name="connsiteY46" fmla="*/ 22755 h 1724946"/>
              <a:gd name="connsiteX47" fmla="*/ 2124221 w 3474720"/>
              <a:gd name="connsiteY47" fmla="*/ 8687 h 1724946"/>
              <a:gd name="connsiteX48" fmla="*/ 1969477 w 3474720"/>
              <a:gd name="connsiteY48" fmla="*/ 177500 h 1724946"/>
              <a:gd name="connsiteX49" fmla="*/ 1842868 w 3474720"/>
              <a:gd name="connsiteY49" fmla="*/ 402583 h 1724946"/>
              <a:gd name="connsiteX50" fmla="*/ 1533378 w 3474720"/>
              <a:gd name="connsiteY50" fmla="*/ 740207 h 1724946"/>
              <a:gd name="connsiteX51" fmla="*/ 1336431 w 3474720"/>
              <a:gd name="connsiteY51" fmla="*/ 852749 h 1724946"/>
              <a:gd name="connsiteX52" fmla="*/ 1294228 w 3474720"/>
              <a:gd name="connsiteY52" fmla="*/ 880884 h 1724946"/>
              <a:gd name="connsiteX53" fmla="*/ 1139483 w 3474720"/>
              <a:gd name="connsiteY53" fmla="*/ 909019 h 1724946"/>
              <a:gd name="connsiteX54" fmla="*/ 1041009 w 3474720"/>
              <a:gd name="connsiteY54" fmla="*/ 937155 h 1724946"/>
              <a:gd name="connsiteX55" fmla="*/ 858129 w 3474720"/>
              <a:gd name="connsiteY55" fmla="*/ 979358 h 1724946"/>
              <a:gd name="connsiteX56" fmla="*/ 703385 w 3474720"/>
              <a:gd name="connsiteY56" fmla="*/ 1049696 h 1724946"/>
              <a:gd name="connsiteX57" fmla="*/ 647114 w 3474720"/>
              <a:gd name="connsiteY57" fmla="*/ 1063764 h 1724946"/>
              <a:gd name="connsiteX58" fmla="*/ 281354 w 3474720"/>
              <a:gd name="connsiteY58" fmla="*/ 1077832 h 1724946"/>
              <a:gd name="connsiteX59" fmla="*/ 239151 w 3474720"/>
              <a:gd name="connsiteY59" fmla="*/ 1091899 h 1724946"/>
              <a:gd name="connsiteX60" fmla="*/ 211015 w 3474720"/>
              <a:gd name="connsiteY60" fmla="*/ 1120035 h 1724946"/>
              <a:gd name="connsiteX61" fmla="*/ 168812 w 3474720"/>
              <a:gd name="connsiteY61" fmla="*/ 1148170 h 1724946"/>
              <a:gd name="connsiteX62" fmla="*/ 140677 w 3474720"/>
              <a:gd name="connsiteY62" fmla="*/ 1176306 h 1724946"/>
              <a:gd name="connsiteX63" fmla="*/ 56271 w 3474720"/>
              <a:gd name="connsiteY63" fmla="*/ 1190373 h 1724946"/>
              <a:gd name="connsiteX64" fmla="*/ 98474 w 3474720"/>
              <a:gd name="connsiteY64" fmla="*/ 1162238 h 1724946"/>
              <a:gd name="connsiteX65" fmla="*/ 0 w 3474720"/>
              <a:gd name="connsiteY65"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869809 w 3474720"/>
              <a:gd name="connsiteY24" fmla="*/ 1345118 h 1724946"/>
              <a:gd name="connsiteX25" fmla="*/ 2926080 w 3474720"/>
              <a:gd name="connsiteY25" fmla="*/ 1274779 h 1724946"/>
              <a:gd name="connsiteX26" fmla="*/ 3052689 w 3474720"/>
              <a:gd name="connsiteY26" fmla="*/ 1148170 h 1724946"/>
              <a:gd name="connsiteX27" fmla="*/ 3123028 w 3474720"/>
              <a:gd name="connsiteY27" fmla="*/ 1105967 h 1724946"/>
              <a:gd name="connsiteX28" fmla="*/ 3165231 w 3474720"/>
              <a:gd name="connsiteY28" fmla="*/ 1063764 h 1724946"/>
              <a:gd name="connsiteX29" fmla="*/ 3249637 w 3474720"/>
              <a:gd name="connsiteY29" fmla="*/ 1007493 h 1724946"/>
              <a:gd name="connsiteX30" fmla="*/ 3334043 w 3474720"/>
              <a:gd name="connsiteY30" fmla="*/ 894952 h 1724946"/>
              <a:gd name="connsiteX31" fmla="*/ 3362178 w 3474720"/>
              <a:gd name="connsiteY31" fmla="*/ 838681 h 1724946"/>
              <a:gd name="connsiteX32" fmla="*/ 3390314 w 3474720"/>
              <a:gd name="connsiteY32" fmla="*/ 754275 h 1724946"/>
              <a:gd name="connsiteX33" fmla="*/ 3404381 w 3474720"/>
              <a:gd name="connsiteY33" fmla="*/ 712072 h 1724946"/>
              <a:gd name="connsiteX34" fmla="*/ 3418449 w 3474720"/>
              <a:gd name="connsiteY34" fmla="*/ 655801 h 1724946"/>
              <a:gd name="connsiteX35" fmla="*/ 3432517 w 3474720"/>
              <a:gd name="connsiteY35" fmla="*/ 613598 h 1724946"/>
              <a:gd name="connsiteX36" fmla="*/ 3446585 w 3474720"/>
              <a:gd name="connsiteY36" fmla="*/ 557327 h 1724946"/>
              <a:gd name="connsiteX37" fmla="*/ 3474720 w 3474720"/>
              <a:gd name="connsiteY37" fmla="*/ 472921 h 1724946"/>
              <a:gd name="connsiteX38" fmla="*/ 3460652 w 3474720"/>
              <a:gd name="connsiteY38" fmla="*/ 247838 h 1724946"/>
              <a:gd name="connsiteX39" fmla="*/ 3432517 w 3474720"/>
              <a:gd name="connsiteY39" fmla="*/ 219702 h 1724946"/>
              <a:gd name="connsiteX40" fmla="*/ 3334043 w 3474720"/>
              <a:gd name="connsiteY40" fmla="*/ 107161 h 1724946"/>
              <a:gd name="connsiteX41" fmla="*/ 3249637 w 3474720"/>
              <a:gd name="connsiteY41" fmla="*/ 79026 h 1724946"/>
              <a:gd name="connsiteX42" fmla="*/ 2926080 w 3474720"/>
              <a:gd name="connsiteY42" fmla="*/ 50890 h 1724946"/>
              <a:gd name="connsiteX43" fmla="*/ 2813538 w 3474720"/>
              <a:gd name="connsiteY43" fmla="*/ 36822 h 1724946"/>
              <a:gd name="connsiteX44" fmla="*/ 2602523 w 3474720"/>
              <a:gd name="connsiteY44" fmla="*/ 8687 h 1724946"/>
              <a:gd name="connsiteX45" fmla="*/ 2321169 w 3474720"/>
              <a:gd name="connsiteY45" fmla="*/ 22755 h 1724946"/>
              <a:gd name="connsiteX46" fmla="*/ 2124221 w 3474720"/>
              <a:gd name="connsiteY46" fmla="*/ 8687 h 1724946"/>
              <a:gd name="connsiteX47" fmla="*/ 1969477 w 3474720"/>
              <a:gd name="connsiteY47" fmla="*/ 177500 h 1724946"/>
              <a:gd name="connsiteX48" fmla="*/ 1842868 w 3474720"/>
              <a:gd name="connsiteY48" fmla="*/ 402583 h 1724946"/>
              <a:gd name="connsiteX49" fmla="*/ 1533378 w 3474720"/>
              <a:gd name="connsiteY49" fmla="*/ 740207 h 1724946"/>
              <a:gd name="connsiteX50" fmla="*/ 1336431 w 3474720"/>
              <a:gd name="connsiteY50" fmla="*/ 852749 h 1724946"/>
              <a:gd name="connsiteX51" fmla="*/ 1294228 w 3474720"/>
              <a:gd name="connsiteY51" fmla="*/ 880884 h 1724946"/>
              <a:gd name="connsiteX52" fmla="*/ 1139483 w 3474720"/>
              <a:gd name="connsiteY52" fmla="*/ 909019 h 1724946"/>
              <a:gd name="connsiteX53" fmla="*/ 1041009 w 3474720"/>
              <a:gd name="connsiteY53" fmla="*/ 937155 h 1724946"/>
              <a:gd name="connsiteX54" fmla="*/ 858129 w 3474720"/>
              <a:gd name="connsiteY54" fmla="*/ 979358 h 1724946"/>
              <a:gd name="connsiteX55" fmla="*/ 703385 w 3474720"/>
              <a:gd name="connsiteY55" fmla="*/ 1049696 h 1724946"/>
              <a:gd name="connsiteX56" fmla="*/ 647114 w 3474720"/>
              <a:gd name="connsiteY56" fmla="*/ 1063764 h 1724946"/>
              <a:gd name="connsiteX57" fmla="*/ 281354 w 3474720"/>
              <a:gd name="connsiteY57" fmla="*/ 1077832 h 1724946"/>
              <a:gd name="connsiteX58" fmla="*/ 239151 w 3474720"/>
              <a:gd name="connsiteY58" fmla="*/ 1091899 h 1724946"/>
              <a:gd name="connsiteX59" fmla="*/ 211015 w 3474720"/>
              <a:gd name="connsiteY59" fmla="*/ 1120035 h 1724946"/>
              <a:gd name="connsiteX60" fmla="*/ 168812 w 3474720"/>
              <a:gd name="connsiteY60" fmla="*/ 1148170 h 1724946"/>
              <a:gd name="connsiteX61" fmla="*/ 140677 w 3474720"/>
              <a:gd name="connsiteY61" fmla="*/ 1176306 h 1724946"/>
              <a:gd name="connsiteX62" fmla="*/ 56271 w 3474720"/>
              <a:gd name="connsiteY62" fmla="*/ 1190373 h 1724946"/>
              <a:gd name="connsiteX63" fmla="*/ 98474 w 3474720"/>
              <a:gd name="connsiteY63" fmla="*/ 1162238 h 1724946"/>
              <a:gd name="connsiteX64" fmla="*/ 0 w 3474720"/>
              <a:gd name="connsiteY64"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518117 w 3474720"/>
              <a:gd name="connsiteY20" fmla="*/ 1556133 h 1724946"/>
              <a:gd name="connsiteX21" fmla="*/ 2532185 w 3474720"/>
              <a:gd name="connsiteY21" fmla="*/ 1513930 h 1724946"/>
              <a:gd name="connsiteX22" fmla="*/ 2574388 w 3474720"/>
              <a:gd name="connsiteY22" fmla="*/ 1499862 h 1724946"/>
              <a:gd name="connsiteX23" fmla="*/ 2869809 w 3474720"/>
              <a:gd name="connsiteY23" fmla="*/ 1345118 h 1724946"/>
              <a:gd name="connsiteX24" fmla="*/ 2926080 w 3474720"/>
              <a:gd name="connsiteY24" fmla="*/ 1274779 h 1724946"/>
              <a:gd name="connsiteX25" fmla="*/ 3052689 w 3474720"/>
              <a:gd name="connsiteY25" fmla="*/ 1148170 h 1724946"/>
              <a:gd name="connsiteX26" fmla="*/ 3123028 w 3474720"/>
              <a:gd name="connsiteY26" fmla="*/ 1105967 h 1724946"/>
              <a:gd name="connsiteX27" fmla="*/ 3165231 w 3474720"/>
              <a:gd name="connsiteY27" fmla="*/ 1063764 h 1724946"/>
              <a:gd name="connsiteX28" fmla="*/ 3249637 w 3474720"/>
              <a:gd name="connsiteY28" fmla="*/ 1007493 h 1724946"/>
              <a:gd name="connsiteX29" fmla="*/ 3334043 w 3474720"/>
              <a:gd name="connsiteY29" fmla="*/ 894952 h 1724946"/>
              <a:gd name="connsiteX30" fmla="*/ 3362178 w 3474720"/>
              <a:gd name="connsiteY30" fmla="*/ 838681 h 1724946"/>
              <a:gd name="connsiteX31" fmla="*/ 3390314 w 3474720"/>
              <a:gd name="connsiteY31" fmla="*/ 754275 h 1724946"/>
              <a:gd name="connsiteX32" fmla="*/ 3404381 w 3474720"/>
              <a:gd name="connsiteY32" fmla="*/ 712072 h 1724946"/>
              <a:gd name="connsiteX33" fmla="*/ 3418449 w 3474720"/>
              <a:gd name="connsiteY33" fmla="*/ 655801 h 1724946"/>
              <a:gd name="connsiteX34" fmla="*/ 3432517 w 3474720"/>
              <a:gd name="connsiteY34" fmla="*/ 613598 h 1724946"/>
              <a:gd name="connsiteX35" fmla="*/ 3446585 w 3474720"/>
              <a:gd name="connsiteY35" fmla="*/ 557327 h 1724946"/>
              <a:gd name="connsiteX36" fmla="*/ 3474720 w 3474720"/>
              <a:gd name="connsiteY36" fmla="*/ 472921 h 1724946"/>
              <a:gd name="connsiteX37" fmla="*/ 3460652 w 3474720"/>
              <a:gd name="connsiteY37" fmla="*/ 247838 h 1724946"/>
              <a:gd name="connsiteX38" fmla="*/ 3432517 w 3474720"/>
              <a:gd name="connsiteY38" fmla="*/ 219702 h 1724946"/>
              <a:gd name="connsiteX39" fmla="*/ 3334043 w 3474720"/>
              <a:gd name="connsiteY39" fmla="*/ 107161 h 1724946"/>
              <a:gd name="connsiteX40" fmla="*/ 3249637 w 3474720"/>
              <a:gd name="connsiteY40" fmla="*/ 79026 h 1724946"/>
              <a:gd name="connsiteX41" fmla="*/ 2926080 w 3474720"/>
              <a:gd name="connsiteY41" fmla="*/ 50890 h 1724946"/>
              <a:gd name="connsiteX42" fmla="*/ 2813538 w 3474720"/>
              <a:gd name="connsiteY42" fmla="*/ 36822 h 1724946"/>
              <a:gd name="connsiteX43" fmla="*/ 2602523 w 3474720"/>
              <a:gd name="connsiteY43" fmla="*/ 8687 h 1724946"/>
              <a:gd name="connsiteX44" fmla="*/ 2321169 w 3474720"/>
              <a:gd name="connsiteY44" fmla="*/ 22755 h 1724946"/>
              <a:gd name="connsiteX45" fmla="*/ 2124221 w 3474720"/>
              <a:gd name="connsiteY45" fmla="*/ 8687 h 1724946"/>
              <a:gd name="connsiteX46" fmla="*/ 1969477 w 3474720"/>
              <a:gd name="connsiteY46" fmla="*/ 177500 h 1724946"/>
              <a:gd name="connsiteX47" fmla="*/ 1842868 w 3474720"/>
              <a:gd name="connsiteY47" fmla="*/ 402583 h 1724946"/>
              <a:gd name="connsiteX48" fmla="*/ 1533378 w 3474720"/>
              <a:gd name="connsiteY48" fmla="*/ 740207 h 1724946"/>
              <a:gd name="connsiteX49" fmla="*/ 1336431 w 3474720"/>
              <a:gd name="connsiteY49" fmla="*/ 852749 h 1724946"/>
              <a:gd name="connsiteX50" fmla="*/ 1294228 w 3474720"/>
              <a:gd name="connsiteY50" fmla="*/ 880884 h 1724946"/>
              <a:gd name="connsiteX51" fmla="*/ 1139483 w 3474720"/>
              <a:gd name="connsiteY51" fmla="*/ 909019 h 1724946"/>
              <a:gd name="connsiteX52" fmla="*/ 1041009 w 3474720"/>
              <a:gd name="connsiteY52" fmla="*/ 937155 h 1724946"/>
              <a:gd name="connsiteX53" fmla="*/ 858129 w 3474720"/>
              <a:gd name="connsiteY53" fmla="*/ 979358 h 1724946"/>
              <a:gd name="connsiteX54" fmla="*/ 703385 w 3474720"/>
              <a:gd name="connsiteY54" fmla="*/ 1049696 h 1724946"/>
              <a:gd name="connsiteX55" fmla="*/ 647114 w 3474720"/>
              <a:gd name="connsiteY55" fmla="*/ 1063764 h 1724946"/>
              <a:gd name="connsiteX56" fmla="*/ 281354 w 3474720"/>
              <a:gd name="connsiteY56" fmla="*/ 1077832 h 1724946"/>
              <a:gd name="connsiteX57" fmla="*/ 239151 w 3474720"/>
              <a:gd name="connsiteY57" fmla="*/ 1091899 h 1724946"/>
              <a:gd name="connsiteX58" fmla="*/ 211015 w 3474720"/>
              <a:gd name="connsiteY58" fmla="*/ 1120035 h 1724946"/>
              <a:gd name="connsiteX59" fmla="*/ 168812 w 3474720"/>
              <a:gd name="connsiteY59" fmla="*/ 1148170 h 1724946"/>
              <a:gd name="connsiteX60" fmla="*/ 140677 w 3474720"/>
              <a:gd name="connsiteY60" fmla="*/ 1176306 h 1724946"/>
              <a:gd name="connsiteX61" fmla="*/ 56271 w 3474720"/>
              <a:gd name="connsiteY61" fmla="*/ 1190373 h 1724946"/>
              <a:gd name="connsiteX62" fmla="*/ 98474 w 3474720"/>
              <a:gd name="connsiteY62" fmla="*/ 1162238 h 1724946"/>
              <a:gd name="connsiteX63" fmla="*/ 0 w 3474720"/>
              <a:gd name="connsiteY63"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518117 w 3474720"/>
              <a:gd name="connsiteY19" fmla="*/ 1556133 h 1724946"/>
              <a:gd name="connsiteX20" fmla="*/ 2532185 w 3474720"/>
              <a:gd name="connsiteY20" fmla="*/ 1513930 h 1724946"/>
              <a:gd name="connsiteX21" fmla="*/ 2574388 w 3474720"/>
              <a:gd name="connsiteY21" fmla="*/ 1499862 h 1724946"/>
              <a:gd name="connsiteX22" fmla="*/ 2869809 w 3474720"/>
              <a:gd name="connsiteY22" fmla="*/ 1345118 h 1724946"/>
              <a:gd name="connsiteX23" fmla="*/ 2926080 w 3474720"/>
              <a:gd name="connsiteY23" fmla="*/ 1274779 h 1724946"/>
              <a:gd name="connsiteX24" fmla="*/ 3052689 w 3474720"/>
              <a:gd name="connsiteY24" fmla="*/ 1148170 h 1724946"/>
              <a:gd name="connsiteX25" fmla="*/ 3123028 w 3474720"/>
              <a:gd name="connsiteY25" fmla="*/ 1105967 h 1724946"/>
              <a:gd name="connsiteX26" fmla="*/ 3165231 w 3474720"/>
              <a:gd name="connsiteY26" fmla="*/ 1063764 h 1724946"/>
              <a:gd name="connsiteX27" fmla="*/ 3249637 w 3474720"/>
              <a:gd name="connsiteY27" fmla="*/ 1007493 h 1724946"/>
              <a:gd name="connsiteX28" fmla="*/ 3334043 w 3474720"/>
              <a:gd name="connsiteY28" fmla="*/ 894952 h 1724946"/>
              <a:gd name="connsiteX29" fmla="*/ 3362178 w 3474720"/>
              <a:gd name="connsiteY29" fmla="*/ 838681 h 1724946"/>
              <a:gd name="connsiteX30" fmla="*/ 3390314 w 3474720"/>
              <a:gd name="connsiteY30" fmla="*/ 754275 h 1724946"/>
              <a:gd name="connsiteX31" fmla="*/ 3404381 w 3474720"/>
              <a:gd name="connsiteY31" fmla="*/ 712072 h 1724946"/>
              <a:gd name="connsiteX32" fmla="*/ 3418449 w 3474720"/>
              <a:gd name="connsiteY32" fmla="*/ 655801 h 1724946"/>
              <a:gd name="connsiteX33" fmla="*/ 3432517 w 3474720"/>
              <a:gd name="connsiteY33" fmla="*/ 613598 h 1724946"/>
              <a:gd name="connsiteX34" fmla="*/ 3446585 w 3474720"/>
              <a:gd name="connsiteY34" fmla="*/ 557327 h 1724946"/>
              <a:gd name="connsiteX35" fmla="*/ 3474720 w 3474720"/>
              <a:gd name="connsiteY35" fmla="*/ 472921 h 1724946"/>
              <a:gd name="connsiteX36" fmla="*/ 3460652 w 3474720"/>
              <a:gd name="connsiteY36" fmla="*/ 247838 h 1724946"/>
              <a:gd name="connsiteX37" fmla="*/ 3432517 w 3474720"/>
              <a:gd name="connsiteY37" fmla="*/ 219702 h 1724946"/>
              <a:gd name="connsiteX38" fmla="*/ 3334043 w 3474720"/>
              <a:gd name="connsiteY38" fmla="*/ 107161 h 1724946"/>
              <a:gd name="connsiteX39" fmla="*/ 3249637 w 3474720"/>
              <a:gd name="connsiteY39" fmla="*/ 79026 h 1724946"/>
              <a:gd name="connsiteX40" fmla="*/ 2926080 w 3474720"/>
              <a:gd name="connsiteY40" fmla="*/ 50890 h 1724946"/>
              <a:gd name="connsiteX41" fmla="*/ 2813538 w 3474720"/>
              <a:gd name="connsiteY41" fmla="*/ 36822 h 1724946"/>
              <a:gd name="connsiteX42" fmla="*/ 2602523 w 3474720"/>
              <a:gd name="connsiteY42" fmla="*/ 8687 h 1724946"/>
              <a:gd name="connsiteX43" fmla="*/ 2321169 w 3474720"/>
              <a:gd name="connsiteY43" fmla="*/ 22755 h 1724946"/>
              <a:gd name="connsiteX44" fmla="*/ 2124221 w 3474720"/>
              <a:gd name="connsiteY44" fmla="*/ 8687 h 1724946"/>
              <a:gd name="connsiteX45" fmla="*/ 1969477 w 3474720"/>
              <a:gd name="connsiteY45" fmla="*/ 177500 h 1724946"/>
              <a:gd name="connsiteX46" fmla="*/ 1842868 w 3474720"/>
              <a:gd name="connsiteY46" fmla="*/ 402583 h 1724946"/>
              <a:gd name="connsiteX47" fmla="*/ 1533378 w 3474720"/>
              <a:gd name="connsiteY47" fmla="*/ 740207 h 1724946"/>
              <a:gd name="connsiteX48" fmla="*/ 1336431 w 3474720"/>
              <a:gd name="connsiteY48" fmla="*/ 852749 h 1724946"/>
              <a:gd name="connsiteX49" fmla="*/ 1294228 w 3474720"/>
              <a:gd name="connsiteY49" fmla="*/ 880884 h 1724946"/>
              <a:gd name="connsiteX50" fmla="*/ 1139483 w 3474720"/>
              <a:gd name="connsiteY50" fmla="*/ 909019 h 1724946"/>
              <a:gd name="connsiteX51" fmla="*/ 1041009 w 3474720"/>
              <a:gd name="connsiteY51" fmla="*/ 937155 h 1724946"/>
              <a:gd name="connsiteX52" fmla="*/ 858129 w 3474720"/>
              <a:gd name="connsiteY52" fmla="*/ 979358 h 1724946"/>
              <a:gd name="connsiteX53" fmla="*/ 703385 w 3474720"/>
              <a:gd name="connsiteY53" fmla="*/ 1049696 h 1724946"/>
              <a:gd name="connsiteX54" fmla="*/ 647114 w 3474720"/>
              <a:gd name="connsiteY54" fmla="*/ 1063764 h 1724946"/>
              <a:gd name="connsiteX55" fmla="*/ 281354 w 3474720"/>
              <a:gd name="connsiteY55" fmla="*/ 1077832 h 1724946"/>
              <a:gd name="connsiteX56" fmla="*/ 239151 w 3474720"/>
              <a:gd name="connsiteY56" fmla="*/ 1091899 h 1724946"/>
              <a:gd name="connsiteX57" fmla="*/ 211015 w 3474720"/>
              <a:gd name="connsiteY57" fmla="*/ 1120035 h 1724946"/>
              <a:gd name="connsiteX58" fmla="*/ 168812 w 3474720"/>
              <a:gd name="connsiteY58" fmla="*/ 1148170 h 1724946"/>
              <a:gd name="connsiteX59" fmla="*/ 140677 w 3474720"/>
              <a:gd name="connsiteY59" fmla="*/ 1176306 h 1724946"/>
              <a:gd name="connsiteX60" fmla="*/ 56271 w 3474720"/>
              <a:gd name="connsiteY60" fmla="*/ 1190373 h 1724946"/>
              <a:gd name="connsiteX61" fmla="*/ 98474 w 3474720"/>
              <a:gd name="connsiteY61" fmla="*/ 1162238 h 1724946"/>
              <a:gd name="connsiteX62" fmla="*/ 0 w 3474720"/>
              <a:gd name="connsiteY62" fmla="*/ 1204441 h 1724946"/>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576775 w 3474720"/>
              <a:gd name="connsiteY7" fmla="*/ 1457659 h 1726785"/>
              <a:gd name="connsiteX8" fmla="*/ 689317 w 3474720"/>
              <a:gd name="connsiteY8" fmla="*/ 1471727 h 1726785"/>
              <a:gd name="connsiteX9" fmla="*/ 731520 w 3474720"/>
              <a:gd name="connsiteY9" fmla="*/ 1513930 h 1726785"/>
              <a:gd name="connsiteX10" fmla="*/ 759655 w 3474720"/>
              <a:gd name="connsiteY10" fmla="*/ 1598336 h 1726785"/>
              <a:gd name="connsiteX11" fmla="*/ 872197 w 3474720"/>
              <a:gd name="connsiteY11" fmla="*/ 1626472 h 1726785"/>
              <a:gd name="connsiteX12" fmla="*/ 970671 w 3474720"/>
              <a:gd name="connsiteY12" fmla="*/ 1654607 h 1726785"/>
              <a:gd name="connsiteX13" fmla="*/ 1026941 w 3474720"/>
              <a:gd name="connsiteY13" fmla="*/ 1668675 h 1726785"/>
              <a:gd name="connsiteX14" fmla="*/ 1083212 w 3474720"/>
              <a:gd name="connsiteY14" fmla="*/ 1696810 h 1726785"/>
              <a:gd name="connsiteX15" fmla="*/ 1209821 w 3474720"/>
              <a:gd name="connsiteY15" fmla="*/ 1710878 h 1726785"/>
              <a:gd name="connsiteX16" fmla="*/ 1856935 w 3474720"/>
              <a:gd name="connsiteY16" fmla="*/ 1724946 h 1726785"/>
              <a:gd name="connsiteX17" fmla="*/ 2124221 w 3474720"/>
              <a:gd name="connsiteY17" fmla="*/ 1710878 h 1726785"/>
              <a:gd name="connsiteX18" fmla="*/ 2518117 w 3474720"/>
              <a:gd name="connsiteY18" fmla="*/ 1556133 h 1726785"/>
              <a:gd name="connsiteX19" fmla="*/ 2532185 w 3474720"/>
              <a:gd name="connsiteY19" fmla="*/ 1513930 h 1726785"/>
              <a:gd name="connsiteX20" fmla="*/ 2574388 w 3474720"/>
              <a:gd name="connsiteY20" fmla="*/ 1499862 h 1726785"/>
              <a:gd name="connsiteX21" fmla="*/ 2869809 w 3474720"/>
              <a:gd name="connsiteY21" fmla="*/ 1345118 h 1726785"/>
              <a:gd name="connsiteX22" fmla="*/ 2926080 w 3474720"/>
              <a:gd name="connsiteY22" fmla="*/ 1274779 h 1726785"/>
              <a:gd name="connsiteX23" fmla="*/ 3052689 w 3474720"/>
              <a:gd name="connsiteY23" fmla="*/ 1148170 h 1726785"/>
              <a:gd name="connsiteX24" fmla="*/ 3123028 w 3474720"/>
              <a:gd name="connsiteY24" fmla="*/ 1105967 h 1726785"/>
              <a:gd name="connsiteX25" fmla="*/ 3165231 w 3474720"/>
              <a:gd name="connsiteY25" fmla="*/ 1063764 h 1726785"/>
              <a:gd name="connsiteX26" fmla="*/ 3249637 w 3474720"/>
              <a:gd name="connsiteY26" fmla="*/ 1007493 h 1726785"/>
              <a:gd name="connsiteX27" fmla="*/ 3334043 w 3474720"/>
              <a:gd name="connsiteY27" fmla="*/ 894952 h 1726785"/>
              <a:gd name="connsiteX28" fmla="*/ 3362178 w 3474720"/>
              <a:gd name="connsiteY28" fmla="*/ 838681 h 1726785"/>
              <a:gd name="connsiteX29" fmla="*/ 3390314 w 3474720"/>
              <a:gd name="connsiteY29" fmla="*/ 754275 h 1726785"/>
              <a:gd name="connsiteX30" fmla="*/ 3404381 w 3474720"/>
              <a:gd name="connsiteY30" fmla="*/ 712072 h 1726785"/>
              <a:gd name="connsiteX31" fmla="*/ 3418449 w 3474720"/>
              <a:gd name="connsiteY31" fmla="*/ 655801 h 1726785"/>
              <a:gd name="connsiteX32" fmla="*/ 3432517 w 3474720"/>
              <a:gd name="connsiteY32" fmla="*/ 613598 h 1726785"/>
              <a:gd name="connsiteX33" fmla="*/ 3446585 w 3474720"/>
              <a:gd name="connsiteY33" fmla="*/ 557327 h 1726785"/>
              <a:gd name="connsiteX34" fmla="*/ 3474720 w 3474720"/>
              <a:gd name="connsiteY34" fmla="*/ 472921 h 1726785"/>
              <a:gd name="connsiteX35" fmla="*/ 3460652 w 3474720"/>
              <a:gd name="connsiteY35" fmla="*/ 247838 h 1726785"/>
              <a:gd name="connsiteX36" fmla="*/ 3432517 w 3474720"/>
              <a:gd name="connsiteY36" fmla="*/ 219702 h 1726785"/>
              <a:gd name="connsiteX37" fmla="*/ 3334043 w 3474720"/>
              <a:gd name="connsiteY37" fmla="*/ 107161 h 1726785"/>
              <a:gd name="connsiteX38" fmla="*/ 3249637 w 3474720"/>
              <a:gd name="connsiteY38" fmla="*/ 79026 h 1726785"/>
              <a:gd name="connsiteX39" fmla="*/ 2926080 w 3474720"/>
              <a:gd name="connsiteY39" fmla="*/ 50890 h 1726785"/>
              <a:gd name="connsiteX40" fmla="*/ 2813538 w 3474720"/>
              <a:gd name="connsiteY40" fmla="*/ 36822 h 1726785"/>
              <a:gd name="connsiteX41" fmla="*/ 2602523 w 3474720"/>
              <a:gd name="connsiteY41" fmla="*/ 8687 h 1726785"/>
              <a:gd name="connsiteX42" fmla="*/ 2321169 w 3474720"/>
              <a:gd name="connsiteY42" fmla="*/ 22755 h 1726785"/>
              <a:gd name="connsiteX43" fmla="*/ 2124221 w 3474720"/>
              <a:gd name="connsiteY43" fmla="*/ 8687 h 1726785"/>
              <a:gd name="connsiteX44" fmla="*/ 1969477 w 3474720"/>
              <a:gd name="connsiteY44" fmla="*/ 177500 h 1726785"/>
              <a:gd name="connsiteX45" fmla="*/ 1842868 w 3474720"/>
              <a:gd name="connsiteY45" fmla="*/ 402583 h 1726785"/>
              <a:gd name="connsiteX46" fmla="*/ 1533378 w 3474720"/>
              <a:gd name="connsiteY46" fmla="*/ 740207 h 1726785"/>
              <a:gd name="connsiteX47" fmla="*/ 1336431 w 3474720"/>
              <a:gd name="connsiteY47" fmla="*/ 852749 h 1726785"/>
              <a:gd name="connsiteX48" fmla="*/ 1294228 w 3474720"/>
              <a:gd name="connsiteY48" fmla="*/ 880884 h 1726785"/>
              <a:gd name="connsiteX49" fmla="*/ 1139483 w 3474720"/>
              <a:gd name="connsiteY49" fmla="*/ 909019 h 1726785"/>
              <a:gd name="connsiteX50" fmla="*/ 1041009 w 3474720"/>
              <a:gd name="connsiteY50" fmla="*/ 937155 h 1726785"/>
              <a:gd name="connsiteX51" fmla="*/ 858129 w 3474720"/>
              <a:gd name="connsiteY51" fmla="*/ 979358 h 1726785"/>
              <a:gd name="connsiteX52" fmla="*/ 703385 w 3474720"/>
              <a:gd name="connsiteY52" fmla="*/ 1049696 h 1726785"/>
              <a:gd name="connsiteX53" fmla="*/ 647114 w 3474720"/>
              <a:gd name="connsiteY53" fmla="*/ 1063764 h 1726785"/>
              <a:gd name="connsiteX54" fmla="*/ 281354 w 3474720"/>
              <a:gd name="connsiteY54" fmla="*/ 1077832 h 1726785"/>
              <a:gd name="connsiteX55" fmla="*/ 239151 w 3474720"/>
              <a:gd name="connsiteY55" fmla="*/ 1091899 h 1726785"/>
              <a:gd name="connsiteX56" fmla="*/ 211015 w 3474720"/>
              <a:gd name="connsiteY56" fmla="*/ 1120035 h 1726785"/>
              <a:gd name="connsiteX57" fmla="*/ 168812 w 3474720"/>
              <a:gd name="connsiteY57" fmla="*/ 1148170 h 1726785"/>
              <a:gd name="connsiteX58" fmla="*/ 140677 w 3474720"/>
              <a:gd name="connsiteY58" fmla="*/ 1176306 h 1726785"/>
              <a:gd name="connsiteX59" fmla="*/ 56271 w 3474720"/>
              <a:gd name="connsiteY59" fmla="*/ 1190373 h 1726785"/>
              <a:gd name="connsiteX60" fmla="*/ 98474 w 3474720"/>
              <a:gd name="connsiteY60" fmla="*/ 1162238 h 1726785"/>
              <a:gd name="connsiteX61" fmla="*/ 0 w 3474720"/>
              <a:gd name="connsiteY61"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576775 w 3474720"/>
              <a:gd name="connsiteY7" fmla="*/ 1457659 h 1726785"/>
              <a:gd name="connsiteX8" fmla="*/ 689317 w 3474720"/>
              <a:gd name="connsiteY8" fmla="*/ 1471727 h 1726785"/>
              <a:gd name="connsiteX9" fmla="*/ 731520 w 3474720"/>
              <a:gd name="connsiteY9" fmla="*/ 1513930 h 1726785"/>
              <a:gd name="connsiteX10" fmla="*/ 759655 w 3474720"/>
              <a:gd name="connsiteY10" fmla="*/ 1598336 h 1726785"/>
              <a:gd name="connsiteX11" fmla="*/ 872197 w 3474720"/>
              <a:gd name="connsiteY11" fmla="*/ 1626472 h 1726785"/>
              <a:gd name="connsiteX12" fmla="*/ 970671 w 3474720"/>
              <a:gd name="connsiteY12" fmla="*/ 1654607 h 1726785"/>
              <a:gd name="connsiteX13" fmla="*/ 1026941 w 3474720"/>
              <a:gd name="connsiteY13" fmla="*/ 1668675 h 1726785"/>
              <a:gd name="connsiteX14" fmla="*/ 1209821 w 3474720"/>
              <a:gd name="connsiteY14" fmla="*/ 1710878 h 1726785"/>
              <a:gd name="connsiteX15" fmla="*/ 1856935 w 3474720"/>
              <a:gd name="connsiteY15" fmla="*/ 1724946 h 1726785"/>
              <a:gd name="connsiteX16" fmla="*/ 2124221 w 3474720"/>
              <a:gd name="connsiteY16" fmla="*/ 1710878 h 1726785"/>
              <a:gd name="connsiteX17" fmla="*/ 2518117 w 3474720"/>
              <a:gd name="connsiteY17" fmla="*/ 1556133 h 1726785"/>
              <a:gd name="connsiteX18" fmla="*/ 2532185 w 3474720"/>
              <a:gd name="connsiteY18" fmla="*/ 1513930 h 1726785"/>
              <a:gd name="connsiteX19" fmla="*/ 2574388 w 3474720"/>
              <a:gd name="connsiteY19" fmla="*/ 1499862 h 1726785"/>
              <a:gd name="connsiteX20" fmla="*/ 2869809 w 3474720"/>
              <a:gd name="connsiteY20" fmla="*/ 1345118 h 1726785"/>
              <a:gd name="connsiteX21" fmla="*/ 2926080 w 3474720"/>
              <a:gd name="connsiteY21" fmla="*/ 1274779 h 1726785"/>
              <a:gd name="connsiteX22" fmla="*/ 3052689 w 3474720"/>
              <a:gd name="connsiteY22" fmla="*/ 1148170 h 1726785"/>
              <a:gd name="connsiteX23" fmla="*/ 3123028 w 3474720"/>
              <a:gd name="connsiteY23" fmla="*/ 1105967 h 1726785"/>
              <a:gd name="connsiteX24" fmla="*/ 3165231 w 3474720"/>
              <a:gd name="connsiteY24" fmla="*/ 1063764 h 1726785"/>
              <a:gd name="connsiteX25" fmla="*/ 3249637 w 3474720"/>
              <a:gd name="connsiteY25" fmla="*/ 1007493 h 1726785"/>
              <a:gd name="connsiteX26" fmla="*/ 3334043 w 3474720"/>
              <a:gd name="connsiteY26" fmla="*/ 894952 h 1726785"/>
              <a:gd name="connsiteX27" fmla="*/ 3362178 w 3474720"/>
              <a:gd name="connsiteY27" fmla="*/ 838681 h 1726785"/>
              <a:gd name="connsiteX28" fmla="*/ 3390314 w 3474720"/>
              <a:gd name="connsiteY28" fmla="*/ 754275 h 1726785"/>
              <a:gd name="connsiteX29" fmla="*/ 3404381 w 3474720"/>
              <a:gd name="connsiteY29" fmla="*/ 712072 h 1726785"/>
              <a:gd name="connsiteX30" fmla="*/ 3418449 w 3474720"/>
              <a:gd name="connsiteY30" fmla="*/ 655801 h 1726785"/>
              <a:gd name="connsiteX31" fmla="*/ 3432517 w 3474720"/>
              <a:gd name="connsiteY31" fmla="*/ 613598 h 1726785"/>
              <a:gd name="connsiteX32" fmla="*/ 3446585 w 3474720"/>
              <a:gd name="connsiteY32" fmla="*/ 557327 h 1726785"/>
              <a:gd name="connsiteX33" fmla="*/ 3474720 w 3474720"/>
              <a:gd name="connsiteY33" fmla="*/ 472921 h 1726785"/>
              <a:gd name="connsiteX34" fmla="*/ 3460652 w 3474720"/>
              <a:gd name="connsiteY34" fmla="*/ 247838 h 1726785"/>
              <a:gd name="connsiteX35" fmla="*/ 3432517 w 3474720"/>
              <a:gd name="connsiteY35" fmla="*/ 219702 h 1726785"/>
              <a:gd name="connsiteX36" fmla="*/ 3334043 w 3474720"/>
              <a:gd name="connsiteY36" fmla="*/ 107161 h 1726785"/>
              <a:gd name="connsiteX37" fmla="*/ 3249637 w 3474720"/>
              <a:gd name="connsiteY37" fmla="*/ 79026 h 1726785"/>
              <a:gd name="connsiteX38" fmla="*/ 2926080 w 3474720"/>
              <a:gd name="connsiteY38" fmla="*/ 50890 h 1726785"/>
              <a:gd name="connsiteX39" fmla="*/ 2813538 w 3474720"/>
              <a:gd name="connsiteY39" fmla="*/ 36822 h 1726785"/>
              <a:gd name="connsiteX40" fmla="*/ 2602523 w 3474720"/>
              <a:gd name="connsiteY40" fmla="*/ 8687 h 1726785"/>
              <a:gd name="connsiteX41" fmla="*/ 2321169 w 3474720"/>
              <a:gd name="connsiteY41" fmla="*/ 22755 h 1726785"/>
              <a:gd name="connsiteX42" fmla="*/ 2124221 w 3474720"/>
              <a:gd name="connsiteY42" fmla="*/ 8687 h 1726785"/>
              <a:gd name="connsiteX43" fmla="*/ 1969477 w 3474720"/>
              <a:gd name="connsiteY43" fmla="*/ 177500 h 1726785"/>
              <a:gd name="connsiteX44" fmla="*/ 1842868 w 3474720"/>
              <a:gd name="connsiteY44" fmla="*/ 402583 h 1726785"/>
              <a:gd name="connsiteX45" fmla="*/ 1533378 w 3474720"/>
              <a:gd name="connsiteY45" fmla="*/ 740207 h 1726785"/>
              <a:gd name="connsiteX46" fmla="*/ 1336431 w 3474720"/>
              <a:gd name="connsiteY46" fmla="*/ 852749 h 1726785"/>
              <a:gd name="connsiteX47" fmla="*/ 1294228 w 3474720"/>
              <a:gd name="connsiteY47" fmla="*/ 880884 h 1726785"/>
              <a:gd name="connsiteX48" fmla="*/ 1139483 w 3474720"/>
              <a:gd name="connsiteY48" fmla="*/ 909019 h 1726785"/>
              <a:gd name="connsiteX49" fmla="*/ 1041009 w 3474720"/>
              <a:gd name="connsiteY49" fmla="*/ 937155 h 1726785"/>
              <a:gd name="connsiteX50" fmla="*/ 858129 w 3474720"/>
              <a:gd name="connsiteY50" fmla="*/ 979358 h 1726785"/>
              <a:gd name="connsiteX51" fmla="*/ 703385 w 3474720"/>
              <a:gd name="connsiteY51" fmla="*/ 1049696 h 1726785"/>
              <a:gd name="connsiteX52" fmla="*/ 647114 w 3474720"/>
              <a:gd name="connsiteY52" fmla="*/ 1063764 h 1726785"/>
              <a:gd name="connsiteX53" fmla="*/ 281354 w 3474720"/>
              <a:gd name="connsiteY53" fmla="*/ 1077832 h 1726785"/>
              <a:gd name="connsiteX54" fmla="*/ 239151 w 3474720"/>
              <a:gd name="connsiteY54" fmla="*/ 1091899 h 1726785"/>
              <a:gd name="connsiteX55" fmla="*/ 211015 w 3474720"/>
              <a:gd name="connsiteY55" fmla="*/ 1120035 h 1726785"/>
              <a:gd name="connsiteX56" fmla="*/ 168812 w 3474720"/>
              <a:gd name="connsiteY56" fmla="*/ 1148170 h 1726785"/>
              <a:gd name="connsiteX57" fmla="*/ 140677 w 3474720"/>
              <a:gd name="connsiteY57" fmla="*/ 1176306 h 1726785"/>
              <a:gd name="connsiteX58" fmla="*/ 56271 w 3474720"/>
              <a:gd name="connsiteY58" fmla="*/ 1190373 h 1726785"/>
              <a:gd name="connsiteX59" fmla="*/ 98474 w 3474720"/>
              <a:gd name="connsiteY59" fmla="*/ 1162238 h 1726785"/>
              <a:gd name="connsiteX60" fmla="*/ 0 w 3474720"/>
              <a:gd name="connsiteY60"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576775 w 3474720"/>
              <a:gd name="connsiteY7" fmla="*/ 1457659 h 1726785"/>
              <a:gd name="connsiteX8" fmla="*/ 689317 w 3474720"/>
              <a:gd name="connsiteY8" fmla="*/ 1471727 h 1726785"/>
              <a:gd name="connsiteX9" fmla="*/ 731520 w 3474720"/>
              <a:gd name="connsiteY9" fmla="*/ 1513930 h 1726785"/>
              <a:gd name="connsiteX10" fmla="*/ 872197 w 3474720"/>
              <a:gd name="connsiteY10" fmla="*/ 1626472 h 1726785"/>
              <a:gd name="connsiteX11" fmla="*/ 970671 w 3474720"/>
              <a:gd name="connsiteY11" fmla="*/ 1654607 h 1726785"/>
              <a:gd name="connsiteX12" fmla="*/ 1026941 w 3474720"/>
              <a:gd name="connsiteY12" fmla="*/ 1668675 h 1726785"/>
              <a:gd name="connsiteX13" fmla="*/ 1209821 w 3474720"/>
              <a:gd name="connsiteY13" fmla="*/ 1710878 h 1726785"/>
              <a:gd name="connsiteX14" fmla="*/ 1856935 w 3474720"/>
              <a:gd name="connsiteY14" fmla="*/ 1724946 h 1726785"/>
              <a:gd name="connsiteX15" fmla="*/ 2124221 w 3474720"/>
              <a:gd name="connsiteY15" fmla="*/ 1710878 h 1726785"/>
              <a:gd name="connsiteX16" fmla="*/ 2518117 w 3474720"/>
              <a:gd name="connsiteY16" fmla="*/ 1556133 h 1726785"/>
              <a:gd name="connsiteX17" fmla="*/ 2532185 w 3474720"/>
              <a:gd name="connsiteY17" fmla="*/ 1513930 h 1726785"/>
              <a:gd name="connsiteX18" fmla="*/ 2574388 w 3474720"/>
              <a:gd name="connsiteY18" fmla="*/ 1499862 h 1726785"/>
              <a:gd name="connsiteX19" fmla="*/ 2869809 w 3474720"/>
              <a:gd name="connsiteY19" fmla="*/ 1345118 h 1726785"/>
              <a:gd name="connsiteX20" fmla="*/ 2926080 w 3474720"/>
              <a:gd name="connsiteY20" fmla="*/ 1274779 h 1726785"/>
              <a:gd name="connsiteX21" fmla="*/ 3052689 w 3474720"/>
              <a:gd name="connsiteY21" fmla="*/ 1148170 h 1726785"/>
              <a:gd name="connsiteX22" fmla="*/ 3123028 w 3474720"/>
              <a:gd name="connsiteY22" fmla="*/ 1105967 h 1726785"/>
              <a:gd name="connsiteX23" fmla="*/ 3165231 w 3474720"/>
              <a:gd name="connsiteY23" fmla="*/ 1063764 h 1726785"/>
              <a:gd name="connsiteX24" fmla="*/ 3249637 w 3474720"/>
              <a:gd name="connsiteY24" fmla="*/ 1007493 h 1726785"/>
              <a:gd name="connsiteX25" fmla="*/ 3334043 w 3474720"/>
              <a:gd name="connsiteY25" fmla="*/ 894952 h 1726785"/>
              <a:gd name="connsiteX26" fmla="*/ 3362178 w 3474720"/>
              <a:gd name="connsiteY26" fmla="*/ 838681 h 1726785"/>
              <a:gd name="connsiteX27" fmla="*/ 3390314 w 3474720"/>
              <a:gd name="connsiteY27" fmla="*/ 754275 h 1726785"/>
              <a:gd name="connsiteX28" fmla="*/ 3404381 w 3474720"/>
              <a:gd name="connsiteY28" fmla="*/ 712072 h 1726785"/>
              <a:gd name="connsiteX29" fmla="*/ 3418449 w 3474720"/>
              <a:gd name="connsiteY29" fmla="*/ 655801 h 1726785"/>
              <a:gd name="connsiteX30" fmla="*/ 3432517 w 3474720"/>
              <a:gd name="connsiteY30" fmla="*/ 613598 h 1726785"/>
              <a:gd name="connsiteX31" fmla="*/ 3446585 w 3474720"/>
              <a:gd name="connsiteY31" fmla="*/ 557327 h 1726785"/>
              <a:gd name="connsiteX32" fmla="*/ 3474720 w 3474720"/>
              <a:gd name="connsiteY32" fmla="*/ 472921 h 1726785"/>
              <a:gd name="connsiteX33" fmla="*/ 3460652 w 3474720"/>
              <a:gd name="connsiteY33" fmla="*/ 247838 h 1726785"/>
              <a:gd name="connsiteX34" fmla="*/ 3432517 w 3474720"/>
              <a:gd name="connsiteY34" fmla="*/ 219702 h 1726785"/>
              <a:gd name="connsiteX35" fmla="*/ 3334043 w 3474720"/>
              <a:gd name="connsiteY35" fmla="*/ 107161 h 1726785"/>
              <a:gd name="connsiteX36" fmla="*/ 3249637 w 3474720"/>
              <a:gd name="connsiteY36" fmla="*/ 79026 h 1726785"/>
              <a:gd name="connsiteX37" fmla="*/ 2926080 w 3474720"/>
              <a:gd name="connsiteY37" fmla="*/ 50890 h 1726785"/>
              <a:gd name="connsiteX38" fmla="*/ 2813538 w 3474720"/>
              <a:gd name="connsiteY38" fmla="*/ 36822 h 1726785"/>
              <a:gd name="connsiteX39" fmla="*/ 2602523 w 3474720"/>
              <a:gd name="connsiteY39" fmla="*/ 8687 h 1726785"/>
              <a:gd name="connsiteX40" fmla="*/ 2321169 w 3474720"/>
              <a:gd name="connsiteY40" fmla="*/ 22755 h 1726785"/>
              <a:gd name="connsiteX41" fmla="*/ 2124221 w 3474720"/>
              <a:gd name="connsiteY41" fmla="*/ 8687 h 1726785"/>
              <a:gd name="connsiteX42" fmla="*/ 1969477 w 3474720"/>
              <a:gd name="connsiteY42" fmla="*/ 177500 h 1726785"/>
              <a:gd name="connsiteX43" fmla="*/ 1842868 w 3474720"/>
              <a:gd name="connsiteY43" fmla="*/ 402583 h 1726785"/>
              <a:gd name="connsiteX44" fmla="*/ 1533378 w 3474720"/>
              <a:gd name="connsiteY44" fmla="*/ 740207 h 1726785"/>
              <a:gd name="connsiteX45" fmla="*/ 1336431 w 3474720"/>
              <a:gd name="connsiteY45" fmla="*/ 852749 h 1726785"/>
              <a:gd name="connsiteX46" fmla="*/ 1294228 w 3474720"/>
              <a:gd name="connsiteY46" fmla="*/ 880884 h 1726785"/>
              <a:gd name="connsiteX47" fmla="*/ 1139483 w 3474720"/>
              <a:gd name="connsiteY47" fmla="*/ 909019 h 1726785"/>
              <a:gd name="connsiteX48" fmla="*/ 1041009 w 3474720"/>
              <a:gd name="connsiteY48" fmla="*/ 937155 h 1726785"/>
              <a:gd name="connsiteX49" fmla="*/ 858129 w 3474720"/>
              <a:gd name="connsiteY49" fmla="*/ 979358 h 1726785"/>
              <a:gd name="connsiteX50" fmla="*/ 703385 w 3474720"/>
              <a:gd name="connsiteY50" fmla="*/ 1049696 h 1726785"/>
              <a:gd name="connsiteX51" fmla="*/ 647114 w 3474720"/>
              <a:gd name="connsiteY51" fmla="*/ 1063764 h 1726785"/>
              <a:gd name="connsiteX52" fmla="*/ 281354 w 3474720"/>
              <a:gd name="connsiteY52" fmla="*/ 1077832 h 1726785"/>
              <a:gd name="connsiteX53" fmla="*/ 239151 w 3474720"/>
              <a:gd name="connsiteY53" fmla="*/ 1091899 h 1726785"/>
              <a:gd name="connsiteX54" fmla="*/ 211015 w 3474720"/>
              <a:gd name="connsiteY54" fmla="*/ 1120035 h 1726785"/>
              <a:gd name="connsiteX55" fmla="*/ 168812 w 3474720"/>
              <a:gd name="connsiteY55" fmla="*/ 1148170 h 1726785"/>
              <a:gd name="connsiteX56" fmla="*/ 140677 w 3474720"/>
              <a:gd name="connsiteY56" fmla="*/ 1176306 h 1726785"/>
              <a:gd name="connsiteX57" fmla="*/ 56271 w 3474720"/>
              <a:gd name="connsiteY57" fmla="*/ 1190373 h 1726785"/>
              <a:gd name="connsiteX58" fmla="*/ 98474 w 3474720"/>
              <a:gd name="connsiteY58" fmla="*/ 1162238 h 1726785"/>
              <a:gd name="connsiteX59" fmla="*/ 0 w 3474720"/>
              <a:gd name="connsiteY59"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576775 w 3474720"/>
              <a:gd name="connsiteY7" fmla="*/ 1457659 h 1726785"/>
              <a:gd name="connsiteX8" fmla="*/ 731520 w 3474720"/>
              <a:gd name="connsiteY8" fmla="*/ 1513930 h 1726785"/>
              <a:gd name="connsiteX9" fmla="*/ 872197 w 3474720"/>
              <a:gd name="connsiteY9" fmla="*/ 1626472 h 1726785"/>
              <a:gd name="connsiteX10" fmla="*/ 970671 w 3474720"/>
              <a:gd name="connsiteY10" fmla="*/ 1654607 h 1726785"/>
              <a:gd name="connsiteX11" fmla="*/ 1026941 w 3474720"/>
              <a:gd name="connsiteY11" fmla="*/ 1668675 h 1726785"/>
              <a:gd name="connsiteX12" fmla="*/ 1209821 w 3474720"/>
              <a:gd name="connsiteY12" fmla="*/ 1710878 h 1726785"/>
              <a:gd name="connsiteX13" fmla="*/ 1856935 w 3474720"/>
              <a:gd name="connsiteY13" fmla="*/ 1724946 h 1726785"/>
              <a:gd name="connsiteX14" fmla="*/ 2124221 w 3474720"/>
              <a:gd name="connsiteY14" fmla="*/ 1710878 h 1726785"/>
              <a:gd name="connsiteX15" fmla="*/ 2518117 w 3474720"/>
              <a:gd name="connsiteY15" fmla="*/ 1556133 h 1726785"/>
              <a:gd name="connsiteX16" fmla="*/ 2532185 w 3474720"/>
              <a:gd name="connsiteY16" fmla="*/ 1513930 h 1726785"/>
              <a:gd name="connsiteX17" fmla="*/ 2574388 w 3474720"/>
              <a:gd name="connsiteY17" fmla="*/ 1499862 h 1726785"/>
              <a:gd name="connsiteX18" fmla="*/ 2869809 w 3474720"/>
              <a:gd name="connsiteY18" fmla="*/ 1345118 h 1726785"/>
              <a:gd name="connsiteX19" fmla="*/ 2926080 w 3474720"/>
              <a:gd name="connsiteY19" fmla="*/ 1274779 h 1726785"/>
              <a:gd name="connsiteX20" fmla="*/ 3052689 w 3474720"/>
              <a:gd name="connsiteY20" fmla="*/ 1148170 h 1726785"/>
              <a:gd name="connsiteX21" fmla="*/ 3123028 w 3474720"/>
              <a:gd name="connsiteY21" fmla="*/ 1105967 h 1726785"/>
              <a:gd name="connsiteX22" fmla="*/ 3165231 w 3474720"/>
              <a:gd name="connsiteY22" fmla="*/ 1063764 h 1726785"/>
              <a:gd name="connsiteX23" fmla="*/ 3249637 w 3474720"/>
              <a:gd name="connsiteY23" fmla="*/ 1007493 h 1726785"/>
              <a:gd name="connsiteX24" fmla="*/ 3334043 w 3474720"/>
              <a:gd name="connsiteY24" fmla="*/ 894952 h 1726785"/>
              <a:gd name="connsiteX25" fmla="*/ 3362178 w 3474720"/>
              <a:gd name="connsiteY25" fmla="*/ 838681 h 1726785"/>
              <a:gd name="connsiteX26" fmla="*/ 3390314 w 3474720"/>
              <a:gd name="connsiteY26" fmla="*/ 754275 h 1726785"/>
              <a:gd name="connsiteX27" fmla="*/ 3404381 w 3474720"/>
              <a:gd name="connsiteY27" fmla="*/ 712072 h 1726785"/>
              <a:gd name="connsiteX28" fmla="*/ 3418449 w 3474720"/>
              <a:gd name="connsiteY28" fmla="*/ 655801 h 1726785"/>
              <a:gd name="connsiteX29" fmla="*/ 3432517 w 3474720"/>
              <a:gd name="connsiteY29" fmla="*/ 613598 h 1726785"/>
              <a:gd name="connsiteX30" fmla="*/ 3446585 w 3474720"/>
              <a:gd name="connsiteY30" fmla="*/ 557327 h 1726785"/>
              <a:gd name="connsiteX31" fmla="*/ 3474720 w 3474720"/>
              <a:gd name="connsiteY31" fmla="*/ 472921 h 1726785"/>
              <a:gd name="connsiteX32" fmla="*/ 3460652 w 3474720"/>
              <a:gd name="connsiteY32" fmla="*/ 247838 h 1726785"/>
              <a:gd name="connsiteX33" fmla="*/ 3432517 w 3474720"/>
              <a:gd name="connsiteY33" fmla="*/ 219702 h 1726785"/>
              <a:gd name="connsiteX34" fmla="*/ 3334043 w 3474720"/>
              <a:gd name="connsiteY34" fmla="*/ 107161 h 1726785"/>
              <a:gd name="connsiteX35" fmla="*/ 3249637 w 3474720"/>
              <a:gd name="connsiteY35" fmla="*/ 79026 h 1726785"/>
              <a:gd name="connsiteX36" fmla="*/ 2926080 w 3474720"/>
              <a:gd name="connsiteY36" fmla="*/ 50890 h 1726785"/>
              <a:gd name="connsiteX37" fmla="*/ 2813538 w 3474720"/>
              <a:gd name="connsiteY37" fmla="*/ 36822 h 1726785"/>
              <a:gd name="connsiteX38" fmla="*/ 2602523 w 3474720"/>
              <a:gd name="connsiteY38" fmla="*/ 8687 h 1726785"/>
              <a:gd name="connsiteX39" fmla="*/ 2321169 w 3474720"/>
              <a:gd name="connsiteY39" fmla="*/ 22755 h 1726785"/>
              <a:gd name="connsiteX40" fmla="*/ 2124221 w 3474720"/>
              <a:gd name="connsiteY40" fmla="*/ 8687 h 1726785"/>
              <a:gd name="connsiteX41" fmla="*/ 1969477 w 3474720"/>
              <a:gd name="connsiteY41" fmla="*/ 177500 h 1726785"/>
              <a:gd name="connsiteX42" fmla="*/ 1842868 w 3474720"/>
              <a:gd name="connsiteY42" fmla="*/ 402583 h 1726785"/>
              <a:gd name="connsiteX43" fmla="*/ 1533378 w 3474720"/>
              <a:gd name="connsiteY43" fmla="*/ 740207 h 1726785"/>
              <a:gd name="connsiteX44" fmla="*/ 1336431 w 3474720"/>
              <a:gd name="connsiteY44" fmla="*/ 852749 h 1726785"/>
              <a:gd name="connsiteX45" fmla="*/ 1294228 w 3474720"/>
              <a:gd name="connsiteY45" fmla="*/ 880884 h 1726785"/>
              <a:gd name="connsiteX46" fmla="*/ 1139483 w 3474720"/>
              <a:gd name="connsiteY46" fmla="*/ 909019 h 1726785"/>
              <a:gd name="connsiteX47" fmla="*/ 1041009 w 3474720"/>
              <a:gd name="connsiteY47" fmla="*/ 937155 h 1726785"/>
              <a:gd name="connsiteX48" fmla="*/ 858129 w 3474720"/>
              <a:gd name="connsiteY48" fmla="*/ 979358 h 1726785"/>
              <a:gd name="connsiteX49" fmla="*/ 703385 w 3474720"/>
              <a:gd name="connsiteY49" fmla="*/ 1049696 h 1726785"/>
              <a:gd name="connsiteX50" fmla="*/ 647114 w 3474720"/>
              <a:gd name="connsiteY50" fmla="*/ 1063764 h 1726785"/>
              <a:gd name="connsiteX51" fmla="*/ 281354 w 3474720"/>
              <a:gd name="connsiteY51" fmla="*/ 1077832 h 1726785"/>
              <a:gd name="connsiteX52" fmla="*/ 239151 w 3474720"/>
              <a:gd name="connsiteY52" fmla="*/ 1091899 h 1726785"/>
              <a:gd name="connsiteX53" fmla="*/ 211015 w 3474720"/>
              <a:gd name="connsiteY53" fmla="*/ 1120035 h 1726785"/>
              <a:gd name="connsiteX54" fmla="*/ 168812 w 3474720"/>
              <a:gd name="connsiteY54" fmla="*/ 1148170 h 1726785"/>
              <a:gd name="connsiteX55" fmla="*/ 140677 w 3474720"/>
              <a:gd name="connsiteY55" fmla="*/ 1176306 h 1726785"/>
              <a:gd name="connsiteX56" fmla="*/ 56271 w 3474720"/>
              <a:gd name="connsiteY56" fmla="*/ 1190373 h 1726785"/>
              <a:gd name="connsiteX57" fmla="*/ 98474 w 3474720"/>
              <a:gd name="connsiteY57" fmla="*/ 1162238 h 1726785"/>
              <a:gd name="connsiteX58" fmla="*/ 0 w 3474720"/>
              <a:gd name="connsiteY58"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731520 w 3474720"/>
              <a:gd name="connsiteY7" fmla="*/ 1513930 h 1726785"/>
              <a:gd name="connsiteX8" fmla="*/ 872197 w 3474720"/>
              <a:gd name="connsiteY8" fmla="*/ 1626472 h 1726785"/>
              <a:gd name="connsiteX9" fmla="*/ 970671 w 3474720"/>
              <a:gd name="connsiteY9" fmla="*/ 1654607 h 1726785"/>
              <a:gd name="connsiteX10" fmla="*/ 1026941 w 3474720"/>
              <a:gd name="connsiteY10" fmla="*/ 1668675 h 1726785"/>
              <a:gd name="connsiteX11" fmla="*/ 1209821 w 3474720"/>
              <a:gd name="connsiteY11" fmla="*/ 1710878 h 1726785"/>
              <a:gd name="connsiteX12" fmla="*/ 1856935 w 3474720"/>
              <a:gd name="connsiteY12" fmla="*/ 1724946 h 1726785"/>
              <a:gd name="connsiteX13" fmla="*/ 2124221 w 3474720"/>
              <a:gd name="connsiteY13" fmla="*/ 1710878 h 1726785"/>
              <a:gd name="connsiteX14" fmla="*/ 2518117 w 3474720"/>
              <a:gd name="connsiteY14" fmla="*/ 1556133 h 1726785"/>
              <a:gd name="connsiteX15" fmla="*/ 2532185 w 3474720"/>
              <a:gd name="connsiteY15" fmla="*/ 1513930 h 1726785"/>
              <a:gd name="connsiteX16" fmla="*/ 2574388 w 3474720"/>
              <a:gd name="connsiteY16" fmla="*/ 1499862 h 1726785"/>
              <a:gd name="connsiteX17" fmla="*/ 2869809 w 3474720"/>
              <a:gd name="connsiteY17" fmla="*/ 1345118 h 1726785"/>
              <a:gd name="connsiteX18" fmla="*/ 2926080 w 3474720"/>
              <a:gd name="connsiteY18" fmla="*/ 1274779 h 1726785"/>
              <a:gd name="connsiteX19" fmla="*/ 3052689 w 3474720"/>
              <a:gd name="connsiteY19" fmla="*/ 1148170 h 1726785"/>
              <a:gd name="connsiteX20" fmla="*/ 3123028 w 3474720"/>
              <a:gd name="connsiteY20" fmla="*/ 1105967 h 1726785"/>
              <a:gd name="connsiteX21" fmla="*/ 3165231 w 3474720"/>
              <a:gd name="connsiteY21" fmla="*/ 1063764 h 1726785"/>
              <a:gd name="connsiteX22" fmla="*/ 3249637 w 3474720"/>
              <a:gd name="connsiteY22" fmla="*/ 1007493 h 1726785"/>
              <a:gd name="connsiteX23" fmla="*/ 3334043 w 3474720"/>
              <a:gd name="connsiteY23" fmla="*/ 894952 h 1726785"/>
              <a:gd name="connsiteX24" fmla="*/ 3362178 w 3474720"/>
              <a:gd name="connsiteY24" fmla="*/ 838681 h 1726785"/>
              <a:gd name="connsiteX25" fmla="*/ 3390314 w 3474720"/>
              <a:gd name="connsiteY25" fmla="*/ 754275 h 1726785"/>
              <a:gd name="connsiteX26" fmla="*/ 3404381 w 3474720"/>
              <a:gd name="connsiteY26" fmla="*/ 712072 h 1726785"/>
              <a:gd name="connsiteX27" fmla="*/ 3418449 w 3474720"/>
              <a:gd name="connsiteY27" fmla="*/ 655801 h 1726785"/>
              <a:gd name="connsiteX28" fmla="*/ 3432517 w 3474720"/>
              <a:gd name="connsiteY28" fmla="*/ 613598 h 1726785"/>
              <a:gd name="connsiteX29" fmla="*/ 3446585 w 3474720"/>
              <a:gd name="connsiteY29" fmla="*/ 557327 h 1726785"/>
              <a:gd name="connsiteX30" fmla="*/ 3474720 w 3474720"/>
              <a:gd name="connsiteY30" fmla="*/ 472921 h 1726785"/>
              <a:gd name="connsiteX31" fmla="*/ 3460652 w 3474720"/>
              <a:gd name="connsiteY31" fmla="*/ 247838 h 1726785"/>
              <a:gd name="connsiteX32" fmla="*/ 3432517 w 3474720"/>
              <a:gd name="connsiteY32" fmla="*/ 219702 h 1726785"/>
              <a:gd name="connsiteX33" fmla="*/ 3334043 w 3474720"/>
              <a:gd name="connsiteY33" fmla="*/ 107161 h 1726785"/>
              <a:gd name="connsiteX34" fmla="*/ 3249637 w 3474720"/>
              <a:gd name="connsiteY34" fmla="*/ 79026 h 1726785"/>
              <a:gd name="connsiteX35" fmla="*/ 2926080 w 3474720"/>
              <a:gd name="connsiteY35" fmla="*/ 50890 h 1726785"/>
              <a:gd name="connsiteX36" fmla="*/ 2813538 w 3474720"/>
              <a:gd name="connsiteY36" fmla="*/ 36822 h 1726785"/>
              <a:gd name="connsiteX37" fmla="*/ 2602523 w 3474720"/>
              <a:gd name="connsiteY37" fmla="*/ 8687 h 1726785"/>
              <a:gd name="connsiteX38" fmla="*/ 2321169 w 3474720"/>
              <a:gd name="connsiteY38" fmla="*/ 22755 h 1726785"/>
              <a:gd name="connsiteX39" fmla="*/ 2124221 w 3474720"/>
              <a:gd name="connsiteY39" fmla="*/ 8687 h 1726785"/>
              <a:gd name="connsiteX40" fmla="*/ 1969477 w 3474720"/>
              <a:gd name="connsiteY40" fmla="*/ 177500 h 1726785"/>
              <a:gd name="connsiteX41" fmla="*/ 1842868 w 3474720"/>
              <a:gd name="connsiteY41" fmla="*/ 402583 h 1726785"/>
              <a:gd name="connsiteX42" fmla="*/ 1533378 w 3474720"/>
              <a:gd name="connsiteY42" fmla="*/ 740207 h 1726785"/>
              <a:gd name="connsiteX43" fmla="*/ 1336431 w 3474720"/>
              <a:gd name="connsiteY43" fmla="*/ 852749 h 1726785"/>
              <a:gd name="connsiteX44" fmla="*/ 1294228 w 3474720"/>
              <a:gd name="connsiteY44" fmla="*/ 880884 h 1726785"/>
              <a:gd name="connsiteX45" fmla="*/ 1139483 w 3474720"/>
              <a:gd name="connsiteY45" fmla="*/ 909019 h 1726785"/>
              <a:gd name="connsiteX46" fmla="*/ 1041009 w 3474720"/>
              <a:gd name="connsiteY46" fmla="*/ 937155 h 1726785"/>
              <a:gd name="connsiteX47" fmla="*/ 858129 w 3474720"/>
              <a:gd name="connsiteY47" fmla="*/ 979358 h 1726785"/>
              <a:gd name="connsiteX48" fmla="*/ 703385 w 3474720"/>
              <a:gd name="connsiteY48" fmla="*/ 1049696 h 1726785"/>
              <a:gd name="connsiteX49" fmla="*/ 647114 w 3474720"/>
              <a:gd name="connsiteY49" fmla="*/ 1063764 h 1726785"/>
              <a:gd name="connsiteX50" fmla="*/ 281354 w 3474720"/>
              <a:gd name="connsiteY50" fmla="*/ 1077832 h 1726785"/>
              <a:gd name="connsiteX51" fmla="*/ 239151 w 3474720"/>
              <a:gd name="connsiteY51" fmla="*/ 1091899 h 1726785"/>
              <a:gd name="connsiteX52" fmla="*/ 211015 w 3474720"/>
              <a:gd name="connsiteY52" fmla="*/ 1120035 h 1726785"/>
              <a:gd name="connsiteX53" fmla="*/ 168812 w 3474720"/>
              <a:gd name="connsiteY53" fmla="*/ 1148170 h 1726785"/>
              <a:gd name="connsiteX54" fmla="*/ 140677 w 3474720"/>
              <a:gd name="connsiteY54" fmla="*/ 1176306 h 1726785"/>
              <a:gd name="connsiteX55" fmla="*/ 56271 w 3474720"/>
              <a:gd name="connsiteY55" fmla="*/ 1190373 h 1726785"/>
              <a:gd name="connsiteX56" fmla="*/ 98474 w 3474720"/>
              <a:gd name="connsiteY56" fmla="*/ 1162238 h 1726785"/>
              <a:gd name="connsiteX57" fmla="*/ 0 w 3474720"/>
              <a:gd name="connsiteY57"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731520 w 3474720"/>
              <a:gd name="connsiteY6" fmla="*/ 1513930 h 1726785"/>
              <a:gd name="connsiteX7" fmla="*/ 872197 w 3474720"/>
              <a:gd name="connsiteY7" fmla="*/ 1626472 h 1726785"/>
              <a:gd name="connsiteX8" fmla="*/ 970671 w 3474720"/>
              <a:gd name="connsiteY8" fmla="*/ 1654607 h 1726785"/>
              <a:gd name="connsiteX9" fmla="*/ 1026941 w 3474720"/>
              <a:gd name="connsiteY9" fmla="*/ 1668675 h 1726785"/>
              <a:gd name="connsiteX10" fmla="*/ 1209821 w 3474720"/>
              <a:gd name="connsiteY10" fmla="*/ 1710878 h 1726785"/>
              <a:gd name="connsiteX11" fmla="*/ 1856935 w 3474720"/>
              <a:gd name="connsiteY11" fmla="*/ 1724946 h 1726785"/>
              <a:gd name="connsiteX12" fmla="*/ 2124221 w 3474720"/>
              <a:gd name="connsiteY12" fmla="*/ 1710878 h 1726785"/>
              <a:gd name="connsiteX13" fmla="*/ 2518117 w 3474720"/>
              <a:gd name="connsiteY13" fmla="*/ 1556133 h 1726785"/>
              <a:gd name="connsiteX14" fmla="*/ 2532185 w 3474720"/>
              <a:gd name="connsiteY14" fmla="*/ 1513930 h 1726785"/>
              <a:gd name="connsiteX15" fmla="*/ 2574388 w 3474720"/>
              <a:gd name="connsiteY15" fmla="*/ 1499862 h 1726785"/>
              <a:gd name="connsiteX16" fmla="*/ 2869809 w 3474720"/>
              <a:gd name="connsiteY16" fmla="*/ 1345118 h 1726785"/>
              <a:gd name="connsiteX17" fmla="*/ 2926080 w 3474720"/>
              <a:gd name="connsiteY17" fmla="*/ 1274779 h 1726785"/>
              <a:gd name="connsiteX18" fmla="*/ 3052689 w 3474720"/>
              <a:gd name="connsiteY18" fmla="*/ 1148170 h 1726785"/>
              <a:gd name="connsiteX19" fmla="*/ 3123028 w 3474720"/>
              <a:gd name="connsiteY19" fmla="*/ 1105967 h 1726785"/>
              <a:gd name="connsiteX20" fmla="*/ 3165231 w 3474720"/>
              <a:gd name="connsiteY20" fmla="*/ 1063764 h 1726785"/>
              <a:gd name="connsiteX21" fmla="*/ 3249637 w 3474720"/>
              <a:gd name="connsiteY21" fmla="*/ 1007493 h 1726785"/>
              <a:gd name="connsiteX22" fmla="*/ 3334043 w 3474720"/>
              <a:gd name="connsiteY22" fmla="*/ 894952 h 1726785"/>
              <a:gd name="connsiteX23" fmla="*/ 3362178 w 3474720"/>
              <a:gd name="connsiteY23" fmla="*/ 838681 h 1726785"/>
              <a:gd name="connsiteX24" fmla="*/ 3390314 w 3474720"/>
              <a:gd name="connsiteY24" fmla="*/ 754275 h 1726785"/>
              <a:gd name="connsiteX25" fmla="*/ 3404381 w 3474720"/>
              <a:gd name="connsiteY25" fmla="*/ 712072 h 1726785"/>
              <a:gd name="connsiteX26" fmla="*/ 3418449 w 3474720"/>
              <a:gd name="connsiteY26" fmla="*/ 655801 h 1726785"/>
              <a:gd name="connsiteX27" fmla="*/ 3432517 w 3474720"/>
              <a:gd name="connsiteY27" fmla="*/ 613598 h 1726785"/>
              <a:gd name="connsiteX28" fmla="*/ 3446585 w 3474720"/>
              <a:gd name="connsiteY28" fmla="*/ 557327 h 1726785"/>
              <a:gd name="connsiteX29" fmla="*/ 3474720 w 3474720"/>
              <a:gd name="connsiteY29" fmla="*/ 472921 h 1726785"/>
              <a:gd name="connsiteX30" fmla="*/ 3460652 w 3474720"/>
              <a:gd name="connsiteY30" fmla="*/ 247838 h 1726785"/>
              <a:gd name="connsiteX31" fmla="*/ 3432517 w 3474720"/>
              <a:gd name="connsiteY31" fmla="*/ 219702 h 1726785"/>
              <a:gd name="connsiteX32" fmla="*/ 3334043 w 3474720"/>
              <a:gd name="connsiteY32" fmla="*/ 107161 h 1726785"/>
              <a:gd name="connsiteX33" fmla="*/ 3249637 w 3474720"/>
              <a:gd name="connsiteY33" fmla="*/ 79026 h 1726785"/>
              <a:gd name="connsiteX34" fmla="*/ 2926080 w 3474720"/>
              <a:gd name="connsiteY34" fmla="*/ 50890 h 1726785"/>
              <a:gd name="connsiteX35" fmla="*/ 2813538 w 3474720"/>
              <a:gd name="connsiteY35" fmla="*/ 36822 h 1726785"/>
              <a:gd name="connsiteX36" fmla="*/ 2602523 w 3474720"/>
              <a:gd name="connsiteY36" fmla="*/ 8687 h 1726785"/>
              <a:gd name="connsiteX37" fmla="*/ 2321169 w 3474720"/>
              <a:gd name="connsiteY37" fmla="*/ 22755 h 1726785"/>
              <a:gd name="connsiteX38" fmla="*/ 2124221 w 3474720"/>
              <a:gd name="connsiteY38" fmla="*/ 8687 h 1726785"/>
              <a:gd name="connsiteX39" fmla="*/ 1969477 w 3474720"/>
              <a:gd name="connsiteY39" fmla="*/ 177500 h 1726785"/>
              <a:gd name="connsiteX40" fmla="*/ 1842868 w 3474720"/>
              <a:gd name="connsiteY40" fmla="*/ 402583 h 1726785"/>
              <a:gd name="connsiteX41" fmla="*/ 1533378 w 3474720"/>
              <a:gd name="connsiteY41" fmla="*/ 740207 h 1726785"/>
              <a:gd name="connsiteX42" fmla="*/ 1336431 w 3474720"/>
              <a:gd name="connsiteY42" fmla="*/ 852749 h 1726785"/>
              <a:gd name="connsiteX43" fmla="*/ 1294228 w 3474720"/>
              <a:gd name="connsiteY43" fmla="*/ 880884 h 1726785"/>
              <a:gd name="connsiteX44" fmla="*/ 1139483 w 3474720"/>
              <a:gd name="connsiteY44" fmla="*/ 909019 h 1726785"/>
              <a:gd name="connsiteX45" fmla="*/ 1041009 w 3474720"/>
              <a:gd name="connsiteY45" fmla="*/ 937155 h 1726785"/>
              <a:gd name="connsiteX46" fmla="*/ 858129 w 3474720"/>
              <a:gd name="connsiteY46" fmla="*/ 979358 h 1726785"/>
              <a:gd name="connsiteX47" fmla="*/ 703385 w 3474720"/>
              <a:gd name="connsiteY47" fmla="*/ 1049696 h 1726785"/>
              <a:gd name="connsiteX48" fmla="*/ 647114 w 3474720"/>
              <a:gd name="connsiteY48" fmla="*/ 1063764 h 1726785"/>
              <a:gd name="connsiteX49" fmla="*/ 281354 w 3474720"/>
              <a:gd name="connsiteY49" fmla="*/ 1077832 h 1726785"/>
              <a:gd name="connsiteX50" fmla="*/ 239151 w 3474720"/>
              <a:gd name="connsiteY50" fmla="*/ 1091899 h 1726785"/>
              <a:gd name="connsiteX51" fmla="*/ 211015 w 3474720"/>
              <a:gd name="connsiteY51" fmla="*/ 1120035 h 1726785"/>
              <a:gd name="connsiteX52" fmla="*/ 168812 w 3474720"/>
              <a:gd name="connsiteY52" fmla="*/ 1148170 h 1726785"/>
              <a:gd name="connsiteX53" fmla="*/ 140677 w 3474720"/>
              <a:gd name="connsiteY53" fmla="*/ 1176306 h 1726785"/>
              <a:gd name="connsiteX54" fmla="*/ 56271 w 3474720"/>
              <a:gd name="connsiteY54" fmla="*/ 1190373 h 1726785"/>
              <a:gd name="connsiteX55" fmla="*/ 98474 w 3474720"/>
              <a:gd name="connsiteY55" fmla="*/ 1162238 h 1726785"/>
              <a:gd name="connsiteX56" fmla="*/ 0 w 3474720"/>
              <a:gd name="connsiteY56"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429524 h 1726785"/>
              <a:gd name="connsiteX5" fmla="*/ 731520 w 3474720"/>
              <a:gd name="connsiteY5" fmla="*/ 1513930 h 1726785"/>
              <a:gd name="connsiteX6" fmla="*/ 872197 w 3474720"/>
              <a:gd name="connsiteY6" fmla="*/ 1626472 h 1726785"/>
              <a:gd name="connsiteX7" fmla="*/ 970671 w 3474720"/>
              <a:gd name="connsiteY7" fmla="*/ 1654607 h 1726785"/>
              <a:gd name="connsiteX8" fmla="*/ 1026941 w 3474720"/>
              <a:gd name="connsiteY8" fmla="*/ 1668675 h 1726785"/>
              <a:gd name="connsiteX9" fmla="*/ 1209821 w 3474720"/>
              <a:gd name="connsiteY9" fmla="*/ 1710878 h 1726785"/>
              <a:gd name="connsiteX10" fmla="*/ 1856935 w 3474720"/>
              <a:gd name="connsiteY10" fmla="*/ 1724946 h 1726785"/>
              <a:gd name="connsiteX11" fmla="*/ 2124221 w 3474720"/>
              <a:gd name="connsiteY11" fmla="*/ 1710878 h 1726785"/>
              <a:gd name="connsiteX12" fmla="*/ 2518117 w 3474720"/>
              <a:gd name="connsiteY12" fmla="*/ 1556133 h 1726785"/>
              <a:gd name="connsiteX13" fmla="*/ 2532185 w 3474720"/>
              <a:gd name="connsiteY13" fmla="*/ 1513930 h 1726785"/>
              <a:gd name="connsiteX14" fmla="*/ 2574388 w 3474720"/>
              <a:gd name="connsiteY14" fmla="*/ 1499862 h 1726785"/>
              <a:gd name="connsiteX15" fmla="*/ 2869809 w 3474720"/>
              <a:gd name="connsiteY15" fmla="*/ 1345118 h 1726785"/>
              <a:gd name="connsiteX16" fmla="*/ 2926080 w 3474720"/>
              <a:gd name="connsiteY16" fmla="*/ 1274779 h 1726785"/>
              <a:gd name="connsiteX17" fmla="*/ 3052689 w 3474720"/>
              <a:gd name="connsiteY17" fmla="*/ 1148170 h 1726785"/>
              <a:gd name="connsiteX18" fmla="*/ 3123028 w 3474720"/>
              <a:gd name="connsiteY18" fmla="*/ 1105967 h 1726785"/>
              <a:gd name="connsiteX19" fmla="*/ 3165231 w 3474720"/>
              <a:gd name="connsiteY19" fmla="*/ 1063764 h 1726785"/>
              <a:gd name="connsiteX20" fmla="*/ 3249637 w 3474720"/>
              <a:gd name="connsiteY20" fmla="*/ 1007493 h 1726785"/>
              <a:gd name="connsiteX21" fmla="*/ 3334043 w 3474720"/>
              <a:gd name="connsiteY21" fmla="*/ 894952 h 1726785"/>
              <a:gd name="connsiteX22" fmla="*/ 3362178 w 3474720"/>
              <a:gd name="connsiteY22" fmla="*/ 838681 h 1726785"/>
              <a:gd name="connsiteX23" fmla="*/ 3390314 w 3474720"/>
              <a:gd name="connsiteY23" fmla="*/ 754275 h 1726785"/>
              <a:gd name="connsiteX24" fmla="*/ 3404381 w 3474720"/>
              <a:gd name="connsiteY24" fmla="*/ 712072 h 1726785"/>
              <a:gd name="connsiteX25" fmla="*/ 3418449 w 3474720"/>
              <a:gd name="connsiteY25" fmla="*/ 655801 h 1726785"/>
              <a:gd name="connsiteX26" fmla="*/ 3432517 w 3474720"/>
              <a:gd name="connsiteY26" fmla="*/ 613598 h 1726785"/>
              <a:gd name="connsiteX27" fmla="*/ 3446585 w 3474720"/>
              <a:gd name="connsiteY27" fmla="*/ 557327 h 1726785"/>
              <a:gd name="connsiteX28" fmla="*/ 3474720 w 3474720"/>
              <a:gd name="connsiteY28" fmla="*/ 472921 h 1726785"/>
              <a:gd name="connsiteX29" fmla="*/ 3460652 w 3474720"/>
              <a:gd name="connsiteY29" fmla="*/ 247838 h 1726785"/>
              <a:gd name="connsiteX30" fmla="*/ 3432517 w 3474720"/>
              <a:gd name="connsiteY30" fmla="*/ 219702 h 1726785"/>
              <a:gd name="connsiteX31" fmla="*/ 3334043 w 3474720"/>
              <a:gd name="connsiteY31" fmla="*/ 107161 h 1726785"/>
              <a:gd name="connsiteX32" fmla="*/ 3249637 w 3474720"/>
              <a:gd name="connsiteY32" fmla="*/ 79026 h 1726785"/>
              <a:gd name="connsiteX33" fmla="*/ 2926080 w 3474720"/>
              <a:gd name="connsiteY33" fmla="*/ 50890 h 1726785"/>
              <a:gd name="connsiteX34" fmla="*/ 2813538 w 3474720"/>
              <a:gd name="connsiteY34" fmla="*/ 36822 h 1726785"/>
              <a:gd name="connsiteX35" fmla="*/ 2602523 w 3474720"/>
              <a:gd name="connsiteY35" fmla="*/ 8687 h 1726785"/>
              <a:gd name="connsiteX36" fmla="*/ 2321169 w 3474720"/>
              <a:gd name="connsiteY36" fmla="*/ 22755 h 1726785"/>
              <a:gd name="connsiteX37" fmla="*/ 2124221 w 3474720"/>
              <a:gd name="connsiteY37" fmla="*/ 8687 h 1726785"/>
              <a:gd name="connsiteX38" fmla="*/ 1969477 w 3474720"/>
              <a:gd name="connsiteY38" fmla="*/ 177500 h 1726785"/>
              <a:gd name="connsiteX39" fmla="*/ 1842868 w 3474720"/>
              <a:gd name="connsiteY39" fmla="*/ 402583 h 1726785"/>
              <a:gd name="connsiteX40" fmla="*/ 1533378 w 3474720"/>
              <a:gd name="connsiteY40" fmla="*/ 740207 h 1726785"/>
              <a:gd name="connsiteX41" fmla="*/ 1336431 w 3474720"/>
              <a:gd name="connsiteY41" fmla="*/ 852749 h 1726785"/>
              <a:gd name="connsiteX42" fmla="*/ 1294228 w 3474720"/>
              <a:gd name="connsiteY42" fmla="*/ 880884 h 1726785"/>
              <a:gd name="connsiteX43" fmla="*/ 1139483 w 3474720"/>
              <a:gd name="connsiteY43" fmla="*/ 909019 h 1726785"/>
              <a:gd name="connsiteX44" fmla="*/ 1041009 w 3474720"/>
              <a:gd name="connsiteY44" fmla="*/ 937155 h 1726785"/>
              <a:gd name="connsiteX45" fmla="*/ 858129 w 3474720"/>
              <a:gd name="connsiteY45" fmla="*/ 979358 h 1726785"/>
              <a:gd name="connsiteX46" fmla="*/ 703385 w 3474720"/>
              <a:gd name="connsiteY46" fmla="*/ 1049696 h 1726785"/>
              <a:gd name="connsiteX47" fmla="*/ 647114 w 3474720"/>
              <a:gd name="connsiteY47" fmla="*/ 1063764 h 1726785"/>
              <a:gd name="connsiteX48" fmla="*/ 281354 w 3474720"/>
              <a:gd name="connsiteY48" fmla="*/ 1077832 h 1726785"/>
              <a:gd name="connsiteX49" fmla="*/ 239151 w 3474720"/>
              <a:gd name="connsiteY49" fmla="*/ 1091899 h 1726785"/>
              <a:gd name="connsiteX50" fmla="*/ 211015 w 3474720"/>
              <a:gd name="connsiteY50" fmla="*/ 1120035 h 1726785"/>
              <a:gd name="connsiteX51" fmla="*/ 168812 w 3474720"/>
              <a:gd name="connsiteY51" fmla="*/ 1148170 h 1726785"/>
              <a:gd name="connsiteX52" fmla="*/ 140677 w 3474720"/>
              <a:gd name="connsiteY52" fmla="*/ 1176306 h 1726785"/>
              <a:gd name="connsiteX53" fmla="*/ 56271 w 3474720"/>
              <a:gd name="connsiteY53" fmla="*/ 1190373 h 1726785"/>
              <a:gd name="connsiteX54" fmla="*/ 98474 w 3474720"/>
              <a:gd name="connsiteY54" fmla="*/ 1162238 h 1726785"/>
              <a:gd name="connsiteX55" fmla="*/ 0 w 3474720"/>
              <a:gd name="connsiteY55"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429524 h 1726785"/>
              <a:gd name="connsiteX5" fmla="*/ 731520 w 3474720"/>
              <a:gd name="connsiteY5" fmla="*/ 1513930 h 1726785"/>
              <a:gd name="connsiteX6" fmla="*/ 872197 w 3474720"/>
              <a:gd name="connsiteY6" fmla="*/ 1626472 h 1726785"/>
              <a:gd name="connsiteX7" fmla="*/ 970671 w 3474720"/>
              <a:gd name="connsiteY7" fmla="*/ 1654607 h 1726785"/>
              <a:gd name="connsiteX8" fmla="*/ 1026941 w 3474720"/>
              <a:gd name="connsiteY8" fmla="*/ 1668675 h 1726785"/>
              <a:gd name="connsiteX9" fmla="*/ 1209821 w 3474720"/>
              <a:gd name="connsiteY9" fmla="*/ 1710878 h 1726785"/>
              <a:gd name="connsiteX10" fmla="*/ 1856935 w 3474720"/>
              <a:gd name="connsiteY10" fmla="*/ 1724946 h 1726785"/>
              <a:gd name="connsiteX11" fmla="*/ 2124221 w 3474720"/>
              <a:gd name="connsiteY11" fmla="*/ 1710878 h 1726785"/>
              <a:gd name="connsiteX12" fmla="*/ 2518117 w 3474720"/>
              <a:gd name="connsiteY12" fmla="*/ 1556133 h 1726785"/>
              <a:gd name="connsiteX13" fmla="*/ 2532185 w 3474720"/>
              <a:gd name="connsiteY13" fmla="*/ 1513930 h 1726785"/>
              <a:gd name="connsiteX14" fmla="*/ 2574388 w 3474720"/>
              <a:gd name="connsiteY14" fmla="*/ 1499862 h 1726785"/>
              <a:gd name="connsiteX15" fmla="*/ 2869809 w 3474720"/>
              <a:gd name="connsiteY15" fmla="*/ 1345118 h 1726785"/>
              <a:gd name="connsiteX16" fmla="*/ 2926080 w 3474720"/>
              <a:gd name="connsiteY16" fmla="*/ 1274779 h 1726785"/>
              <a:gd name="connsiteX17" fmla="*/ 3052689 w 3474720"/>
              <a:gd name="connsiteY17" fmla="*/ 1148170 h 1726785"/>
              <a:gd name="connsiteX18" fmla="*/ 3123028 w 3474720"/>
              <a:gd name="connsiteY18" fmla="*/ 1105967 h 1726785"/>
              <a:gd name="connsiteX19" fmla="*/ 3165231 w 3474720"/>
              <a:gd name="connsiteY19" fmla="*/ 1063764 h 1726785"/>
              <a:gd name="connsiteX20" fmla="*/ 3249637 w 3474720"/>
              <a:gd name="connsiteY20" fmla="*/ 1007493 h 1726785"/>
              <a:gd name="connsiteX21" fmla="*/ 3334043 w 3474720"/>
              <a:gd name="connsiteY21" fmla="*/ 894952 h 1726785"/>
              <a:gd name="connsiteX22" fmla="*/ 3362178 w 3474720"/>
              <a:gd name="connsiteY22" fmla="*/ 838681 h 1726785"/>
              <a:gd name="connsiteX23" fmla="*/ 3390314 w 3474720"/>
              <a:gd name="connsiteY23" fmla="*/ 754275 h 1726785"/>
              <a:gd name="connsiteX24" fmla="*/ 3404381 w 3474720"/>
              <a:gd name="connsiteY24" fmla="*/ 712072 h 1726785"/>
              <a:gd name="connsiteX25" fmla="*/ 3418449 w 3474720"/>
              <a:gd name="connsiteY25" fmla="*/ 655801 h 1726785"/>
              <a:gd name="connsiteX26" fmla="*/ 3432517 w 3474720"/>
              <a:gd name="connsiteY26" fmla="*/ 613598 h 1726785"/>
              <a:gd name="connsiteX27" fmla="*/ 3446585 w 3474720"/>
              <a:gd name="connsiteY27" fmla="*/ 557327 h 1726785"/>
              <a:gd name="connsiteX28" fmla="*/ 3474720 w 3474720"/>
              <a:gd name="connsiteY28" fmla="*/ 472921 h 1726785"/>
              <a:gd name="connsiteX29" fmla="*/ 3460652 w 3474720"/>
              <a:gd name="connsiteY29" fmla="*/ 247838 h 1726785"/>
              <a:gd name="connsiteX30" fmla="*/ 3432517 w 3474720"/>
              <a:gd name="connsiteY30" fmla="*/ 219702 h 1726785"/>
              <a:gd name="connsiteX31" fmla="*/ 3334043 w 3474720"/>
              <a:gd name="connsiteY31" fmla="*/ 107161 h 1726785"/>
              <a:gd name="connsiteX32" fmla="*/ 3249637 w 3474720"/>
              <a:gd name="connsiteY32" fmla="*/ 79026 h 1726785"/>
              <a:gd name="connsiteX33" fmla="*/ 2926080 w 3474720"/>
              <a:gd name="connsiteY33" fmla="*/ 50890 h 1726785"/>
              <a:gd name="connsiteX34" fmla="*/ 2813538 w 3474720"/>
              <a:gd name="connsiteY34" fmla="*/ 36822 h 1726785"/>
              <a:gd name="connsiteX35" fmla="*/ 2602523 w 3474720"/>
              <a:gd name="connsiteY35" fmla="*/ 8687 h 1726785"/>
              <a:gd name="connsiteX36" fmla="*/ 2321169 w 3474720"/>
              <a:gd name="connsiteY36" fmla="*/ 22755 h 1726785"/>
              <a:gd name="connsiteX37" fmla="*/ 2124221 w 3474720"/>
              <a:gd name="connsiteY37" fmla="*/ 8687 h 1726785"/>
              <a:gd name="connsiteX38" fmla="*/ 1969477 w 3474720"/>
              <a:gd name="connsiteY38" fmla="*/ 177500 h 1726785"/>
              <a:gd name="connsiteX39" fmla="*/ 1842868 w 3474720"/>
              <a:gd name="connsiteY39" fmla="*/ 402583 h 1726785"/>
              <a:gd name="connsiteX40" fmla="*/ 1533378 w 3474720"/>
              <a:gd name="connsiteY40" fmla="*/ 740207 h 1726785"/>
              <a:gd name="connsiteX41" fmla="*/ 1336431 w 3474720"/>
              <a:gd name="connsiteY41" fmla="*/ 852749 h 1726785"/>
              <a:gd name="connsiteX42" fmla="*/ 1294228 w 3474720"/>
              <a:gd name="connsiteY42" fmla="*/ 880884 h 1726785"/>
              <a:gd name="connsiteX43" fmla="*/ 1139483 w 3474720"/>
              <a:gd name="connsiteY43" fmla="*/ 909019 h 1726785"/>
              <a:gd name="connsiteX44" fmla="*/ 1041009 w 3474720"/>
              <a:gd name="connsiteY44" fmla="*/ 937155 h 1726785"/>
              <a:gd name="connsiteX45" fmla="*/ 858129 w 3474720"/>
              <a:gd name="connsiteY45" fmla="*/ 979358 h 1726785"/>
              <a:gd name="connsiteX46" fmla="*/ 703385 w 3474720"/>
              <a:gd name="connsiteY46" fmla="*/ 1049696 h 1726785"/>
              <a:gd name="connsiteX47" fmla="*/ 647114 w 3474720"/>
              <a:gd name="connsiteY47" fmla="*/ 1063764 h 1726785"/>
              <a:gd name="connsiteX48" fmla="*/ 281354 w 3474720"/>
              <a:gd name="connsiteY48" fmla="*/ 1077832 h 1726785"/>
              <a:gd name="connsiteX49" fmla="*/ 239151 w 3474720"/>
              <a:gd name="connsiteY49" fmla="*/ 1091899 h 1726785"/>
              <a:gd name="connsiteX50" fmla="*/ 211015 w 3474720"/>
              <a:gd name="connsiteY50" fmla="*/ 1120035 h 1726785"/>
              <a:gd name="connsiteX51" fmla="*/ 168812 w 3474720"/>
              <a:gd name="connsiteY51" fmla="*/ 1148170 h 1726785"/>
              <a:gd name="connsiteX52" fmla="*/ 56271 w 3474720"/>
              <a:gd name="connsiteY52" fmla="*/ 1190373 h 1726785"/>
              <a:gd name="connsiteX53" fmla="*/ 98474 w 3474720"/>
              <a:gd name="connsiteY53" fmla="*/ 1162238 h 1726785"/>
              <a:gd name="connsiteX54" fmla="*/ 0 w 3474720"/>
              <a:gd name="connsiteY54"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584269 h 1726785"/>
              <a:gd name="connsiteX5" fmla="*/ 731520 w 3474720"/>
              <a:gd name="connsiteY5" fmla="*/ 1513930 h 1726785"/>
              <a:gd name="connsiteX6" fmla="*/ 872197 w 3474720"/>
              <a:gd name="connsiteY6" fmla="*/ 1626472 h 1726785"/>
              <a:gd name="connsiteX7" fmla="*/ 970671 w 3474720"/>
              <a:gd name="connsiteY7" fmla="*/ 1654607 h 1726785"/>
              <a:gd name="connsiteX8" fmla="*/ 1026941 w 3474720"/>
              <a:gd name="connsiteY8" fmla="*/ 1668675 h 1726785"/>
              <a:gd name="connsiteX9" fmla="*/ 1209821 w 3474720"/>
              <a:gd name="connsiteY9" fmla="*/ 1710878 h 1726785"/>
              <a:gd name="connsiteX10" fmla="*/ 1856935 w 3474720"/>
              <a:gd name="connsiteY10" fmla="*/ 1724946 h 1726785"/>
              <a:gd name="connsiteX11" fmla="*/ 2124221 w 3474720"/>
              <a:gd name="connsiteY11" fmla="*/ 1710878 h 1726785"/>
              <a:gd name="connsiteX12" fmla="*/ 2518117 w 3474720"/>
              <a:gd name="connsiteY12" fmla="*/ 1556133 h 1726785"/>
              <a:gd name="connsiteX13" fmla="*/ 2532185 w 3474720"/>
              <a:gd name="connsiteY13" fmla="*/ 1513930 h 1726785"/>
              <a:gd name="connsiteX14" fmla="*/ 2574388 w 3474720"/>
              <a:gd name="connsiteY14" fmla="*/ 1499862 h 1726785"/>
              <a:gd name="connsiteX15" fmla="*/ 2869809 w 3474720"/>
              <a:gd name="connsiteY15" fmla="*/ 1345118 h 1726785"/>
              <a:gd name="connsiteX16" fmla="*/ 2926080 w 3474720"/>
              <a:gd name="connsiteY16" fmla="*/ 1274779 h 1726785"/>
              <a:gd name="connsiteX17" fmla="*/ 3052689 w 3474720"/>
              <a:gd name="connsiteY17" fmla="*/ 1148170 h 1726785"/>
              <a:gd name="connsiteX18" fmla="*/ 3123028 w 3474720"/>
              <a:gd name="connsiteY18" fmla="*/ 1105967 h 1726785"/>
              <a:gd name="connsiteX19" fmla="*/ 3165231 w 3474720"/>
              <a:gd name="connsiteY19" fmla="*/ 1063764 h 1726785"/>
              <a:gd name="connsiteX20" fmla="*/ 3249637 w 3474720"/>
              <a:gd name="connsiteY20" fmla="*/ 1007493 h 1726785"/>
              <a:gd name="connsiteX21" fmla="*/ 3334043 w 3474720"/>
              <a:gd name="connsiteY21" fmla="*/ 894952 h 1726785"/>
              <a:gd name="connsiteX22" fmla="*/ 3362178 w 3474720"/>
              <a:gd name="connsiteY22" fmla="*/ 838681 h 1726785"/>
              <a:gd name="connsiteX23" fmla="*/ 3390314 w 3474720"/>
              <a:gd name="connsiteY23" fmla="*/ 754275 h 1726785"/>
              <a:gd name="connsiteX24" fmla="*/ 3404381 w 3474720"/>
              <a:gd name="connsiteY24" fmla="*/ 712072 h 1726785"/>
              <a:gd name="connsiteX25" fmla="*/ 3418449 w 3474720"/>
              <a:gd name="connsiteY25" fmla="*/ 655801 h 1726785"/>
              <a:gd name="connsiteX26" fmla="*/ 3432517 w 3474720"/>
              <a:gd name="connsiteY26" fmla="*/ 613598 h 1726785"/>
              <a:gd name="connsiteX27" fmla="*/ 3446585 w 3474720"/>
              <a:gd name="connsiteY27" fmla="*/ 557327 h 1726785"/>
              <a:gd name="connsiteX28" fmla="*/ 3474720 w 3474720"/>
              <a:gd name="connsiteY28" fmla="*/ 472921 h 1726785"/>
              <a:gd name="connsiteX29" fmla="*/ 3460652 w 3474720"/>
              <a:gd name="connsiteY29" fmla="*/ 247838 h 1726785"/>
              <a:gd name="connsiteX30" fmla="*/ 3432517 w 3474720"/>
              <a:gd name="connsiteY30" fmla="*/ 219702 h 1726785"/>
              <a:gd name="connsiteX31" fmla="*/ 3334043 w 3474720"/>
              <a:gd name="connsiteY31" fmla="*/ 107161 h 1726785"/>
              <a:gd name="connsiteX32" fmla="*/ 3249637 w 3474720"/>
              <a:gd name="connsiteY32" fmla="*/ 79026 h 1726785"/>
              <a:gd name="connsiteX33" fmla="*/ 2926080 w 3474720"/>
              <a:gd name="connsiteY33" fmla="*/ 50890 h 1726785"/>
              <a:gd name="connsiteX34" fmla="*/ 2813538 w 3474720"/>
              <a:gd name="connsiteY34" fmla="*/ 36822 h 1726785"/>
              <a:gd name="connsiteX35" fmla="*/ 2602523 w 3474720"/>
              <a:gd name="connsiteY35" fmla="*/ 8687 h 1726785"/>
              <a:gd name="connsiteX36" fmla="*/ 2321169 w 3474720"/>
              <a:gd name="connsiteY36" fmla="*/ 22755 h 1726785"/>
              <a:gd name="connsiteX37" fmla="*/ 2124221 w 3474720"/>
              <a:gd name="connsiteY37" fmla="*/ 8687 h 1726785"/>
              <a:gd name="connsiteX38" fmla="*/ 1969477 w 3474720"/>
              <a:gd name="connsiteY38" fmla="*/ 177500 h 1726785"/>
              <a:gd name="connsiteX39" fmla="*/ 1842868 w 3474720"/>
              <a:gd name="connsiteY39" fmla="*/ 402583 h 1726785"/>
              <a:gd name="connsiteX40" fmla="*/ 1533378 w 3474720"/>
              <a:gd name="connsiteY40" fmla="*/ 740207 h 1726785"/>
              <a:gd name="connsiteX41" fmla="*/ 1336431 w 3474720"/>
              <a:gd name="connsiteY41" fmla="*/ 852749 h 1726785"/>
              <a:gd name="connsiteX42" fmla="*/ 1294228 w 3474720"/>
              <a:gd name="connsiteY42" fmla="*/ 880884 h 1726785"/>
              <a:gd name="connsiteX43" fmla="*/ 1139483 w 3474720"/>
              <a:gd name="connsiteY43" fmla="*/ 909019 h 1726785"/>
              <a:gd name="connsiteX44" fmla="*/ 1041009 w 3474720"/>
              <a:gd name="connsiteY44" fmla="*/ 937155 h 1726785"/>
              <a:gd name="connsiteX45" fmla="*/ 858129 w 3474720"/>
              <a:gd name="connsiteY45" fmla="*/ 979358 h 1726785"/>
              <a:gd name="connsiteX46" fmla="*/ 703385 w 3474720"/>
              <a:gd name="connsiteY46" fmla="*/ 1049696 h 1726785"/>
              <a:gd name="connsiteX47" fmla="*/ 647114 w 3474720"/>
              <a:gd name="connsiteY47" fmla="*/ 1063764 h 1726785"/>
              <a:gd name="connsiteX48" fmla="*/ 281354 w 3474720"/>
              <a:gd name="connsiteY48" fmla="*/ 1077832 h 1726785"/>
              <a:gd name="connsiteX49" fmla="*/ 239151 w 3474720"/>
              <a:gd name="connsiteY49" fmla="*/ 1091899 h 1726785"/>
              <a:gd name="connsiteX50" fmla="*/ 211015 w 3474720"/>
              <a:gd name="connsiteY50" fmla="*/ 1120035 h 1726785"/>
              <a:gd name="connsiteX51" fmla="*/ 168812 w 3474720"/>
              <a:gd name="connsiteY51" fmla="*/ 1148170 h 1726785"/>
              <a:gd name="connsiteX52" fmla="*/ 56271 w 3474720"/>
              <a:gd name="connsiteY52" fmla="*/ 1190373 h 1726785"/>
              <a:gd name="connsiteX53" fmla="*/ 98474 w 3474720"/>
              <a:gd name="connsiteY53" fmla="*/ 1162238 h 1726785"/>
              <a:gd name="connsiteX54" fmla="*/ 0 w 3474720"/>
              <a:gd name="connsiteY54"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584269 h 1726785"/>
              <a:gd name="connsiteX5" fmla="*/ 731520 w 3474720"/>
              <a:gd name="connsiteY5" fmla="*/ 1640539 h 1726785"/>
              <a:gd name="connsiteX6" fmla="*/ 872197 w 3474720"/>
              <a:gd name="connsiteY6" fmla="*/ 1626472 h 1726785"/>
              <a:gd name="connsiteX7" fmla="*/ 970671 w 3474720"/>
              <a:gd name="connsiteY7" fmla="*/ 1654607 h 1726785"/>
              <a:gd name="connsiteX8" fmla="*/ 1026941 w 3474720"/>
              <a:gd name="connsiteY8" fmla="*/ 1668675 h 1726785"/>
              <a:gd name="connsiteX9" fmla="*/ 1209821 w 3474720"/>
              <a:gd name="connsiteY9" fmla="*/ 1710878 h 1726785"/>
              <a:gd name="connsiteX10" fmla="*/ 1856935 w 3474720"/>
              <a:gd name="connsiteY10" fmla="*/ 1724946 h 1726785"/>
              <a:gd name="connsiteX11" fmla="*/ 2124221 w 3474720"/>
              <a:gd name="connsiteY11" fmla="*/ 1710878 h 1726785"/>
              <a:gd name="connsiteX12" fmla="*/ 2518117 w 3474720"/>
              <a:gd name="connsiteY12" fmla="*/ 1556133 h 1726785"/>
              <a:gd name="connsiteX13" fmla="*/ 2532185 w 3474720"/>
              <a:gd name="connsiteY13" fmla="*/ 1513930 h 1726785"/>
              <a:gd name="connsiteX14" fmla="*/ 2574388 w 3474720"/>
              <a:gd name="connsiteY14" fmla="*/ 1499862 h 1726785"/>
              <a:gd name="connsiteX15" fmla="*/ 2869809 w 3474720"/>
              <a:gd name="connsiteY15" fmla="*/ 1345118 h 1726785"/>
              <a:gd name="connsiteX16" fmla="*/ 2926080 w 3474720"/>
              <a:gd name="connsiteY16" fmla="*/ 1274779 h 1726785"/>
              <a:gd name="connsiteX17" fmla="*/ 3052689 w 3474720"/>
              <a:gd name="connsiteY17" fmla="*/ 1148170 h 1726785"/>
              <a:gd name="connsiteX18" fmla="*/ 3123028 w 3474720"/>
              <a:gd name="connsiteY18" fmla="*/ 1105967 h 1726785"/>
              <a:gd name="connsiteX19" fmla="*/ 3165231 w 3474720"/>
              <a:gd name="connsiteY19" fmla="*/ 1063764 h 1726785"/>
              <a:gd name="connsiteX20" fmla="*/ 3249637 w 3474720"/>
              <a:gd name="connsiteY20" fmla="*/ 1007493 h 1726785"/>
              <a:gd name="connsiteX21" fmla="*/ 3334043 w 3474720"/>
              <a:gd name="connsiteY21" fmla="*/ 894952 h 1726785"/>
              <a:gd name="connsiteX22" fmla="*/ 3362178 w 3474720"/>
              <a:gd name="connsiteY22" fmla="*/ 838681 h 1726785"/>
              <a:gd name="connsiteX23" fmla="*/ 3390314 w 3474720"/>
              <a:gd name="connsiteY23" fmla="*/ 754275 h 1726785"/>
              <a:gd name="connsiteX24" fmla="*/ 3404381 w 3474720"/>
              <a:gd name="connsiteY24" fmla="*/ 712072 h 1726785"/>
              <a:gd name="connsiteX25" fmla="*/ 3418449 w 3474720"/>
              <a:gd name="connsiteY25" fmla="*/ 655801 h 1726785"/>
              <a:gd name="connsiteX26" fmla="*/ 3432517 w 3474720"/>
              <a:gd name="connsiteY26" fmla="*/ 613598 h 1726785"/>
              <a:gd name="connsiteX27" fmla="*/ 3446585 w 3474720"/>
              <a:gd name="connsiteY27" fmla="*/ 557327 h 1726785"/>
              <a:gd name="connsiteX28" fmla="*/ 3474720 w 3474720"/>
              <a:gd name="connsiteY28" fmla="*/ 472921 h 1726785"/>
              <a:gd name="connsiteX29" fmla="*/ 3460652 w 3474720"/>
              <a:gd name="connsiteY29" fmla="*/ 247838 h 1726785"/>
              <a:gd name="connsiteX30" fmla="*/ 3432517 w 3474720"/>
              <a:gd name="connsiteY30" fmla="*/ 219702 h 1726785"/>
              <a:gd name="connsiteX31" fmla="*/ 3334043 w 3474720"/>
              <a:gd name="connsiteY31" fmla="*/ 107161 h 1726785"/>
              <a:gd name="connsiteX32" fmla="*/ 3249637 w 3474720"/>
              <a:gd name="connsiteY32" fmla="*/ 79026 h 1726785"/>
              <a:gd name="connsiteX33" fmla="*/ 2926080 w 3474720"/>
              <a:gd name="connsiteY33" fmla="*/ 50890 h 1726785"/>
              <a:gd name="connsiteX34" fmla="*/ 2813538 w 3474720"/>
              <a:gd name="connsiteY34" fmla="*/ 36822 h 1726785"/>
              <a:gd name="connsiteX35" fmla="*/ 2602523 w 3474720"/>
              <a:gd name="connsiteY35" fmla="*/ 8687 h 1726785"/>
              <a:gd name="connsiteX36" fmla="*/ 2321169 w 3474720"/>
              <a:gd name="connsiteY36" fmla="*/ 22755 h 1726785"/>
              <a:gd name="connsiteX37" fmla="*/ 2124221 w 3474720"/>
              <a:gd name="connsiteY37" fmla="*/ 8687 h 1726785"/>
              <a:gd name="connsiteX38" fmla="*/ 1969477 w 3474720"/>
              <a:gd name="connsiteY38" fmla="*/ 177500 h 1726785"/>
              <a:gd name="connsiteX39" fmla="*/ 1842868 w 3474720"/>
              <a:gd name="connsiteY39" fmla="*/ 402583 h 1726785"/>
              <a:gd name="connsiteX40" fmla="*/ 1533378 w 3474720"/>
              <a:gd name="connsiteY40" fmla="*/ 740207 h 1726785"/>
              <a:gd name="connsiteX41" fmla="*/ 1336431 w 3474720"/>
              <a:gd name="connsiteY41" fmla="*/ 852749 h 1726785"/>
              <a:gd name="connsiteX42" fmla="*/ 1294228 w 3474720"/>
              <a:gd name="connsiteY42" fmla="*/ 880884 h 1726785"/>
              <a:gd name="connsiteX43" fmla="*/ 1139483 w 3474720"/>
              <a:gd name="connsiteY43" fmla="*/ 909019 h 1726785"/>
              <a:gd name="connsiteX44" fmla="*/ 1041009 w 3474720"/>
              <a:gd name="connsiteY44" fmla="*/ 937155 h 1726785"/>
              <a:gd name="connsiteX45" fmla="*/ 858129 w 3474720"/>
              <a:gd name="connsiteY45" fmla="*/ 979358 h 1726785"/>
              <a:gd name="connsiteX46" fmla="*/ 703385 w 3474720"/>
              <a:gd name="connsiteY46" fmla="*/ 1049696 h 1726785"/>
              <a:gd name="connsiteX47" fmla="*/ 647114 w 3474720"/>
              <a:gd name="connsiteY47" fmla="*/ 1063764 h 1726785"/>
              <a:gd name="connsiteX48" fmla="*/ 281354 w 3474720"/>
              <a:gd name="connsiteY48" fmla="*/ 1077832 h 1726785"/>
              <a:gd name="connsiteX49" fmla="*/ 239151 w 3474720"/>
              <a:gd name="connsiteY49" fmla="*/ 1091899 h 1726785"/>
              <a:gd name="connsiteX50" fmla="*/ 211015 w 3474720"/>
              <a:gd name="connsiteY50" fmla="*/ 1120035 h 1726785"/>
              <a:gd name="connsiteX51" fmla="*/ 168812 w 3474720"/>
              <a:gd name="connsiteY51" fmla="*/ 1148170 h 1726785"/>
              <a:gd name="connsiteX52" fmla="*/ 56271 w 3474720"/>
              <a:gd name="connsiteY52" fmla="*/ 1190373 h 1726785"/>
              <a:gd name="connsiteX53" fmla="*/ 98474 w 3474720"/>
              <a:gd name="connsiteY53" fmla="*/ 1162238 h 1726785"/>
              <a:gd name="connsiteX54" fmla="*/ 0 w 3474720"/>
              <a:gd name="connsiteY54"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584269 h 1726785"/>
              <a:gd name="connsiteX5" fmla="*/ 731520 w 3474720"/>
              <a:gd name="connsiteY5" fmla="*/ 1640539 h 1726785"/>
              <a:gd name="connsiteX6" fmla="*/ 970671 w 3474720"/>
              <a:gd name="connsiteY6" fmla="*/ 1654607 h 1726785"/>
              <a:gd name="connsiteX7" fmla="*/ 1026941 w 3474720"/>
              <a:gd name="connsiteY7" fmla="*/ 1668675 h 1726785"/>
              <a:gd name="connsiteX8" fmla="*/ 1209821 w 3474720"/>
              <a:gd name="connsiteY8" fmla="*/ 1710878 h 1726785"/>
              <a:gd name="connsiteX9" fmla="*/ 1856935 w 3474720"/>
              <a:gd name="connsiteY9" fmla="*/ 1724946 h 1726785"/>
              <a:gd name="connsiteX10" fmla="*/ 2124221 w 3474720"/>
              <a:gd name="connsiteY10" fmla="*/ 1710878 h 1726785"/>
              <a:gd name="connsiteX11" fmla="*/ 2518117 w 3474720"/>
              <a:gd name="connsiteY11" fmla="*/ 1556133 h 1726785"/>
              <a:gd name="connsiteX12" fmla="*/ 2532185 w 3474720"/>
              <a:gd name="connsiteY12" fmla="*/ 1513930 h 1726785"/>
              <a:gd name="connsiteX13" fmla="*/ 2574388 w 3474720"/>
              <a:gd name="connsiteY13" fmla="*/ 1499862 h 1726785"/>
              <a:gd name="connsiteX14" fmla="*/ 2869809 w 3474720"/>
              <a:gd name="connsiteY14" fmla="*/ 1345118 h 1726785"/>
              <a:gd name="connsiteX15" fmla="*/ 2926080 w 3474720"/>
              <a:gd name="connsiteY15" fmla="*/ 1274779 h 1726785"/>
              <a:gd name="connsiteX16" fmla="*/ 3052689 w 3474720"/>
              <a:gd name="connsiteY16" fmla="*/ 1148170 h 1726785"/>
              <a:gd name="connsiteX17" fmla="*/ 3123028 w 3474720"/>
              <a:gd name="connsiteY17" fmla="*/ 1105967 h 1726785"/>
              <a:gd name="connsiteX18" fmla="*/ 3165231 w 3474720"/>
              <a:gd name="connsiteY18" fmla="*/ 1063764 h 1726785"/>
              <a:gd name="connsiteX19" fmla="*/ 3249637 w 3474720"/>
              <a:gd name="connsiteY19" fmla="*/ 1007493 h 1726785"/>
              <a:gd name="connsiteX20" fmla="*/ 3334043 w 3474720"/>
              <a:gd name="connsiteY20" fmla="*/ 894952 h 1726785"/>
              <a:gd name="connsiteX21" fmla="*/ 3362178 w 3474720"/>
              <a:gd name="connsiteY21" fmla="*/ 838681 h 1726785"/>
              <a:gd name="connsiteX22" fmla="*/ 3390314 w 3474720"/>
              <a:gd name="connsiteY22" fmla="*/ 754275 h 1726785"/>
              <a:gd name="connsiteX23" fmla="*/ 3404381 w 3474720"/>
              <a:gd name="connsiteY23" fmla="*/ 712072 h 1726785"/>
              <a:gd name="connsiteX24" fmla="*/ 3418449 w 3474720"/>
              <a:gd name="connsiteY24" fmla="*/ 655801 h 1726785"/>
              <a:gd name="connsiteX25" fmla="*/ 3432517 w 3474720"/>
              <a:gd name="connsiteY25" fmla="*/ 613598 h 1726785"/>
              <a:gd name="connsiteX26" fmla="*/ 3446585 w 3474720"/>
              <a:gd name="connsiteY26" fmla="*/ 557327 h 1726785"/>
              <a:gd name="connsiteX27" fmla="*/ 3474720 w 3474720"/>
              <a:gd name="connsiteY27" fmla="*/ 472921 h 1726785"/>
              <a:gd name="connsiteX28" fmla="*/ 3460652 w 3474720"/>
              <a:gd name="connsiteY28" fmla="*/ 247838 h 1726785"/>
              <a:gd name="connsiteX29" fmla="*/ 3432517 w 3474720"/>
              <a:gd name="connsiteY29" fmla="*/ 219702 h 1726785"/>
              <a:gd name="connsiteX30" fmla="*/ 3334043 w 3474720"/>
              <a:gd name="connsiteY30" fmla="*/ 107161 h 1726785"/>
              <a:gd name="connsiteX31" fmla="*/ 3249637 w 3474720"/>
              <a:gd name="connsiteY31" fmla="*/ 79026 h 1726785"/>
              <a:gd name="connsiteX32" fmla="*/ 2926080 w 3474720"/>
              <a:gd name="connsiteY32" fmla="*/ 50890 h 1726785"/>
              <a:gd name="connsiteX33" fmla="*/ 2813538 w 3474720"/>
              <a:gd name="connsiteY33" fmla="*/ 36822 h 1726785"/>
              <a:gd name="connsiteX34" fmla="*/ 2602523 w 3474720"/>
              <a:gd name="connsiteY34" fmla="*/ 8687 h 1726785"/>
              <a:gd name="connsiteX35" fmla="*/ 2321169 w 3474720"/>
              <a:gd name="connsiteY35" fmla="*/ 22755 h 1726785"/>
              <a:gd name="connsiteX36" fmla="*/ 2124221 w 3474720"/>
              <a:gd name="connsiteY36" fmla="*/ 8687 h 1726785"/>
              <a:gd name="connsiteX37" fmla="*/ 1969477 w 3474720"/>
              <a:gd name="connsiteY37" fmla="*/ 177500 h 1726785"/>
              <a:gd name="connsiteX38" fmla="*/ 1842868 w 3474720"/>
              <a:gd name="connsiteY38" fmla="*/ 402583 h 1726785"/>
              <a:gd name="connsiteX39" fmla="*/ 1533378 w 3474720"/>
              <a:gd name="connsiteY39" fmla="*/ 740207 h 1726785"/>
              <a:gd name="connsiteX40" fmla="*/ 1336431 w 3474720"/>
              <a:gd name="connsiteY40" fmla="*/ 852749 h 1726785"/>
              <a:gd name="connsiteX41" fmla="*/ 1294228 w 3474720"/>
              <a:gd name="connsiteY41" fmla="*/ 880884 h 1726785"/>
              <a:gd name="connsiteX42" fmla="*/ 1139483 w 3474720"/>
              <a:gd name="connsiteY42" fmla="*/ 909019 h 1726785"/>
              <a:gd name="connsiteX43" fmla="*/ 1041009 w 3474720"/>
              <a:gd name="connsiteY43" fmla="*/ 937155 h 1726785"/>
              <a:gd name="connsiteX44" fmla="*/ 858129 w 3474720"/>
              <a:gd name="connsiteY44" fmla="*/ 979358 h 1726785"/>
              <a:gd name="connsiteX45" fmla="*/ 703385 w 3474720"/>
              <a:gd name="connsiteY45" fmla="*/ 1049696 h 1726785"/>
              <a:gd name="connsiteX46" fmla="*/ 647114 w 3474720"/>
              <a:gd name="connsiteY46" fmla="*/ 1063764 h 1726785"/>
              <a:gd name="connsiteX47" fmla="*/ 281354 w 3474720"/>
              <a:gd name="connsiteY47" fmla="*/ 1077832 h 1726785"/>
              <a:gd name="connsiteX48" fmla="*/ 239151 w 3474720"/>
              <a:gd name="connsiteY48" fmla="*/ 1091899 h 1726785"/>
              <a:gd name="connsiteX49" fmla="*/ 211015 w 3474720"/>
              <a:gd name="connsiteY49" fmla="*/ 1120035 h 1726785"/>
              <a:gd name="connsiteX50" fmla="*/ 168812 w 3474720"/>
              <a:gd name="connsiteY50" fmla="*/ 1148170 h 1726785"/>
              <a:gd name="connsiteX51" fmla="*/ 56271 w 3474720"/>
              <a:gd name="connsiteY51" fmla="*/ 1190373 h 1726785"/>
              <a:gd name="connsiteX52" fmla="*/ 98474 w 3474720"/>
              <a:gd name="connsiteY52" fmla="*/ 1162238 h 1726785"/>
              <a:gd name="connsiteX53" fmla="*/ 0 w 3474720"/>
              <a:gd name="connsiteY53" fmla="*/ 1204441 h 1726785"/>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518117 w 3474720"/>
              <a:gd name="connsiteY10" fmla="*/ 1556133 h 1724946"/>
              <a:gd name="connsiteX11" fmla="*/ 2532185 w 3474720"/>
              <a:gd name="connsiteY11" fmla="*/ 1513930 h 1724946"/>
              <a:gd name="connsiteX12" fmla="*/ 2574388 w 3474720"/>
              <a:gd name="connsiteY12" fmla="*/ 1499862 h 1724946"/>
              <a:gd name="connsiteX13" fmla="*/ 2869809 w 3474720"/>
              <a:gd name="connsiteY13" fmla="*/ 1345118 h 1724946"/>
              <a:gd name="connsiteX14" fmla="*/ 2926080 w 3474720"/>
              <a:gd name="connsiteY14" fmla="*/ 1274779 h 1724946"/>
              <a:gd name="connsiteX15" fmla="*/ 3052689 w 3474720"/>
              <a:gd name="connsiteY15" fmla="*/ 1148170 h 1724946"/>
              <a:gd name="connsiteX16" fmla="*/ 3123028 w 3474720"/>
              <a:gd name="connsiteY16" fmla="*/ 1105967 h 1724946"/>
              <a:gd name="connsiteX17" fmla="*/ 3165231 w 3474720"/>
              <a:gd name="connsiteY17" fmla="*/ 1063764 h 1724946"/>
              <a:gd name="connsiteX18" fmla="*/ 3249637 w 3474720"/>
              <a:gd name="connsiteY18" fmla="*/ 1007493 h 1724946"/>
              <a:gd name="connsiteX19" fmla="*/ 3334043 w 3474720"/>
              <a:gd name="connsiteY19" fmla="*/ 894952 h 1724946"/>
              <a:gd name="connsiteX20" fmla="*/ 3362178 w 3474720"/>
              <a:gd name="connsiteY20" fmla="*/ 838681 h 1724946"/>
              <a:gd name="connsiteX21" fmla="*/ 3390314 w 3474720"/>
              <a:gd name="connsiteY21" fmla="*/ 754275 h 1724946"/>
              <a:gd name="connsiteX22" fmla="*/ 3404381 w 3474720"/>
              <a:gd name="connsiteY22" fmla="*/ 712072 h 1724946"/>
              <a:gd name="connsiteX23" fmla="*/ 3418449 w 3474720"/>
              <a:gd name="connsiteY23" fmla="*/ 655801 h 1724946"/>
              <a:gd name="connsiteX24" fmla="*/ 3432517 w 3474720"/>
              <a:gd name="connsiteY24" fmla="*/ 613598 h 1724946"/>
              <a:gd name="connsiteX25" fmla="*/ 3446585 w 3474720"/>
              <a:gd name="connsiteY25" fmla="*/ 557327 h 1724946"/>
              <a:gd name="connsiteX26" fmla="*/ 3474720 w 3474720"/>
              <a:gd name="connsiteY26" fmla="*/ 472921 h 1724946"/>
              <a:gd name="connsiteX27" fmla="*/ 3460652 w 3474720"/>
              <a:gd name="connsiteY27" fmla="*/ 247838 h 1724946"/>
              <a:gd name="connsiteX28" fmla="*/ 3432517 w 3474720"/>
              <a:gd name="connsiteY28" fmla="*/ 219702 h 1724946"/>
              <a:gd name="connsiteX29" fmla="*/ 3334043 w 3474720"/>
              <a:gd name="connsiteY29" fmla="*/ 107161 h 1724946"/>
              <a:gd name="connsiteX30" fmla="*/ 3249637 w 3474720"/>
              <a:gd name="connsiteY30" fmla="*/ 79026 h 1724946"/>
              <a:gd name="connsiteX31" fmla="*/ 2926080 w 3474720"/>
              <a:gd name="connsiteY31" fmla="*/ 50890 h 1724946"/>
              <a:gd name="connsiteX32" fmla="*/ 2813538 w 3474720"/>
              <a:gd name="connsiteY32" fmla="*/ 36822 h 1724946"/>
              <a:gd name="connsiteX33" fmla="*/ 2602523 w 3474720"/>
              <a:gd name="connsiteY33" fmla="*/ 8687 h 1724946"/>
              <a:gd name="connsiteX34" fmla="*/ 2321169 w 3474720"/>
              <a:gd name="connsiteY34" fmla="*/ 22755 h 1724946"/>
              <a:gd name="connsiteX35" fmla="*/ 2124221 w 3474720"/>
              <a:gd name="connsiteY35" fmla="*/ 8687 h 1724946"/>
              <a:gd name="connsiteX36" fmla="*/ 1969477 w 3474720"/>
              <a:gd name="connsiteY36" fmla="*/ 177500 h 1724946"/>
              <a:gd name="connsiteX37" fmla="*/ 1842868 w 3474720"/>
              <a:gd name="connsiteY37" fmla="*/ 402583 h 1724946"/>
              <a:gd name="connsiteX38" fmla="*/ 1533378 w 3474720"/>
              <a:gd name="connsiteY38" fmla="*/ 740207 h 1724946"/>
              <a:gd name="connsiteX39" fmla="*/ 1336431 w 3474720"/>
              <a:gd name="connsiteY39" fmla="*/ 852749 h 1724946"/>
              <a:gd name="connsiteX40" fmla="*/ 1294228 w 3474720"/>
              <a:gd name="connsiteY40" fmla="*/ 880884 h 1724946"/>
              <a:gd name="connsiteX41" fmla="*/ 1139483 w 3474720"/>
              <a:gd name="connsiteY41" fmla="*/ 909019 h 1724946"/>
              <a:gd name="connsiteX42" fmla="*/ 1041009 w 3474720"/>
              <a:gd name="connsiteY42" fmla="*/ 937155 h 1724946"/>
              <a:gd name="connsiteX43" fmla="*/ 858129 w 3474720"/>
              <a:gd name="connsiteY43" fmla="*/ 979358 h 1724946"/>
              <a:gd name="connsiteX44" fmla="*/ 703385 w 3474720"/>
              <a:gd name="connsiteY44" fmla="*/ 1049696 h 1724946"/>
              <a:gd name="connsiteX45" fmla="*/ 647114 w 3474720"/>
              <a:gd name="connsiteY45" fmla="*/ 1063764 h 1724946"/>
              <a:gd name="connsiteX46" fmla="*/ 281354 w 3474720"/>
              <a:gd name="connsiteY46" fmla="*/ 1077832 h 1724946"/>
              <a:gd name="connsiteX47" fmla="*/ 239151 w 3474720"/>
              <a:gd name="connsiteY47" fmla="*/ 1091899 h 1724946"/>
              <a:gd name="connsiteX48" fmla="*/ 211015 w 3474720"/>
              <a:gd name="connsiteY48" fmla="*/ 1120035 h 1724946"/>
              <a:gd name="connsiteX49" fmla="*/ 168812 w 3474720"/>
              <a:gd name="connsiteY49" fmla="*/ 1148170 h 1724946"/>
              <a:gd name="connsiteX50" fmla="*/ 56271 w 3474720"/>
              <a:gd name="connsiteY50" fmla="*/ 1190373 h 1724946"/>
              <a:gd name="connsiteX51" fmla="*/ 98474 w 3474720"/>
              <a:gd name="connsiteY51" fmla="*/ 1162238 h 1724946"/>
              <a:gd name="connsiteX52" fmla="*/ 0 w 3474720"/>
              <a:gd name="connsiteY52"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518117 w 3474720"/>
              <a:gd name="connsiteY10" fmla="*/ 1556133 h 1724946"/>
              <a:gd name="connsiteX11" fmla="*/ 2532185 w 3474720"/>
              <a:gd name="connsiteY11" fmla="*/ 1513930 h 1724946"/>
              <a:gd name="connsiteX12" fmla="*/ 2869809 w 3474720"/>
              <a:gd name="connsiteY12" fmla="*/ 1345118 h 1724946"/>
              <a:gd name="connsiteX13" fmla="*/ 2926080 w 3474720"/>
              <a:gd name="connsiteY13" fmla="*/ 1274779 h 1724946"/>
              <a:gd name="connsiteX14" fmla="*/ 3052689 w 3474720"/>
              <a:gd name="connsiteY14" fmla="*/ 1148170 h 1724946"/>
              <a:gd name="connsiteX15" fmla="*/ 3123028 w 3474720"/>
              <a:gd name="connsiteY15" fmla="*/ 1105967 h 1724946"/>
              <a:gd name="connsiteX16" fmla="*/ 3165231 w 3474720"/>
              <a:gd name="connsiteY16" fmla="*/ 1063764 h 1724946"/>
              <a:gd name="connsiteX17" fmla="*/ 3249637 w 3474720"/>
              <a:gd name="connsiteY17" fmla="*/ 1007493 h 1724946"/>
              <a:gd name="connsiteX18" fmla="*/ 3334043 w 3474720"/>
              <a:gd name="connsiteY18" fmla="*/ 894952 h 1724946"/>
              <a:gd name="connsiteX19" fmla="*/ 3362178 w 3474720"/>
              <a:gd name="connsiteY19" fmla="*/ 838681 h 1724946"/>
              <a:gd name="connsiteX20" fmla="*/ 3390314 w 3474720"/>
              <a:gd name="connsiteY20" fmla="*/ 754275 h 1724946"/>
              <a:gd name="connsiteX21" fmla="*/ 3404381 w 3474720"/>
              <a:gd name="connsiteY21" fmla="*/ 712072 h 1724946"/>
              <a:gd name="connsiteX22" fmla="*/ 3418449 w 3474720"/>
              <a:gd name="connsiteY22" fmla="*/ 655801 h 1724946"/>
              <a:gd name="connsiteX23" fmla="*/ 3432517 w 3474720"/>
              <a:gd name="connsiteY23" fmla="*/ 613598 h 1724946"/>
              <a:gd name="connsiteX24" fmla="*/ 3446585 w 3474720"/>
              <a:gd name="connsiteY24" fmla="*/ 557327 h 1724946"/>
              <a:gd name="connsiteX25" fmla="*/ 3474720 w 3474720"/>
              <a:gd name="connsiteY25" fmla="*/ 472921 h 1724946"/>
              <a:gd name="connsiteX26" fmla="*/ 3460652 w 3474720"/>
              <a:gd name="connsiteY26" fmla="*/ 247838 h 1724946"/>
              <a:gd name="connsiteX27" fmla="*/ 3432517 w 3474720"/>
              <a:gd name="connsiteY27" fmla="*/ 219702 h 1724946"/>
              <a:gd name="connsiteX28" fmla="*/ 3334043 w 3474720"/>
              <a:gd name="connsiteY28" fmla="*/ 107161 h 1724946"/>
              <a:gd name="connsiteX29" fmla="*/ 3249637 w 3474720"/>
              <a:gd name="connsiteY29" fmla="*/ 79026 h 1724946"/>
              <a:gd name="connsiteX30" fmla="*/ 2926080 w 3474720"/>
              <a:gd name="connsiteY30" fmla="*/ 50890 h 1724946"/>
              <a:gd name="connsiteX31" fmla="*/ 2813538 w 3474720"/>
              <a:gd name="connsiteY31" fmla="*/ 36822 h 1724946"/>
              <a:gd name="connsiteX32" fmla="*/ 2602523 w 3474720"/>
              <a:gd name="connsiteY32" fmla="*/ 8687 h 1724946"/>
              <a:gd name="connsiteX33" fmla="*/ 2321169 w 3474720"/>
              <a:gd name="connsiteY33" fmla="*/ 22755 h 1724946"/>
              <a:gd name="connsiteX34" fmla="*/ 2124221 w 3474720"/>
              <a:gd name="connsiteY34" fmla="*/ 8687 h 1724946"/>
              <a:gd name="connsiteX35" fmla="*/ 1969477 w 3474720"/>
              <a:gd name="connsiteY35" fmla="*/ 177500 h 1724946"/>
              <a:gd name="connsiteX36" fmla="*/ 1842868 w 3474720"/>
              <a:gd name="connsiteY36" fmla="*/ 402583 h 1724946"/>
              <a:gd name="connsiteX37" fmla="*/ 1533378 w 3474720"/>
              <a:gd name="connsiteY37" fmla="*/ 740207 h 1724946"/>
              <a:gd name="connsiteX38" fmla="*/ 1336431 w 3474720"/>
              <a:gd name="connsiteY38" fmla="*/ 852749 h 1724946"/>
              <a:gd name="connsiteX39" fmla="*/ 1294228 w 3474720"/>
              <a:gd name="connsiteY39" fmla="*/ 880884 h 1724946"/>
              <a:gd name="connsiteX40" fmla="*/ 1139483 w 3474720"/>
              <a:gd name="connsiteY40" fmla="*/ 909019 h 1724946"/>
              <a:gd name="connsiteX41" fmla="*/ 1041009 w 3474720"/>
              <a:gd name="connsiteY41" fmla="*/ 937155 h 1724946"/>
              <a:gd name="connsiteX42" fmla="*/ 858129 w 3474720"/>
              <a:gd name="connsiteY42" fmla="*/ 979358 h 1724946"/>
              <a:gd name="connsiteX43" fmla="*/ 703385 w 3474720"/>
              <a:gd name="connsiteY43" fmla="*/ 1049696 h 1724946"/>
              <a:gd name="connsiteX44" fmla="*/ 647114 w 3474720"/>
              <a:gd name="connsiteY44" fmla="*/ 1063764 h 1724946"/>
              <a:gd name="connsiteX45" fmla="*/ 281354 w 3474720"/>
              <a:gd name="connsiteY45" fmla="*/ 1077832 h 1724946"/>
              <a:gd name="connsiteX46" fmla="*/ 239151 w 3474720"/>
              <a:gd name="connsiteY46" fmla="*/ 1091899 h 1724946"/>
              <a:gd name="connsiteX47" fmla="*/ 211015 w 3474720"/>
              <a:gd name="connsiteY47" fmla="*/ 1120035 h 1724946"/>
              <a:gd name="connsiteX48" fmla="*/ 168812 w 3474720"/>
              <a:gd name="connsiteY48" fmla="*/ 1148170 h 1724946"/>
              <a:gd name="connsiteX49" fmla="*/ 56271 w 3474720"/>
              <a:gd name="connsiteY49" fmla="*/ 1190373 h 1724946"/>
              <a:gd name="connsiteX50" fmla="*/ 98474 w 3474720"/>
              <a:gd name="connsiteY50" fmla="*/ 1162238 h 1724946"/>
              <a:gd name="connsiteX51" fmla="*/ 0 w 3474720"/>
              <a:gd name="connsiteY51"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518117 w 3474720"/>
              <a:gd name="connsiteY10" fmla="*/ 1556133 h 1724946"/>
              <a:gd name="connsiteX11" fmla="*/ 2869809 w 3474720"/>
              <a:gd name="connsiteY11" fmla="*/ 1345118 h 1724946"/>
              <a:gd name="connsiteX12" fmla="*/ 2926080 w 3474720"/>
              <a:gd name="connsiteY12" fmla="*/ 1274779 h 1724946"/>
              <a:gd name="connsiteX13" fmla="*/ 3052689 w 3474720"/>
              <a:gd name="connsiteY13" fmla="*/ 1148170 h 1724946"/>
              <a:gd name="connsiteX14" fmla="*/ 3123028 w 3474720"/>
              <a:gd name="connsiteY14" fmla="*/ 1105967 h 1724946"/>
              <a:gd name="connsiteX15" fmla="*/ 3165231 w 3474720"/>
              <a:gd name="connsiteY15" fmla="*/ 1063764 h 1724946"/>
              <a:gd name="connsiteX16" fmla="*/ 3249637 w 3474720"/>
              <a:gd name="connsiteY16" fmla="*/ 1007493 h 1724946"/>
              <a:gd name="connsiteX17" fmla="*/ 3334043 w 3474720"/>
              <a:gd name="connsiteY17" fmla="*/ 894952 h 1724946"/>
              <a:gd name="connsiteX18" fmla="*/ 3362178 w 3474720"/>
              <a:gd name="connsiteY18" fmla="*/ 838681 h 1724946"/>
              <a:gd name="connsiteX19" fmla="*/ 3390314 w 3474720"/>
              <a:gd name="connsiteY19" fmla="*/ 754275 h 1724946"/>
              <a:gd name="connsiteX20" fmla="*/ 3404381 w 3474720"/>
              <a:gd name="connsiteY20" fmla="*/ 712072 h 1724946"/>
              <a:gd name="connsiteX21" fmla="*/ 3418449 w 3474720"/>
              <a:gd name="connsiteY21" fmla="*/ 655801 h 1724946"/>
              <a:gd name="connsiteX22" fmla="*/ 3432517 w 3474720"/>
              <a:gd name="connsiteY22" fmla="*/ 613598 h 1724946"/>
              <a:gd name="connsiteX23" fmla="*/ 3446585 w 3474720"/>
              <a:gd name="connsiteY23" fmla="*/ 557327 h 1724946"/>
              <a:gd name="connsiteX24" fmla="*/ 3474720 w 3474720"/>
              <a:gd name="connsiteY24" fmla="*/ 472921 h 1724946"/>
              <a:gd name="connsiteX25" fmla="*/ 3460652 w 3474720"/>
              <a:gd name="connsiteY25" fmla="*/ 247838 h 1724946"/>
              <a:gd name="connsiteX26" fmla="*/ 3432517 w 3474720"/>
              <a:gd name="connsiteY26" fmla="*/ 219702 h 1724946"/>
              <a:gd name="connsiteX27" fmla="*/ 3334043 w 3474720"/>
              <a:gd name="connsiteY27" fmla="*/ 107161 h 1724946"/>
              <a:gd name="connsiteX28" fmla="*/ 3249637 w 3474720"/>
              <a:gd name="connsiteY28" fmla="*/ 79026 h 1724946"/>
              <a:gd name="connsiteX29" fmla="*/ 2926080 w 3474720"/>
              <a:gd name="connsiteY29" fmla="*/ 50890 h 1724946"/>
              <a:gd name="connsiteX30" fmla="*/ 2813538 w 3474720"/>
              <a:gd name="connsiteY30" fmla="*/ 36822 h 1724946"/>
              <a:gd name="connsiteX31" fmla="*/ 2602523 w 3474720"/>
              <a:gd name="connsiteY31" fmla="*/ 8687 h 1724946"/>
              <a:gd name="connsiteX32" fmla="*/ 2321169 w 3474720"/>
              <a:gd name="connsiteY32" fmla="*/ 22755 h 1724946"/>
              <a:gd name="connsiteX33" fmla="*/ 2124221 w 3474720"/>
              <a:gd name="connsiteY33" fmla="*/ 8687 h 1724946"/>
              <a:gd name="connsiteX34" fmla="*/ 1969477 w 3474720"/>
              <a:gd name="connsiteY34" fmla="*/ 177500 h 1724946"/>
              <a:gd name="connsiteX35" fmla="*/ 1842868 w 3474720"/>
              <a:gd name="connsiteY35" fmla="*/ 402583 h 1724946"/>
              <a:gd name="connsiteX36" fmla="*/ 1533378 w 3474720"/>
              <a:gd name="connsiteY36" fmla="*/ 740207 h 1724946"/>
              <a:gd name="connsiteX37" fmla="*/ 1336431 w 3474720"/>
              <a:gd name="connsiteY37" fmla="*/ 852749 h 1724946"/>
              <a:gd name="connsiteX38" fmla="*/ 1294228 w 3474720"/>
              <a:gd name="connsiteY38" fmla="*/ 880884 h 1724946"/>
              <a:gd name="connsiteX39" fmla="*/ 1139483 w 3474720"/>
              <a:gd name="connsiteY39" fmla="*/ 909019 h 1724946"/>
              <a:gd name="connsiteX40" fmla="*/ 1041009 w 3474720"/>
              <a:gd name="connsiteY40" fmla="*/ 937155 h 1724946"/>
              <a:gd name="connsiteX41" fmla="*/ 858129 w 3474720"/>
              <a:gd name="connsiteY41" fmla="*/ 979358 h 1724946"/>
              <a:gd name="connsiteX42" fmla="*/ 703385 w 3474720"/>
              <a:gd name="connsiteY42" fmla="*/ 1049696 h 1724946"/>
              <a:gd name="connsiteX43" fmla="*/ 647114 w 3474720"/>
              <a:gd name="connsiteY43" fmla="*/ 1063764 h 1724946"/>
              <a:gd name="connsiteX44" fmla="*/ 281354 w 3474720"/>
              <a:gd name="connsiteY44" fmla="*/ 1077832 h 1724946"/>
              <a:gd name="connsiteX45" fmla="*/ 239151 w 3474720"/>
              <a:gd name="connsiteY45" fmla="*/ 1091899 h 1724946"/>
              <a:gd name="connsiteX46" fmla="*/ 211015 w 3474720"/>
              <a:gd name="connsiteY46" fmla="*/ 1120035 h 1724946"/>
              <a:gd name="connsiteX47" fmla="*/ 168812 w 3474720"/>
              <a:gd name="connsiteY47" fmla="*/ 1148170 h 1724946"/>
              <a:gd name="connsiteX48" fmla="*/ 56271 w 3474720"/>
              <a:gd name="connsiteY48" fmla="*/ 1190373 h 1724946"/>
              <a:gd name="connsiteX49" fmla="*/ 98474 w 3474720"/>
              <a:gd name="connsiteY49" fmla="*/ 1162238 h 1724946"/>
              <a:gd name="connsiteX50" fmla="*/ 0 w 3474720"/>
              <a:gd name="connsiteY50"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518117 w 3474720"/>
              <a:gd name="connsiteY10" fmla="*/ 1556133 h 1724946"/>
              <a:gd name="connsiteX11" fmla="*/ 2869809 w 3474720"/>
              <a:gd name="connsiteY11" fmla="*/ 1345118 h 1724946"/>
              <a:gd name="connsiteX12" fmla="*/ 2926080 w 3474720"/>
              <a:gd name="connsiteY12" fmla="*/ 1274779 h 1724946"/>
              <a:gd name="connsiteX13" fmla="*/ 3052689 w 3474720"/>
              <a:gd name="connsiteY13" fmla="*/ 1148170 h 1724946"/>
              <a:gd name="connsiteX14" fmla="*/ 3123028 w 3474720"/>
              <a:gd name="connsiteY14" fmla="*/ 1105967 h 1724946"/>
              <a:gd name="connsiteX15" fmla="*/ 3165231 w 3474720"/>
              <a:gd name="connsiteY15" fmla="*/ 1063764 h 1724946"/>
              <a:gd name="connsiteX16" fmla="*/ 3334043 w 3474720"/>
              <a:gd name="connsiteY16" fmla="*/ 894952 h 1724946"/>
              <a:gd name="connsiteX17" fmla="*/ 3362178 w 3474720"/>
              <a:gd name="connsiteY17" fmla="*/ 838681 h 1724946"/>
              <a:gd name="connsiteX18" fmla="*/ 3390314 w 3474720"/>
              <a:gd name="connsiteY18" fmla="*/ 754275 h 1724946"/>
              <a:gd name="connsiteX19" fmla="*/ 3404381 w 3474720"/>
              <a:gd name="connsiteY19" fmla="*/ 712072 h 1724946"/>
              <a:gd name="connsiteX20" fmla="*/ 3418449 w 3474720"/>
              <a:gd name="connsiteY20" fmla="*/ 655801 h 1724946"/>
              <a:gd name="connsiteX21" fmla="*/ 3432517 w 3474720"/>
              <a:gd name="connsiteY21" fmla="*/ 613598 h 1724946"/>
              <a:gd name="connsiteX22" fmla="*/ 3446585 w 3474720"/>
              <a:gd name="connsiteY22" fmla="*/ 557327 h 1724946"/>
              <a:gd name="connsiteX23" fmla="*/ 3474720 w 3474720"/>
              <a:gd name="connsiteY23" fmla="*/ 472921 h 1724946"/>
              <a:gd name="connsiteX24" fmla="*/ 3460652 w 3474720"/>
              <a:gd name="connsiteY24" fmla="*/ 247838 h 1724946"/>
              <a:gd name="connsiteX25" fmla="*/ 3432517 w 3474720"/>
              <a:gd name="connsiteY25" fmla="*/ 219702 h 1724946"/>
              <a:gd name="connsiteX26" fmla="*/ 3334043 w 3474720"/>
              <a:gd name="connsiteY26" fmla="*/ 107161 h 1724946"/>
              <a:gd name="connsiteX27" fmla="*/ 3249637 w 3474720"/>
              <a:gd name="connsiteY27" fmla="*/ 79026 h 1724946"/>
              <a:gd name="connsiteX28" fmla="*/ 2926080 w 3474720"/>
              <a:gd name="connsiteY28" fmla="*/ 50890 h 1724946"/>
              <a:gd name="connsiteX29" fmla="*/ 2813538 w 3474720"/>
              <a:gd name="connsiteY29" fmla="*/ 36822 h 1724946"/>
              <a:gd name="connsiteX30" fmla="*/ 2602523 w 3474720"/>
              <a:gd name="connsiteY30" fmla="*/ 8687 h 1724946"/>
              <a:gd name="connsiteX31" fmla="*/ 2321169 w 3474720"/>
              <a:gd name="connsiteY31" fmla="*/ 22755 h 1724946"/>
              <a:gd name="connsiteX32" fmla="*/ 2124221 w 3474720"/>
              <a:gd name="connsiteY32" fmla="*/ 8687 h 1724946"/>
              <a:gd name="connsiteX33" fmla="*/ 1969477 w 3474720"/>
              <a:gd name="connsiteY33" fmla="*/ 177500 h 1724946"/>
              <a:gd name="connsiteX34" fmla="*/ 1842868 w 3474720"/>
              <a:gd name="connsiteY34" fmla="*/ 402583 h 1724946"/>
              <a:gd name="connsiteX35" fmla="*/ 1533378 w 3474720"/>
              <a:gd name="connsiteY35" fmla="*/ 740207 h 1724946"/>
              <a:gd name="connsiteX36" fmla="*/ 1336431 w 3474720"/>
              <a:gd name="connsiteY36" fmla="*/ 852749 h 1724946"/>
              <a:gd name="connsiteX37" fmla="*/ 1294228 w 3474720"/>
              <a:gd name="connsiteY37" fmla="*/ 880884 h 1724946"/>
              <a:gd name="connsiteX38" fmla="*/ 1139483 w 3474720"/>
              <a:gd name="connsiteY38" fmla="*/ 909019 h 1724946"/>
              <a:gd name="connsiteX39" fmla="*/ 1041009 w 3474720"/>
              <a:gd name="connsiteY39" fmla="*/ 937155 h 1724946"/>
              <a:gd name="connsiteX40" fmla="*/ 858129 w 3474720"/>
              <a:gd name="connsiteY40" fmla="*/ 979358 h 1724946"/>
              <a:gd name="connsiteX41" fmla="*/ 703385 w 3474720"/>
              <a:gd name="connsiteY41" fmla="*/ 1049696 h 1724946"/>
              <a:gd name="connsiteX42" fmla="*/ 647114 w 3474720"/>
              <a:gd name="connsiteY42" fmla="*/ 1063764 h 1724946"/>
              <a:gd name="connsiteX43" fmla="*/ 281354 w 3474720"/>
              <a:gd name="connsiteY43" fmla="*/ 1077832 h 1724946"/>
              <a:gd name="connsiteX44" fmla="*/ 239151 w 3474720"/>
              <a:gd name="connsiteY44" fmla="*/ 1091899 h 1724946"/>
              <a:gd name="connsiteX45" fmla="*/ 211015 w 3474720"/>
              <a:gd name="connsiteY45" fmla="*/ 1120035 h 1724946"/>
              <a:gd name="connsiteX46" fmla="*/ 168812 w 3474720"/>
              <a:gd name="connsiteY46" fmla="*/ 1148170 h 1724946"/>
              <a:gd name="connsiteX47" fmla="*/ 56271 w 3474720"/>
              <a:gd name="connsiteY47" fmla="*/ 1190373 h 1724946"/>
              <a:gd name="connsiteX48" fmla="*/ 98474 w 3474720"/>
              <a:gd name="connsiteY48" fmla="*/ 1162238 h 1724946"/>
              <a:gd name="connsiteX49" fmla="*/ 0 w 3474720"/>
              <a:gd name="connsiteY49"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489982 w 3474720"/>
              <a:gd name="connsiteY10" fmla="*/ 1429523 h 1724946"/>
              <a:gd name="connsiteX11" fmla="*/ 2869809 w 3474720"/>
              <a:gd name="connsiteY11" fmla="*/ 1345118 h 1724946"/>
              <a:gd name="connsiteX12" fmla="*/ 2926080 w 3474720"/>
              <a:gd name="connsiteY12" fmla="*/ 1274779 h 1724946"/>
              <a:gd name="connsiteX13" fmla="*/ 3052689 w 3474720"/>
              <a:gd name="connsiteY13" fmla="*/ 1148170 h 1724946"/>
              <a:gd name="connsiteX14" fmla="*/ 3123028 w 3474720"/>
              <a:gd name="connsiteY14" fmla="*/ 1105967 h 1724946"/>
              <a:gd name="connsiteX15" fmla="*/ 3165231 w 3474720"/>
              <a:gd name="connsiteY15" fmla="*/ 1063764 h 1724946"/>
              <a:gd name="connsiteX16" fmla="*/ 3334043 w 3474720"/>
              <a:gd name="connsiteY16" fmla="*/ 894952 h 1724946"/>
              <a:gd name="connsiteX17" fmla="*/ 3362178 w 3474720"/>
              <a:gd name="connsiteY17" fmla="*/ 838681 h 1724946"/>
              <a:gd name="connsiteX18" fmla="*/ 3390314 w 3474720"/>
              <a:gd name="connsiteY18" fmla="*/ 754275 h 1724946"/>
              <a:gd name="connsiteX19" fmla="*/ 3404381 w 3474720"/>
              <a:gd name="connsiteY19" fmla="*/ 712072 h 1724946"/>
              <a:gd name="connsiteX20" fmla="*/ 3418449 w 3474720"/>
              <a:gd name="connsiteY20" fmla="*/ 655801 h 1724946"/>
              <a:gd name="connsiteX21" fmla="*/ 3432517 w 3474720"/>
              <a:gd name="connsiteY21" fmla="*/ 613598 h 1724946"/>
              <a:gd name="connsiteX22" fmla="*/ 3446585 w 3474720"/>
              <a:gd name="connsiteY22" fmla="*/ 557327 h 1724946"/>
              <a:gd name="connsiteX23" fmla="*/ 3474720 w 3474720"/>
              <a:gd name="connsiteY23" fmla="*/ 472921 h 1724946"/>
              <a:gd name="connsiteX24" fmla="*/ 3460652 w 3474720"/>
              <a:gd name="connsiteY24" fmla="*/ 247838 h 1724946"/>
              <a:gd name="connsiteX25" fmla="*/ 3432517 w 3474720"/>
              <a:gd name="connsiteY25" fmla="*/ 219702 h 1724946"/>
              <a:gd name="connsiteX26" fmla="*/ 3334043 w 3474720"/>
              <a:gd name="connsiteY26" fmla="*/ 107161 h 1724946"/>
              <a:gd name="connsiteX27" fmla="*/ 3249637 w 3474720"/>
              <a:gd name="connsiteY27" fmla="*/ 79026 h 1724946"/>
              <a:gd name="connsiteX28" fmla="*/ 2926080 w 3474720"/>
              <a:gd name="connsiteY28" fmla="*/ 50890 h 1724946"/>
              <a:gd name="connsiteX29" fmla="*/ 2813538 w 3474720"/>
              <a:gd name="connsiteY29" fmla="*/ 36822 h 1724946"/>
              <a:gd name="connsiteX30" fmla="*/ 2602523 w 3474720"/>
              <a:gd name="connsiteY30" fmla="*/ 8687 h 1724946"/>
              <a:gd name="connsiteX31" fmla="*/ 2321169 w 3474720"/>
              <a:gd name="connsiteY31" fmla="*/ 22755 h 1724946"/>
              <a:gd name="connsiteX32" fmla="*/ 2124221 w 3474720"/>
              <a:gd name="connsiteY32" fmla="*/ 8687 h 1724946"/>
              <a:gd name="connsiteX33" fmla="*/ 1969477 w 3474720"/>
              <a:gd name="connsiteY33" fmla="*/ 177500 h 1724946"/>
              <a:gd name="connsiteX34" fmla="*/ 1842868 w 3474720"/>
              <a:gd name="connsiteY34" fmla="*/ 402583 h 1724946"/>
              <a:gd name="connsiteX35" fmla="*/ 1533378 w 3474720"/>
              <a:gd name="connsiteY35" fmla="*/ 740207 h 1724946"/>
              <a:gd name="connsiteX36" fmla="*/ 1336431 w 3474720"/>
              <a:gd name="connsiteY36" fmla="*/ 852749 h 1724946"/>
              <a:gd name="connsiteX37" fmla="*/ 1294228 w 3474720"/>
              <a:gd name="connsiteY37" fmla="*/ 880884 h 1724946"/>
              <a:gd name="connsiteX38" fmla="*/ 1139483 w 3474720"/>
              <a:gd name="connsiteY38" fmla="*/ 909019 h 1724946"/>
              <a:gd name="connsiteX39" fmla="*/ 1041009 w 3474720"/>
              <a:gd name="connsiteY39" fmla="*/ 937155 h 1724946"/>
              <a:gd name="connsiteX40" fmla="*/ 858129 w 3474720"/>
              <a:gd name="connsiteY40" fmla="*/ 979358 h 1724946"/>
              <a:gd name="connsiteX41" fmla="*/ 703385 w 3474720"/>
              <a:gd name="connsiteY41" fmla="*/ 1049696 h 1724946"/>
              <a:gd name="connsiteX42" fmla="*/ 647114 w 3474720"/>
              <a:gd name="connsiteY42" fmla="*/ 1063764 h 1724946"/>
              <a:gd name="connsiteX43" fmla="*/ 281354 w 3474720"/>
              <a:gd name="connsiteY43" fmla="*/ 1077832 h 1724946"/>
              <a:gd name="connsiteX44" fmla="*/ 239151 w 3474720"/>
              <a:gd name="connsiteY44" fmla="*/ 1091899 h 1724946"/>
              <a:gd name="connsiteX45" fmla="*/ 211015 w 3474720"/>
              <a:gd name="connsiteY45" fmla="*/ 1120035 h 1724946"/>
              <a:gd name="connsiteX46" fmla="*/ 168812 w 3474720"/>
              <a:gd name="connsiteY46" fmla="*/ 1148170 h 1724946"/>
              <a:gd name="connsiteX47" fmla="*/ 56271 w 3474720"/>
              <a:gd name="connsiteY47" fmla="*/ 1190373 h 1724946"/>
              <a:gd name="connsiteX48" fmla="*/ 98474 w 3474720"/>
              <a:gd name="connsiteY48" fmla="*/ 1162238 h 1724946"/>
              <a:gd name="connsiteX49" fmla="*/ 0 w 3474720"/>
              <a:gd name="connsiteY49" fmla="*/ 1204441 h 1724946"/>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239151 w 3474720"/>
              <a:gd name="connsiteY44" fmla="*/ 1091899 h 1710989"/>
              <a:gd name="connsiteX45" fmla="*/ 211015 w 3474720"/>
              <a:gd name="connsiteY45" fmla="*/ 1120035 h 1710989"/>
              <a:gd name="connsiteX46" fmla="*/ 168812 w 3474720"/>
              <a:gd name="connsiteY46" fmla="*/ 1148170 h 1710989"/>
              <a:gd name="connsiteX47" fmla="*/ 56271 w 3474720"/>
              <a:gd name="connsiteY47" fmla="*/ 1190373 h 1710989"/>
              <a:gd name="connsiteX48" fmla="*/ 98474 w 3474720"/>
              <a:gd name="connsiteY48" fmla="*/ 1162238 h 1710989"/>
              <a:gd name="connsiteX49" fmla="*/ 0 w 3474720"/>
              <a:gd name="connsiteY49" fmla="*/ 1204441 h 1710989"/>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239151 w 3474720"/>
              <a:gd name="connsiteY44" fmla="*/ 1091899 h 1710989"/>
              <a:gd name="connsiteX45" fmla="*/ 168812 w 3474720"/>
              <a:gd name="connsiteY45" fmla="*/ 1148170 h 1710989"/>
              <a:gd name="connsiteX46" fmla="*/ 56271 w 3474720"/>
              <a:gd name="connsiteY46" fmla="*/ 1190373 h 1710989"/>
              <a:gd name="connsiteX47" fmla="*/ 98474 w 3474720"/>
              <a:gd name="connsiteY47" fmla="*/ 1162238 h 1710989"/>
              <a:gd name="connsiteX48" fmla="*/ 0 w 3474720"/>
              <a:gd name="connsiteY48" fmla="*/ 1204441 h 1710989"/>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239151 w 3474720"/>
              <a:gd name="connsiteY44" fmla="*/ 1091899 h 1710989"/>
              <a:gd name="connsiteX45" fmla="*/ 56271 w 3474720"/>
              <a:gd name="connsiteY45" fmla="*/ 1190373 h 1710989"/>
              <a:gd name="connsiteX46" fmla="*/ 98474 w 3474720"/>
              <a:gd name="connsiteY46" fmla="*/ 1162238 h 1710989"/>
              <a:gd name="connsiteX47" fmla="*/ 0 w 3474720"/>
              <a:gd name="connsiteY47" fmla="*/ 1204441 h 1710989"/>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56271 w 3474720"/>
              <a:gd name="connsiteY44" fmla="*/ 1190373 h 1710989"/>
              <a:gd name="connsiteX45" fmla="*/ 98474 w 3474720"/>
              <a:gd name="connsiteY45" fmla="*/ 1162238 h 1710989"/>
              <a:gd name="connsiteX46" fmla="*/ 0 w 3474720"/>
              <a:gd name="connsiteY46" fmla="*/ 1204441 h 1710989"/>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56271 w 3474720"/>
              <a:gd name="connsiteY44" fmla="*/ 1190373 h 1710989"/>
              <a:gd name="connsiteX45" fmla="*/ 0 w 3474720"/>
              <a:gd name="connsiteY45" fmla="*/ 1204441 h 1710989"/>
              <a:gd name="connsiteX0" fmla="*/ 0 w 3474720"/>
              <a:gd name="connsiteY0" fmla="*/ 1204441 h 1710989"/>
              <a:gd name="connsiteX1" fmla="*/ 0 w 3474720"/>
              <a:gd name="connsiteY1" fmla="*/ 1204441 h 1710989"/>
              <a:gd name="connsiteX2" fmla="*/ 112541 w 3474720"/>
              <a:gd name="connsiteY2" fmla="*/ 1373253 h 1710989"/>
              <a:gd name="connsiteX3" fmla="*/ 379828 w 3474720"/>
              <a:gd name="connsiteY3" fmla="*/ 1584269 h 1710989"/>
              <a:gd name="connsiteX4" fmla="*/ 731520 w 3474720"/>
              <a:gd name="connsiteY4" fmla="*/ 1640539 h 1710989"/>
              <a:gd name="connsiteX5" fmla="*/ 970671 w 3474720"/>
              <a:gd name="connsiteY5" fmla="*/ 1654607 h 1710989"/>
              <a:gd name="connsiteX6" fmla="*/ 1026941 w 3474720"/>
              <a:gd name="connsiteY6" fmla="*/ 1668675 h 1710989"/>
              <a:gd name="connsiteX7" fmla="*/ 1209821 w 3474720"/>
              <a:gd name="connsiteY7" fmla="*/ 1710878 h 1710989"/>
              <a:gd name="connsiteX8" fmla="*/ 1828800 w 3474720"/>
              <a:gd name="connsiteY8" fmla="*/ 1654607 h 1710989"/>
              <a:gd name="connsiteX9" fmla="*/ 2489982 w 3474720"/>
              <a:gd name="connsiteY9" fmla="*/ 1429523 h 1710989"/>
              <a:gd name="connsiteX10" fmla="*/ 2869809 w 3474720"/>
              <a:gd name="connsiteY10" fmla="*/ 1345118 h 1710989"/>
              <a:gd name="connsiteX11" fmla="*/ 2926080 w 3474720"/>
              <a:gd name="connsiteY11" fmla="*/ 1274779 h 1710989"/>
              <a:gd name="connsiteX12" fmla="*/ 3052689 w 3474720"/>
              <a:gd name="connsiteY12" fmla="*/ 1148170 h 1710989"/>
              <a:gd name="connsiteX13" fmla="*/ 3123028 w 3474720"/>
              <a:gd name="connsiteY13" fmla="*/ 1105967 h 1710989"/>
              <a:gd name="connsiteX14" fmla="*/ 3165231 w 3474720"/>
              <a:gd name="connsiteY14" fmla="*/ 1063764 h 1710989"/>
              <a:gd name="connsiteX15" fmla="*/ 3334043 w 3474720"/>
              <a:gd name="connsiteY15" fmla="*/ 894952 h 1710989"/>
              <a:gd name="connsiteX16" fmla="*/ 3362178 w 3474720"/>
              <a:gd name="connsiteY16" fmla="*/ 838681 h 1710989"/>
              <a:gd name="connsiteX17" fmla="*/ 3390314 w 3474720"/>
              <a:gd name="connsiteY17" fmla="*/ 754275 h 1710989"/>
              <a:gd name="connsiteX18" fmla="*/ 3404381 w 3474720"/>
              <a:gd name="connsiteY18" fmla="*/ 712072 h 1710989"/>
              <a:gd name="connsiteX19" fmla="*/ 3418449 w 3474720"/>
              <a:gd name="connsiteY19" fmla="*/ 655801 h 1710989"/>
              <a:gd name="connsiteX20" fmla="*/ 3432517 w 3474720"/>
              <a:gd name="connsiteY20" fmla="*/ 613598 h 1710989"/>
              <a:gd name="connsiteX21" fmla="*/ 3446585 w 3474720"/>
              <a:gd name="connsiteY21" fmla="*/ 557327 h 1710989"/>
              <a:gd name="connsiteX22" fmla="*/ 3474720 w 3474720"/>
              <a:gd name="connsiteY22" fmla="*/ 472921 h 1710989"/>
              <a:gd name="connsiteX23" fmla="*/ 3460652 w 3474720"/>
              <a:gd name="connsiteY23" fmla="*/ 247838 h 1710989"/>
              <a:gd name="connsiteX24" fmla="*/ 3432517 w 3474720"/>
              <a:gd name="connsiteY24" fmla="*/ 219702 h 1710989"/>
              <a:gd name="connsiteX25" fmla="*/ 3334043 w 3474720"/>
              <a:gd name="connsiteY25" fmla="*/ 107161 h 1710989"/>
              <a:gd name="connsiteX26" fmla="*/ 3249637 w 3474720"/>
              <a:gd name="connsiteY26" fmla="*/ 79026 h 1710989"/>
              <a:gd name="connsiteX27" fmla="*/ 2926080 w 3474720"/>
              <a:gd name="connsiteY27" fmla="*/ 50890 h 1710989"/>
              <a:gd name="connsiteX28" fmla="*/ 2813538 w 3474720"/>
              <a:gd name="connsiteY28" fmla="*/ 36822 h 1710989"/>
              <a:gd name="connsiteX29" fmla="*/ 2602523 w 3474720"/>
              <a:gd name="connsiteY29" fmla="*/ 8687 h 1710989"/>
              <a:gd name="connsiteX30" fmla="*/ 2321169 w 3474720"/>
              <a:gd name="connsiteY30" fmla="*/ 22755 h 1710989"/>
              <a:gd name="connsiteX31" fmla="*/ 2124221 w 3474720"/>
              <a:gd name="connsiteY31" fmla="*/ 8687 h 1710989"/>
              <a:gd name="connsiteX32" fmla="*/ 1969477 w 3474720"/>
              <a:gd name="connsiteY32" fmla="*/ 177500 h 1710989"/>
              <a:gd name="connsiteX33" fmla="*/ 1842868 w 3474720"/>
              <a:gd name="connsiteY33" fmla="*/ 402583 h 1710989"/>
              <a:gd name="connsiteX34" fmla="*/ 1533378 w 3474720"/>
              <a:gd name="connsiteY34" fmla="*/ 740207 h 1710989"/>
              <a:gd name="connsiteX35" fmla="*/ 1336431 w 3474720"/>
              <a:gd name="connsiteY35" fmla="*/ 852749 h 1710989"/>
              <a:gd name="connsiteX36" fmla="*/ 1294228 w 3474720"/>
              <a:gd name="connsiteY36" fmla="*/ 880884 h 1710989"/>
              <a:gd name="connsiteX37" fmla="*/ 1139483 w 3474720"/>
              <a:gd name="connsiteY37" fmla="*/ 909019 h 1710989"/>
              <a:gd name="connsiteX38" fmla="*/ 1041009 w 3474720"/>
              <a:gd name="connsiteY38" fmla="*/ 937155 h 1710989"/>
              <a:gd name="connsiteX39" fmla="*/ 858129 w 3474720"/>
              <a:gd name="connsiteY39" fmla="*/ 979358 h 1710989"/>
              <a:gd name="connsiteX40" fmla="*/ 703385 w 3474720"/>
              <a:gd name="connsiteY40" fmla="*/ 1049696 h 1710989"/>
              <a:gd name="connsiteX41" fmla="*/ 647114 w 3474720"/>
              <a:gd name="connsiteY41" fmla="*/ 1063764 h 1710989"/>
              <a:gd name="connsiteX42" fmla="*/ 281354 w 3474720"/>
              <a:gd name="connsiteY42" fmla="*/ 1077832 h 1710989"/>
              <a:gd name="connsiteX43" fmla="*/ 56271 w 3474720"/>
              <a:gd name="connsiteY43" fmla="*/ 1190373 h 1710989"/>
              <a:gd name="connsiteX44" fmla="*/ 0 w 3474720"/>
              <a:gd name="connsiteY44" fmla="*/ 1204441 h 1710989"/>
              <a:gd name="connsiteX0" fmla="*/ 0 w 3474720"/>
              <a:gd name="connsiteY0" fmla="*/ 1204441 h 1710989"/>
              <a:gd name="connsiteX1" fmla="*/ 0 w 3474720"/>
              <a:gd name="connsiteY1" fmla="*/ 1204441 h 1710989"/>
              <a:gd name="connsiteX2" fmla="*/ 112541 w 3474720"/>
              <a:gd name="connsiteY2" fmla="*/ 1373253 h 1710989"/>
              <a:gd name="connsiteX3" fmla="*/ 379828 w 3474720"/>
              <a:gd name="connsiteY3" fmla="*/ 1584269 h 1710989"/>
              <a:gd name="connsiteX4" fmla="*/ 731520 w 3474720"/>
              <a:gd name="connsiteY4" fmla="*/ 1640539 h 1710989"/>
              <a:gd name="connsiteX5" fmla="*/ 970671 w 3474720"/>
              <a:gd name="connsiteY5" fmla="*/ 1654607 h 1710989"/>
              <a:gd name="connsiteX6" fmla="*/ 1026941 w 3474720"/>
              <a:gd name="connsiteY6" fmla="*/ 1668675 h 1710989"/>
              <a:gd name="connsiteX7" fmla="*/ 1209821 w 3474720"/>
              <a:gd name="connsiteY7" fmla="*/ 1710878 h 1710989"/>
              <a:gd name="connsiteX8" fmla="*/ 1828800 w 3474720"/>
              <a:gd name="connsiteY8" fmla="*/ 1654607 h 1710989"/>
              <a:gd name="connsiteX9" fmla="*/ 2489982 w 3474720"/>
              <a:gd name="connsiteY9" fmla="*/ 1429523 h 1710989"/>
              <a:gd name="connsiteX10" fmla="*/ 2869809 w 3474720"/>
              <a:gd name="connsiteY10" fmla="*/ 1345118 h 1710989"/>
              <a:gd name="connsiteX11" fmla="*/ 2926080 w 3474720"/>
              <a:gd name="connsiteY11" fmla="*/ 1274779 h 1710989"/>
              <a:gd name="connsiteX12" fmla="*/ 3052689 w 3474720"/>
              <a:gd name="connsiteY12" fmla="*/ 1148170 h 1710989"/>
              <a:gd name="connsiteX13" fmla="*/ 3123028 w 3474720"/>
              <a:gd name="connsiteY13" fmla="*/ 1105967 h 1710989"/>
              <a:gd name="connsiteX14" fmla="*/ 3165231 w 3474720"/>
              <a:gd name="connsiteY14" fmla="*/ 1063764 h 1710989"/>
              <a:gd name="connsiteX15" fmla="*/ 3334043 w 3474720"/>
              <a:gd name="connsiteY15" fmla="*/ 894952 h 1710989"/>
              <a:gd name="connsiteX16" fmla="*/ 3362178 w 3474720"/>
              <a:gd name="connsiteY16" fmla="*/ 838681 h 1710989"/>
              <a:gd name="connsiteX17" fmla="*/ 3390314 w 3474720"/>
              <a:gd name="connsiteY17" fmla="*/ 754275 h 1710989"/>
              <a:gd name="connsiteX18" fmla="*/ 3404381 w 3474720"/>
              <a:gd name="connsiteY18" fmla="*/ 712072 h 1710989"/>
              <a:gd name="connsiteX19" fmla="*/ 3418449 w 3474720"/>
              <a:gd name="connsiteY19" fmla="*/ 655801 h 1710989"/>
              <a:gd name="connsiteX20" fmla="*/ 3432517 w 3474720"/>
              <a:gd name="connsiteY20" fmla="*/ 613598 h 1710989"/>
              <a:gd name="connsiteX21" fmla="*/ 3446585 w 3474720"/>
              <a:gd name="connsiteY21" fmla="*/ 557327 h 1710989"/>
              <a:gd name="connsiteX22" fmla="*/ 3474720 w 3474720"/>
              <a:gd name="connsiteY22" fmla="*/ 472921 h 1710989"/>
              <a:gd name="connsiteX23" fmla="*/ 3460652 w 3474720"/>
              <a:gd name="connsiteY23" fmla="*/ 247838 h 1710989"/>
              <a:gd name="connsiteX24" fmla="*/ 3432517 w 3474720"/>
              <a:gd name="connsiteY24" fmla="*/ 219702 h 1710989"/>
              <a:gd name="connsiteX25" fmla="*/ 3334043 w 3474720"/>
              <a:gd name="connsiteY25" fmla="*/ 107161 h 1710989"/>
              <a:gd name="connsiteX26" fmla="*/ 3249637 w 3474720"/>
              <a:gd name="connsiteY26" fmla="*/ 79026 h 1710989"/>
              <a:gd name="connsiteX27" fmla="*/ 2926080 w 3474720"/>
              <a:gd name="connsiteY27" fmla="*/ 50890 h 1710989"/>
              <a:gd name="connsiteX28" fmla="*/ 2813538 w 3474720"/>
              <a:gd name="connsiteY28" fmla="*/ 36822 h 1710989"/>
              <a:gd name="connsiteX29" fmla="*/ 2602523 w 3474720"/>
              <a:gd name="connsiteY29" fmla="*/ 8687 h 1710989"/>
              <a:gd name="connsiteX30" fmla="*/ 2321169 w 3474720"/>
              <a:gd name="connsiteY30" fmla="*/ 22755 h 1710989"/>
              <a:gd name="connsiteX31" fmla="*/ 2124221 w 3474720"/>
              <a:gd name="connsiteY31" fmla="*/ 8687 h 1710989"/>
              <a:gd name="connsiteX32" fmla="*/ 1969477 w 3474720"/>
              <a:gd name="connsiteY32" fmla="*/ 177500 h 1710989"/>
              <a:gd name="connsiteX33" fmla="*/ 1842868 w 3474720"/>
              <a:gd name="connsiteY33" fmla="*/ 402583 h 1710989"/>
              <a:gd name="connsiteX34" fmla="*/ 1533378 w 3474720"/>
              <a:gd name="connsiteY34" fmla="*/ 740207 h 1710989"/>
              <a:gd name="connsiteX35" fmla="*/ 1336431 w 3474720"/>
              <a:gd name="connsiteY35" fmla="*/ 852749 h 1710989"/>
              <a:gd name="connsiteX36" fmla="*/ 1294228 w 3474720"/>
              <a:gd name="connsiteY36" fmla="*/ 880884 h 1710989"/>
              <a:gd name="connsiteX37" fmla="*/ 1139483 w 3474720"/>
              <a:gd name="connsiteY37" fmla="*/ 909019 h 1710989"/>
              <a:gd name="connsiteX38" fmla="*/ 1041009 w 3474720"/>
              <a:gd name="connsiteY38" fmla="*/ 937155 h 1710989"/>
              <a:gd name="connsiteX39" fmla="*/ 858129 w 3474720"/>
              <a:gd name="connsiteY39" fmla="*/ 979358 h 1710989"/>
              <a:gd name="connsiteX40" fmla="*/ 703385 w 3474720"/>
              <a:gd name="connsiteY40" fmla="*/ 1049696 h 1710989"/>
              <a:gd name="connsiteX41" fmla="*/ 647114 w 3474720"/>
              <a:gd name="connsiteY41" fmla="*/ 1063764 h 1710989"/>
              <a:gd name="connsiteX42" fmla="*/ 281354 w 3474720"/>
              <a:gd name="connsiteY42" fmla="*/ 1077832 h 1710989"/>
              <a:gd name="connsiteX43" fmla="*/ 0 w 3474720"/>
              <a:gd name="connsiteY43" fmla="*/ 1204441 h 1710989"/>
              <a:gd name="connsiteX0" fmla="*/ 0 w 3756074"/>
              <a:gd name="connsiteY0" fmla="*/ 1246644 h 1710989"/>
              <a:gd name="connsiteX1" fmla="*/ 281354 w 3756074"/>
              <a:gd name="connsiteY1" fmla="*/ 1204441 h 1710989"/>
              <a:gd name="connsiteX2" fmla="*/ 393895 w 3756074"/>
              <a:gd name="connsiteY2" fmla="*/ 1373253 h 1710989"/>
              <a:gd name="connsiteX3" fmla="*/ 661182 w 3756074"/>
              <a:gd name="connsiteY3" fmla="*/ 1584269 h 1710989"/>
              <a:gd name="connsiteX4" fmla="*/ 1012874 w 3756074"/>
              <a:gd name="connsiteY4" fmla="*/ 1640539 h 1710989"/>
              <a:gd name="connsiteX5" fmla="*/ 1252025 w 3756074"/>
              <a:gd name="connsiteY5" fmla="*/ 1654607 h 1710989"/>
              <a:gd name="connsiteX6" fmla="*/ 1308295 w 3756074"/>
              <a:gd name="connsiteY6" fmla="*/ 1668675 h 1710989"/>
              <a:gd name="connsiteX7" fmla="*/ 1491175 w 3756074"/>
              <a:gd name="connsiteY7" fmla="*/ 1710878 h 1710989"/>
              <a:gd name="connsiteX8" fmla="*/ 2110154 w 3756074"/>
              <a:gd name="connsiteY8" fmla="*/ 1654607 h 1710989"/>
              <a:gd name="connsiteX9" fmla="*/ 2771336 w 3756074"/>
              <a:gd name="connsiteY9" fmla="*/ 1429523 h 1710989"/>
              <a:gd name="connsiteX10" fmla="*/ 3151163 w 3756074"/>
              <a:gd name="connsiteY10" fmla="*/ 1345118 h 1710989"/>
              <a:gd name="connsiteX11" fmla="*/ 3207434 w 3756074"/>
              <a:gd name="connsiteY11" fmla="*/ 1274779 h 1710989"/>
              <a:gd name="connsiteX12" fmla="*/ 3334043 w 3756074"/>
              <a:gd name="connsiteY12" fmla="*/ 1148170 h 1710989"/>
              <a:gd name="connsiteX13" fmla="*/ 3404382 w 3756074"/>
              <a:gd name="connsiteY13" fmla="*/ 1105967 h 1710989"/>
              <a:gd name="connsiteX14" fmla="*/ 3446585 w 3756074"/>
              <a:gd name="connsiteY14" fmla="*/ 1063764 h 1710989"/>
              <a:gd name="connsiteX15" fmla="*/ 3615397 w 3756074"/>
              <a:gd name="connsiteY15" fmla="*/ 894952 h 1710989"/>
              <a:gd name="connsiteX16" fmla="*/ 3643532 w 3756074"/>
              <a:gd name="connsiteY16" fmla="*/ 838681 h 1710989"/>
              <a:gd name="connsiteX17" fmla="*/ 3671668 w 3756074"/>
              <a:gd name="connsiteY17" fmla="*/ 754275 h 1710989"/>
              <a:gd name="connsiteX18" fmla="*/ 3685735 w 3756074"/>
              <a:gd name="connsiteY18" fmla="*/ 712072 h 1710989"/>
              <a:gd name="connsiteX19" fmla="*/ 3699803 w 3756074"/>
              <a:gd name="connsiteY19" fmla="*/ 655801 h 1710989"/>
              <a:gd name="connsiteX20" fmla="*/ 3713871 w 3756074"/>
              <a:gd name="connsiteY20" fmla="*/ 613598 h 1710989"/>
              <a:gd name="connsiteX21" fmla="*/ 3727939 w 3756074"/>
              <a:gd name="connsiteY21" fmla="*/ 557327 h 1710989"/>
              <a:gd name="connsiteX22" fmla="*/ 3756074 w 3756074"/>
              <a:gd name="connsiteY22" fmla="*/ 472921 h 1710989"/>
              <a:gd name="connsiteX23" fmla="*/ 3742006 w 3756074"/>
              <a:gd name="connsiteY23" fmla="*/ 247838 h 1710989"/>
              <a:gd name="connsiteX24" fmla="*/ 3713871 w 3756074"/>
              <a:gd name="connsiteY24" fmla="*/ 219702 h 1710989"/>
              <a:gd name="connsiteX25" fmla="*/ 3615397 w 3756074"/>
              <a:gd name="connsiteY25" fmla="*/ 107161 h 1710989"/>
              <a:gd name="connsiteX26" fmla="*/ 3530991 w 3756074"/>
              <a:gd name="connsiteY26" fmla="*/ 79026 h 1710989"/>
              <a:gd name="connsiteX27" fmla="*/ 3207434 w 3756074"/>
              <a:gd name="connsiteY27" fmla="*/ 50890 h 1710989"/>
              <a:gd name="connsiteX28" fmla="*/ 3094892 w 3756074"/>
              <a:gd name="connsiteY28" fmla="*/ 36822 h 1710989"/>
              <a:gd name="connsiteX29" fmla="*/ 2883877 w 3756074"/>
              <a:gd name="connsiteY29" fmla="*/ 8687 h 1710989"/>
              <a:gd name="connsiteX30" fmla="*/ 2602523 w 3756074"/>
              <a:gd name="connsiteY30" fmla="*/ 22755 h 1710989"/>
              <a:gd name="connsiteX31" fmla="*/ 2405575 w 3756074"/>
              <a:gd name="connsiteY31" fmla="*/ 8687 h 1710989"/>
              <a:gd name="connsiteX32" fmla="*/ 2250831 w 3756074"/>
              <a:gd name="connsiteY32" fmla="*/ 177500 h 1710989"/>
              <a:gd name="connsiteX33" fmla="*/ 2124222 w 3756074"/>
              <a:gd name="connsiteY33" fmla="*/ 402583 h 1710989"/>
              <a:gd name="connsiteX34" fmla="*/ 1814732 w 3756074"/>
              <a:gd name="connsiteY34" fmla="*/ 740207 h 1710989"/>
              <a:gd name="connsiteX35" fmla="*/ 1617785 w 3756074"/>
              <a:gd name="connsiteY35" fmla="*/ 852749 h 1710989"/>
              <a:gd name="connsiteX36" fmla="*/ 1575582 w 3756074"/>
              <a:gd name="connsiteY36" fmla="*/ 880884 h 1710989"/>
              <a:gd name="connsiteX37" fmla="*/ 1420837 w 3756074"/>
              <a:gd name="connsiteY37" fmla="*/ 909019 h 1710989"/>
              <a:gd name="connsiteX38" fmla="*/ 1322363 w 3756074"/>
              <a:gd name="connsiteY38" fmla="*/ 937155 h 1710989"/>
              <a:gd name="connsiteX39" fmla="*/ 1139483 w 3756074"/>
              <a:gd name="connsiteY39" fmla="*/ 979358 h 1710989"/>
              <a:gd name="connsiteX40" fmla="*/ 984739 w 3756074"/>
              <a:gd name="connsiteY40" fmla="*/ 1049696 h 1710989"/>
              <a:gd name="connsiteX41" fmla="*/ 928468 w 3756074"/>
              <a:gd name="connsiteY41" fmla="*/ 1063764 h 1710989"/>
              <a:gd name="connsiteX42" fmla="*/ 562708 w 3756074"/>
              <a:gd name="connsiteY42" fmla="*/ 1077832 h 1710989"/>
              <a:gd name="connsiteX43" fmla="*/ 0 w 3756074"/>
              <a:gd name="connsiteY43" fmla="*/ 1246644 h 1710989"/>
              <a:gd name="connsiteX0" fmla="*/ 0 w 3756074"/>
              <a:gd name="connsiteY0" fmla="*/ 1246644 h 1710989"/>
              <a:gd name="connsiteX1" fmla="*/ 253219 w 3756074"/>
              <a:gd name="connsiteY1" fmla="*/ 1443592 h 1710989"/>
              <a:gd name="connsiteX2" fmla="*/ 393895 w 3756074"/>
              <a:gd name="connsiteY2" fmla="*/ 1373253 h 1710989"/>
              <a:gd name="connsiteX3" fmla="*/ 661182 w 3756074"/>
              <a:gd name="connsiteY3" fmla="*/ 1584269 h 1710989"/>
              <a:gd name="connsiteX4" fmla="*/ 1012874 w 3756074"/>
              <a:gd name="connsiteY4" fmla="*/ 1640539 h 1710989"/>
              <a:gd name="connsiteX5" fmla="*/ 1252025 w 3756074"/>
              <a:gd name="connsiteY5" fmla="*/ 1654607 h 1710989"/>
              <a:gd name="connsiteX6" fmla="*/ 1308295 w 3756074"/>
              <a:gd name="connsiteY6" fmla="*/ 1668675 h 1710989"/>
              <a:gd name="connsiteX7" fmla="*/ 1491175 w 3756074"/>
              <a:gd name="connsiteY7" fmla="*/ 1710878 h 1710989"/>
              <a:gd name="connsiteX8" fmla="*/ 2110154 w 3756074"/>
              <a:gd name="connsiteY8" fmla="*/ 1654607 h 1710989"/>
              <a:gd name="connsiteX9" fmla="*/ 2771336 w 3756074"/>
              <a:gd name="connsiteY9" fmla="*/ 1429523 h 1710989"/>
              <a:gd name="connsiteX10" fmla="*/ 3151163 w 3756074"/>
              <a:gd name="connsiteY10" fmla="*/ 1345118 h 1710989"/>
              <a:gd name="connsiteX11" fmla="*/ 3207434 w 3756074"/>
              <a:gd name="connsiteY11" fmla="*/ 1274779 h 1710989"/>
              <a:gd name="connsiteX12" fmla="*/ 3334043 w 3756074"/>
              <a:gd name="connsiteY12" fmla="*/ 1148170 h 1710989"/>
              <a:gd name="connsiteX13" fmla="*/ 3404382 w 3756074"/>
              <a:gd name="connsiteY13" fmla="*/ 1105967 h 1710989"/>
              <a:gd name="connsiteX14" fmla="*/ 3446585 w 3756074"/>
              <a:gd name="connsiteY14" fmla="*/ 1063764 h 1710989"/>
              <a:gd name="connsiteX15" fmla="*/ 3615397 w 3756074"/>
              <a:gd name="connsiteY15" fmla="*/ 894952 h 1710989"/>
              <a:gd name="connsiteX16" fmla="*/ 3643532 w 3756074"/>
              <a:gd name="connsiteY16" fmla="*/ 838681 h 1710989"/>
              <a:gd name="connsiteX17" fmla="*/ 3671668 w 3756074"/>
              <a:gd name="connsiteY17" fmla="*/ 754275 h 1710989"/>
              <a:gd name="connsiteX18" fmla="*/ 3685735 w 3756074"/>
              <a:gd name="connsiteY18" fmla="*/ 712072 h 1710989"/>
              <a:gd name="connsiteX19" fmla="*/ 3699803 w 3756074"/>
              <a:gd name="connsiteY19" fmla="*/ 655801 h 1710989"/>
              <a:gd name="connsiteX20" fmla="*/ 3713871 w 3756074"/>
              <a:gd name="connsiteY20" fmla="*/ 613598 h 1710989"/>
              <a:gd name="connsiteX21" fmla="*/ 3727939 w 3756074"/>
              <a:gd name="connsiteY21" fmla="*/ 557327 h 1710989"/>
              <a:gd name="connsiteX22" fmla="*/ 3756074 w 3756074"/>
              <a:gd name="connsiteY22" fmla="*/ 472921 h 1710989"/>
              <a:gd name="connsiteX23" fmla="*/ 3742006 w 3756074"/>
              <a:gd name="connsiteY23" fmla="*/ 247838 h 1710989"/>
              <a:gd name="connsiteX24" fmla="*/ 3713871 w 3756074"/>
              <a:gd name="connsiteY24" fmla="*/ 219702 h 1710989"/>
              <a:gd name="connsiteX25" fmla="*/ 3615397 w 3756074"/>
              <a:gd name="connsiteY25" fmla="*/ 107161 h 1710989"/>
              <a:gd name="connsiteX26" fmla="*/ 3530991 w 3756074"/>
              <a:gd name="connsiteY26" fmla="*/ 79026 h 1710989"/>
              <a:gd name="connsiteX27" fmla="*/ 3207434 w 3756074"/>
              <a:gd name="connsiteY27" fmla="*/ 50890 h 1710989"/>
              <a:gd name="connsiteX28" fmla="*/ 3094892 w 3756074"/>
              <a:gd name="connsiteY28" fmla="*/ 36822 h 1710989"/>
              <a:gd name="connsiteX29" fmla="*/ 2883877 w 3756074"/>
              <a:gd name="connsiteY29" fmla="*/ 8687 h 1710989"/>
              <a:gd name="connsiteX30" fmla="*/ 2602523 w 3756074"/>
              <a:gd name="connsiteY30" fmla="*/ 22755 h 1710989"/>
              <a:gd name="connsiteX31" fmla="*/ 2405575 w 3756074"/>
              <a:gd name="connsiteY31" fmla="*/ 8687 h 1710989"/>
              <a:gd name="connsiteX32" fmla="*/ 2250831 w 3756074"/>
              <a:gd name="connsiteY32" fmla="*/ 177500 h 1710989"/>
              <a:gd name="connsiteX33" fmla="*/ 2124222 w 3756074"/>
              <a:gd name="connsiteY33" fmla="*/ 402583 h 1710989"/>
              <a:gd name="connsiteX34" fmla="*/ 1814732 w 3756074"/>
              <a:gd name="connsiteY34" fmla="*/ 740207 h 1710989"/>
              <a:gd name="connsiteX35" fmla="*/ 1617785 w 3756074"/>
              <a:gd name="connsiteY35" fmla="*/ 852749 h 1710989"/>
              <a:gd name="connsiteX36" fmla="*/ 1575582 w 3756074"/>
              <a:gd name="connsiteY36" fmla="*/ 880884 h 1710989"/>
              <a:gd name="connsiteX37" fmla="*/ 1420837 w 3756074"/>
              <a:gd name="connsiteY37" fmla="*/ 909019 h 1710989"/>
              <a:gd name="connsiteX38" fmla="*/ 1322363 w 3756074"/>
              <a:gd name="connsiteY38" fmla="*/ 937155 h 1710989"/>
              <a:gd name="connsiteX39" fmla="*/ 1139483 w 3756074"/>
              <a:gd name="connsiteY39" fmla="*/ 979358 h 1710989"/>
              <a:gd name="connsiteX40" fmla="*/ 984739 w 3756074"/>
              <a:gd name="connsiteY40" fmla="*/ 1049696 h 1710989"/>
              <a:gd name="connsiteX41" fmla="*/ 928468 w 3756074"/>
              <a:gd name="connsiteY41" fmla="*/ 1063764 h 1710989"/>
              <a:gd name="connsiteX42" fmla="*/ 562708 w 3756074"/>
              <a:gd name="connsiteY42" fmla="*/ 1077832 h 1710989"/>
              <a:gd name="connsiteX43" fmla="*/ 0 w 3756074"/>
              <a:gd name="connsiteY43" fmla="*/ 1246644 h 1710989"/>
              <a:gd name="connsiteX0" fmla="*/ 0 w 3756074"/>
              <a:gd name="connsiteY0" fmla="*/ 1246644 h 1710989"/>
              <a:gd name="connsiteX1" fmla="*/ 253219 w 3756074"/>
              <a:gd name="connsiteY1" fmla="*/ 1443592 h 1710989"/>
              <a:gd name="connsiteX2" fmla="*/ 661182 w 3756074"/>
              <a:gd name="connsiteY2" fmla="*/ 1584269 h 1710989"/>
              <a:gd name="connsiteX3" fmla="*/ 1012874 w 3756074"/>
              <a:gd name="connsiteY3" fmla="*/ 1640539 h 1710989"/>
              <a:gd name="connsiteX4" fmla="*/ 1252025 w 3756074"/>
              <a:gd name="connsiteY4" fmla="*/ 1654607 h 1710989"/>
              <a:gd name="connsiteX5" fmla="*/ 1308295 w 3756074"/>
              <a:gd name="connsiteY5" fmla="*/ 1668675 h 1710989"/>
              <a:gd name="connsiteX6" fmla="*/ 1491175 w 3756074"/>
              <a:gd name="connsiteY6" fmla="*/ 1710878 h 1710989"/>
              <a:gd name="connsiteX7" fmla="*/ 2110154 w 3756074"/>
              <a:gd name="connsiteY7" fmla="*/ 1654607 h 1710989"/>
              <a:gd name="connsiteX8" fmla="*/ 2771336 w 3756074"/>
              <a:gd name="connsiteY8" fmla="*/ 1429523 h 1710989"/>
              <a:gd name="connsiteX9" fmla="*/ 3151163 w 3756074"/>
              <a:gd name="connsiteY9" fmla="*/ 1345118 h 1710989"/>
              <a:gd name="connsiteX10" fmla="*/ 3207434 w 3756074"/>
              <a:gd name="connsiteY10" fmla="*/ 1274779 h 1710989"/>
              <a:gd name="connsiteX11" fmla="*/ 3334043 w 3756074"/>
              <a:gd name="connsiteY11" fmla="*/ 1148170 h 1710989"/>
              <a:gd name="connsiteX12" fmla="*/ 3404382 w 3756074"/>
              <a:gd name="connsiteY12" fmla="*/ 1105967 h 1710989"/>
              <a:gd name="connsiteX13" fmla="*/ 3446585 w 3756074"/>
              <a:gd name="connsiteY13" fmla="*/ 1063764 h 1710989"/>
              <a:gd name="connsiteX14" fmla="*/ 3615397 w 3756074"/>
              <a:gd name="connsiteY14" fmla="*/ 894952 h 1710989"/>
              <a:gd name="connsiteX15" fmla="*/ 3643532 w 3756074"/>
              <a:gd name="connsiteY15" fmla="*/ 838681 h 1710989"/>
              <a:gd name="connsiteX16" fmla="*/ 3671668 w 3756074"/>
              <a:gd name="connsiteY16" fmla="*/ 754275 h 1710989"/>
              <a:gd name="connsiteX17" fmla="*/ 3685735 w 3756074"/>
              <a:gd name="connsiteY17" fmla="*/ 712072 h 1710989"/>
              <a:gd name="connsiteX18" fmla="*/ 3699803 w 3756074"/>
              <a:gd name="connsiteY18" fmla="*/ 655801 h 1710989"/>
              <a:gd name="connsiteX19" fmla="*/ 3713871 w 3756074"/>
              <a:gd name="connsiteY19" fmla="*/ 613598 h 1710989"/>
              <a:gd name="connsiteX20" fmla="*/ 3727939 w 3756074"/>
              <a:gd name="connsiteY20" fmla="*/ 557327 h 1710989"/>
              <a:gd name="connsiteX21" fmla="*/ 3756074 w 3756074"/>
              <a:gd name="connsiteY21" fmla="*/ 472921 h 1710989"/>
              <a:gd name="connsiteX22" fmla="*/ 3742006 w 3756074"/>
              <a:gd name="connsiteY22" fmla="*/ 247838 h 1710989"/>
              <a:gd name="connsiteX23" fmla="*/ 3713871 w 3756074"/>
              <a:gd name="connsiteY23" fmla="*/ 219702 h 1710989"/>
              <a:gd name="connsiteX24" fmla="*/ 3615397 w 3756074"/>
              <a:gd name="connsiteY24" fmla="*/ 107161 h 1710989"/>
              <a:gd name="connsiteX25" fmla="*/ 3530991 w 3756074"/>
              <a:gd name="connsiteY25" fmla="*/ 79026 h 1710989"/>
              <a:gd name="connsiteX26" fmla="*/ 3207434 w 3756074"/>
              <a:gd name="connsiteY26" fmla="*/ 50890 h 1710989"/>
              <a:gd name="connsiteX27" fmla="*/ 3094892 w 3756074"/>
              <a:gd name="connsiteY27" fmla="*/ 36822 h 1710989"/>
              <a:gd name="connsiteX28" fmla="*/ 2883877 w 3756074"/>
              <a:gd name="connsiteY28" fmla="*/ 8687 h 1710989"/>
              <a:gd name="connsiteX29" fmla="*/ 2602523 w 3756074"/>
              <a:gd name="connsiteY29" fmla="*/ 22755 h 1710989"/>
              <a:gd name="connsiteX30" fmla="*/ 2405575 w 3756074"/>
              <a:gd name="connsiteY30" fmla="*/ 8687 h 1710989"/>
              <a:gd name="connsiteX31" fmla="*/ 2250831 w 3756074"/>
              <a:gd name="connsiteY31" fmla="*/ 177500 h 1710989"/>
              <a:gd name="connsiteX32" fmla="*/ 2124222 w 3756074"/>
              <a:gd name="connsiteY32" fmla="*/ 402583 h 1710989"/>
              <a:gd name="connsiteX33" fmla="*/ 1814732 w 3756074"/>
              <a:gd name="connsiteY33" fmla="*/ 740207 h 1710989"/>
              <a:gd name="connsiteX34" fmla="*/ 1617785 w 3756074"/>
              <a:gd name="connsiteY34" fmla="*/ 852749 h 1710989"/>
              <a:gd name="connsiteX35" fmla="*/ 1575582 w 3756074"/>
              <a:gd name="connsiteY35" fmla="*/ 880884 h 1710989"/>
              <a:gd name="connsiteX36" fmla="*/ 1420837 w 3756074"/>
              <a:gd name="connsiteY36" fmla="*/ 909019 h 1710989"/>
              <a:gd name="connsiteX37" fmla="*/ 1322363 w 3756074"/>
              <a:gd name="connsiteY37" fmla="*/ 937155 h 1710989"/>
              <a:gd name="connsiteX38" fmla="*/ 1139483 w 3756074"/>
              <a:gd name="connsiteY38" fmla="*/ 979358 h 1710989"/>
              <a:gd name="connsiteX39" fmla="*/ 984739 w 3756074"/>
              <a:gd name="connsiteY39" fmla="*/ 1049696 h 1710989"/>
              <a:gd name="connsiteX40" fmla="*/ 928468 w 3756074"/>
              <a:gd name="connsiteY40" fmla="*/ 1063764 h 1710989"/>
              <a:gd name="connsiteX41" fmla="*/ 562708 w 3756074"/>
              <a:gd name="connsiteY41" fmla="*/ 1077832 h 1710989"/>
              <a:gd name="connsiteX42" fmla="*/ 0 w 3756074"/>
              <a:gd name="connsiteY42" fmla="*/ 1246644 h 1710989"/>
              <a:gd name="connsiteX0" fmla="*/ 0 w 3756074"/>
              <a:gd name="connsiteY0" fmla="*/ 1246644 h 1710989"/>
              <a:gd name="connsiteX1" fmla="*/ 253219 w 3756074"/>
              <a:gd name="connsiteY1" fmla="*/ 1443592 h 1710989"/>
              <a:gd name="connsiteX2" fmla="*/ 661182 w 3756074"/>
              <a:gd name="connsiteY2" fmla="*/ 1584269 h 1710989"/>
              <a:gd name="connsiteX3" fmla="*/ 1012874 w 3756074"/>
              <a:gd name="connsiteY3" fmla="*/ 1640539 h 1710989"/>
              <a:gd name="connsiteX4" fmla="*/ 1252025 w 3756074"/>
              <a:gd name="connsiteY4" fmla="*/ 1654607 h 1710989"/>
              <a:gd name="connsiteX5" fmla="*/ 1308295 w 3756074"/>
              <a:gd name="connsiteY5" fmla="*/ 1668675 h 1710989"/>
              <a:gd name="connsiteX6" fmla="*/ 1491175 w 3756074"/>
              <a:gd name="connsiteY6" fmla="*/ 1710878 h 1710989"/>
              <a:gd name="connsiteX7" fmla="*/ 2110154 w 3756074"/>
              <a:gd name="connsiteY7" fmla="*/ 1654607 h 1710989"/>
              <a:gd name="connsiteX8" fmla="*/ 2771336 w 3756074"/>
              <a:gd name="connsiteY8" fmla="*/ 1429523 h 1710989"/>
              <a:gd name="connsiteX9" fmla="*/ 3151163 w 3756074"/>
              <a:gd name="connsiteY9" fmla="*/ 1345118 h 1710989"/>
              <a:gd name="connsiteX10" fmla="*/ 3207434 w 3756074"/>
              <a:gd name="connsiteY10" fmla="*/ 1274779 h 1710989"/>
              <a:gd name="connsiteX11" fmla="*/ 3334043 w 3756074"/>
              <a:gd name="connsiteY11" fmla="*/ 1148170 h 1710989"/>
              <a:gd name="connsiteX12" fmla="*/ 3404382 w 3756074"/>
              <a:gd name="connsiteY12" fmla="*/ 1105967 h 1710989"/>
              <a:gd name="connsiteX13" fmla="*/ 3615397 w 3756074"/>
              <a:gd name="connsiteY13" fmla="*/ 894952 h 1710989"/>
              <a:gd name="connsiteX14" fmla="*/ 3643532 w 3756074"/>
              <a:gd name="connsiteY14" fmla="*/ 838681 h 1710989"/>
              <a:gd name="connsiteX15" fmla="*/ 3671668 w 3756074"/>
              <a:gd name="connsiteY15" fmla="*/ 754275 h 1710989"/>
              <a:gd name="connsiteX16" fmla="*/ 3685735 w 3756074"/>
              <a:gd name="connsiteY16" fmla="*/ 712072 h 1710989"/>
              <a:gd name="connsiteX17" fmla="*/ 3699803 w 3756074"/>
              <a:gd name="connsiteY17" fmla="*/ 655801 h 1710989"/>
              <a:gd name="connsiteX18" fmla="*/ 3713871 w 3756074"/>
              <a:gd name="connsiteY18" fmla="*/ 613598 h 1710989"/>
              <a:gd name="connsiteX19" fmla="*/ 3727939 w 3756074"/>
              <a:gd name="connsiteY19" fmla="*/ 557327 h 1710989"/>
              <a:gd name="connsiteX20" fmla="*/ 3756074 w 3756074"/>
              <a:gd name="connsiteY20" fmla="*/ 472921 h 1710989"/>
              <a:gd name="connsiteX21" fmla="*/ 3742006 w 3756074"/>
              <a:gd name="connsiteY21" fmla="*/ 247838 h 1710989"/>
              <a:gd name="connsiteX22" fmla="*/ 3713871 w 3756074"/>
              <a:gd name="connsiteY22" fmla="*/ 219702 h 1710989"/>
              <a:gd name="connsiteX23" fmla="*/ 3615397 w 3756074"/>
              <a:gd name="connsiteY23" fmla="*/ 107161 h 1710989"/>
              <a:gd name="connsiteX24" fmla="*/ 3530991 w 3756074"/>
              <a:gd name="connsiteY24" fmla="*/ 79026 h 1710989"/>
              <a:gd name="connsiteX25" fmla="*/ 3207434 w 3756074"/>
              <a:gd name="connsiteY25" fmla="*/ 50890 h 1710989"/>
              <a:gd name="connsiteX26" fmla="*/ 3094892 w 3756074"/>
              <a:gd name="connsiteY26" fmla="*/ 36822 h 1710989"/>
              <a:gd name="connsiteX27" fmla="*/ 2883877 w 3756074"/>
              <a:gd name="connsiteY27" fmla="*/ 8687 h 1710989"/>
              <a:gd name="connsiteX28" fmla="*/ 2602523 w 3756074"/>
              <a:gd name="connsiteY28" fmla="*/ 22755 h 1710989"/>
              <a:gd name="connsiteX29" fmla="*/ 2405575 w 3756074"/>
              <a:gd name="connsiteY29" fmla="*/ 8687 h 1710989"/>
              <a:gd name="connsiteX30" fmla="*/ 2250831 w 3756074"/>
              <a:gd name="connsiteY30" fmla="*/ 177500 h 1710989"/>
              <a:gd name="connsiteX31" fmla="*/ 2124222 w 3756074"/>
              <a:gd name="connsiteY31" fmla="*/ 402583 h 1710989"/>
              <a:gd name="connsiteX32" fmla="*/ 1814732 w 3756074"/>
              <a:gd name="connsiteY32" fmla="*/ 740207 h 1710989"/>
              <a:gd name="connsiteX33" fmla="*/ 1617785 w 3756074"/>
              <a:gd name="connsiteY33" fmla="*/ 852749 h 1710989"/>
              <a:gd name="connsiteX34" fmla="*/ 1575582 w 3756074"/>
              <a:gd name="connsiteY34" fmla="*/ 880884 h 1710989"/>
              <a:gd name="connsiteX35" fmla="*/ 1420837 w 3756074"/>
              <a:gd name="connsiteY35" fmla="*/ 909019 h 1710989"/>
              <a:gd name="connsiteX36" fmla="*/ 1322363 w 3756074"/>
              <a:gd name="connsiteY36" fmla="*/ 937155 h 1710989"/>
              <a:gd name="connsiteX37" fmla="*/ 1139483 w 3756074"/>
              <a:gd name="connsiteY37" fmla="*/ 979358 h 1710989"/>
              <a:gd name="connsiteX38" fmla="*/ 984739 w 3756074"/>
              <a:gd name="connsiteY38" fmla="*/ 1049696 h 1710989"/>
              <a:gd name="connsiteX39" fmla="*/ 928468 w 3756074"/>
              <a:gd name="connsiteY39" fmla="*/ 1063764 h 1710989"/>
              <a:gd name="connsiteX40" fmla="*/ 562708 w 3756074"/>
              <a:gd name="connsiteY40" fmla="*/ 1077832 h 1710989"/>
              <a:gd name="connsiteX41" fmla="*/ 0 w 3756074"/>
              <a:gd name="connsiteY41" fmla="*/ 1246644 h 1710989"/>
              <a:gd name="connsiteX0" fmla="*/ 0 w 3756074"/>
              <a:gd name="connsiteY0" fmla="*/ 1246644 h 1710989"/>
              <a:gd name="connsiteX1" fmla="*/ 253219 w 3756074"/>
              <a:gd name="connsiteY1" fmla="*/ 1443592 h 1710989"/>
              <a:gd name="connsiteX2" fmla="*/ 661182 w 3756074"/>
              <a:gd name="connsiteY2" fmla="*/ 1584269 h 1710989"/>
              <a:gd name="connsiteX3" fmla="*/ 1012874 w 3756074"/>
              <a:gd name="connsiteY3" fmla="*/ 1640539 h 1710989"/>
              <a:gd name="connsiteX4" fmla="*/ 1252025 w 3756074"/>
              <a:gd name="connsiteY4" fmla="*/ 1654607 h 1710989"/>
              <a:gd name="connsiteX5" fmla="*/ 1308295 w 3756074"/>
              <a:gd name="connsiteY5" fmla="*/ 1668675 h 1710989"/>
              <a:gd name="connsiteX6" fmla="*/ 1491175 w 3756074"/>
              <a:gd name="connsiteY6" fmla="*/ 1710878 h 1710989"/>
              <a:gd name="connsiteX7" fmla="*/ 2110154 w 3756074"/>
              <a:gd name="connsiteY7" fmla="*/ 1654607 h 1710989"/>
              <a:gd name="connsiteX8" fmla="*/ 2771336 w 3756074"/>
              <a:gd name="connsiteY8" fmla="*/ 1429523 h 1710989"/>
              <a:gd name="connsiteX9" fmla="*/ 3207434 w 3756074"/>
              <a:gd name="connsiteY9" fmla="*/ 1274779 h 1710989"/>
              <a:gd name="connsiteX10" fmla="*/ 3334043 w 3756074"/>
              <a:gd name="connsiteY10" fmla="*/ 1148170 h 1710989"/>
              <a:gd name="connsiteX11" fmla="*/ 3404382 w 3756074"/>
              <a:gd name="connsiteY11" fmla="*/ 1105967 h 1710989"/>
              <a:gd name="connsiteX12" fmla="*/ 3615397 w 3756074"/>
              <a:gd name="connsiteY12" fmla="*/ 894952 h 1710989"/>
              <a:gd name="connsiteX13" fmla="*/ 3643532 w 3756074"/>
              <a:gd name="connsiteY13" fmla="*/ 838681 h 1710989"/>
              <a:gd name="connsiteX14" fmla="*/ 3671668 w 3756074"/>
              <a:gd name="connsiteY14" fmla="*/ 754275 h 1710989"/>
              <a:gd name="connsiteX15" fmla="*/ 3685735 w 3756074"/>
              <a:gd name="connsiteY15" fmla="*/ 712072 h 1710989"/>
              <a:gd name="connsiteX16" fmla="*/ 3699803 w 3756074"/>
              <a:gd name="connsiteY16" fmla="*/ 655801 h 1710989"/>
              <a:gd name="connsiteX17" fmla="*/ 3713871 w 3756074"/>
              <a:gd name="connsiteY17" fmla="*/ 613598 h 1710989"/>
              <a:gd name="connsiteX18" fmla="*/ 3727939 w 3756074"/>
              <a:gd name="connsiteY18" fmla="*/ 557327 h 1710989"/>
              <a:gd name="connsiteX19" fmla="*/ 3756074 w 3756074"/>
              <a:gd name="connsiteY19" fmla="*/ 472921 h 1710989"/>
              <a:gd name="connsiteX20" fmla="*/ 3742006 w 3756074"/>
              <a:gd name="connsiteY20" fmla="*/ 247838 h 1710989"/>
              <a:gd name="connsiteX21" fmla="*/ 3713871 w 3756074"/>
              <a:gd name="connsiteY21" fmla="*/ 219702 h 1710989"/>
              <a:gd name="connsiteX22" fmla="*/ 3615397 w 3756074"/>
              <a:gd name="connsiteY22" fmla="*/ 107161 h 1710989"/>
              <a:gd name="connsiteX23" fmla="*/ 3530991 w 3756074"/>
              <a:gd name="connsiteY23" fmla="*/ 79026 h 1710989"/>
              <a:gd name="connsiteX24" fmla="*/ 3207434 w 3756074"/>
              <a:gd name="connsiteY24" fmla="*/ 50890 h 1710989"/>
              <a:gd name="connsiteX25" fmla="*/ 3094892 w 3756074"/>
              <a:gd name="connsiteY25" fmla="*/ 36822 h 1710989"/>
              <a:gd name="connsiteX26" fmla="*/ 2883877 w 3756074"/>
              <a:gd name="connsiteY26" fmla="*/ 8687 h 1710989"/>
              <a:gd name="connsiteX27" fmla="*/ 2602523 w 3756074"/>
              <a:gd name="connsiteY27" fmla="*/ 22755 h 1710989"/>
              <a:gd name="connsiteX28" fmla="*/ 2405575 w 3756074"/>
              <a:gd name="connsiteY28" fmla="*/ 8687 h 1710989"/>
              <a:gd name="connsiteX29" fmla="*/ 2250831 w 3756074"/>
              <a:gd name="connsiteY29" fmla="*/ 177500 h 1710989"/>
              <a:gd name="connsiteX30" fmla="*/ 2124222 w 3756074"/>
              <a:gd name="connsiteY30" fmla="*/ 402583 h 1710989"/>
              <a:gd name="connsiteX31" fmla="*/ 1814732 w 3756074"/>
              <a:gd name="connsiteY31" fmla="*/ 740207 h 1710989"/>
              <a:gd name="connsiteX32" fmla="*/ 1617785 w 3756074"/>
              <a:gd name="connsiteY32" fmla="*/ 852749 h 1710989"/>
              <a:gd name="connsiteX33" fmla="*/ 1575582 w 3756074"/>
              <a:gd name="connsiteY33" fmla="*/ 880884 h 1710989"/>
              <a:gd name="connsiteX34" fmla="*/ 1420837 w 3756074"/>
              <a:gd name="connsiteY34" fmla="*/ 909019 h 1710989"/>
              <a:gd name="connsiteX35" fmla="*/ 1322363 w 3756074"/>
              <a:gd name="connsiteY35" fmla="*/ 937155 h 1710989"/>
              <a:gd name="connsiteX36" fmla="*/ 1139483 w 3756074"/>
              <a:gd name="connsiteY36" fmla="*/ 979358 h 1710989"/>
              <a:gd name="connsiteX37" fmla="*/ 984739 w 3756074"/>
              <a:gd name="connsiteY37" fmla="*/ 1049696 h 1710989"/>
              <a:gd name="connsiteX38" fmla="*/ 928468 w 3756074"/>
              <a:gd name="connsiteY38" fmla="*/ 1063764 h 1710989"/>
              <a:gd name="connsiteX39" fmla="*/ 562708 w 3756074"/>
              <a:gd name="connsiteY39" fmla="*/ 1077832 h 1710989"/>
              <a:gd name="connsiteX40" fmla="*/ 0 w 3756074"/>
              <a:gd name="connsiteY40" fmla="*/ 1246644 h 1710989"/>
              <a:gd name="connsiteX0" fmla="*/ 0 w 3756074"/>
              <a:gd name="connsiteY0" fmla="*/ 1246644 h 1710989"/>
              <a:gd name="connsiteX1" fmla="*/ 253219 w 3756074"/>
              <a:gd name="connsiteY1" fmla="*/ 1443592 h 1710989"/>
              <a:gd name="connsiteX2" fmla="*/ 661182 w 3756074"/>
              <a:gd name="connsiteY2" fmla="*/ 1584269 h 1710989"/>
              <a:gd name="connsiteX3" fmla="*/ 1012874 w 3756074"/>
              <a:gd name="connsiteY3" fmla="*/ 1640539 h 1710989"/>
              <a:gd name="connsiteX4" fmla="*/ 1252025 w 3756074"/>
              <a:gd name="connsiteY4" fmla="*/ 1654607 h 1710989"/>
              <a:gd name="connsiteX5" fmla="*/ 1308295 w 3756074"/>
              <a:gd name="connsiteY5" fmla="*/ 1668675 h 1710989"/>
              <a:gd name="connsiteX6" fmla="*/ 1491175 w 3756074"/>
              <a:gd name="connsiteY6" fmla="*/ 1710878 h 1710989"/>
              <a:gd name="connsiteX7" fmla="*/ 2110154 w 3756074"/>
              <a:gd name="connsiteY7" fmla="*/ 1654607 h 1710989"/>
              <a:gd name="connsiteX8" fmla="*/ 2771336 w 3756074"/>
              <a:gd name="connsiteY8" fmla="*/ 1429523 h 1710989"/>
              <a:gd name="connsiteX9" fmla="*/ 3207434 w 3756074"/>
              <a:gd name="connsiteY9" fmla="*/ 1274779 h 1710989"/>
              <a:gd name="connsiteX10" fmla="*/ 3334043 w 3756074"/>
              <a:gd name="connsiteY10" fmla="*/ 1148170 h 1710989"/>
              <a:gd name="connsiteX11" fmla="*/ 3404382 w 3756074"/>
              <a:gd name="connsiteY11" fmla="*/ 1105967 h 1710989"/>
              <a:gd name="connsiteX12" fmla="*/ 3615397 w 3756074"/>
              <a:gd name="connsiteY12" fmla="*/ 894952 h 1710989"/>
              <a:gd name="connsiteX13" fmla="*/ 3643532 w 3756074"/>
              <a:gd name="connsiteY13" fmla="*/ 838681 h 1710989"/>
              <a:gd name="connsiteX14" fmla="*/ 3671668 w 3756074"/>
              <a:gd name="connsiteY14" fmla="*/ 754275 h 1710989"/>
              <a:gd name="connsiteX15" fmla="*/ 3685735 w 3756074"/>
              <a:gd name="connsiteY15" fmla="*/ 712072 h 1710989"/>
              <a:gd name="connsiteX16" fmla="*/ 3699803 w 3756074"/>
              <a:gd name="connsiteY16" fmla="*/ 655801 h 1710989"/>
              <a:gd name="connsiteX17" fmla="*/ 3727939 w 3756074"/>
              <a:gd name="connsiteY17" fmla="*/ 557327 h 1710989"/>
              <a:gd name="connsiteX18" fmla="*/ 3756074 w 3756074"/>
              <a:gd name="connsiteY18" fmla="*/ 472921 h 1710989"/>
              <a:gd name="connsiteX19" fmla="*/ 3742006 w 3756074"/>
              <a:gd name="connsiteY19" fmla="*/ 247838 h 1710989"/>
              <a:gd name="connsiteX20" fmla="*/ 3713871 w 3756074"/>
              <a:gd name="connsiteY20" fmla="*/ 219702 h 1710989"/>
              <a:gd name="connsiteX21" fmla="*/ 3615397 w 3756074"/>
              <a:gd name="connsiteY21" fmla="*/ 107161 h 1710989"/>
              <a:gd name="connsiteX22" fmla="*/ 3530991 w 3756074"/>
              <a:gd name="connsiteY22" fmla="*/ 79026 h 1710989"/>
              <a:gd name="connsiteX23" fmla="*/ 3207434 w 3756074"/>
              <a:gd name="connsiteY23" fmla="*/ 50890 h 1710989"/>
              <a:gd name="connsiteX24" fmla="*/ 3094892 w 3756074"/>
              <a:gd name="connsiteY24" fmla="*/ 36822 h 1710989"/>
              <a:gd name="connsiteX25" fmla="*/ 2883877 w 3756074"/>
              <a:gd name="connsiteY25" fmla="*/ 8687 h 1710989"/>
              <a:gd name="connsiteX26" fmla="*/ 2602523 w 3756074"/>
              <a:gd name="connsiteY26" fmla="*/ 22755 h 1710989"/>
              <a:gd name="connsiteX27" fmla="*/ 2405575 w 3756074"/>
              <a:gd name="connsiteY27" fmla="*/ 8687 h 1710989"/>
              <a:gd name="connsiteX28" fmla="*/ 2250831 w 3756074"/>
              <a:gd name="connsiteY28" fmla="*/ 177500 h 1710989"/>
              <a:gd name="connsiteX29" fmla="*/ 2124222 w 3756074"/>
              <a:gd name="connsiteY29" fmla="*/ 402583 h 1710989"/>
              <a:gd name="connsiteX30" fmla="*/ 1814732 w 3756074"/>
              <a:gd name="connsiteY30" fmla="*/ 740207 h 1710989"/>
              <a:gd name="connsiteX31" fmla="*/ 1617785 w 3756074"/>
              <a:gd name="connsiteY31" fmla="*/ 852749 h 1710989"/>
              <a:gd name="connsiteX32" fmla="*/ 1575582 w 3756074"/>
              <a:gd name="connsiteY32" fmla="*/ 880884 h 1710989"/>
              <a:gd name="connsiteX33" fmla="*/ 1420837 w 3756074"/>
              <a:gd name="connsiteY33" fmla="*/ 909019 h 1710989"/>
              <a:gd name="connsiteX34" fmla="*/ 1322363 w 3756074"/>
              <a:gd name="connsiteY34" fmla="*/ 937155 h 1710989"/>
              <a:gd name="connsiteX35" fmla="*/ 1139483 w 3756074"/>
              <a:gd name="connsiteY35" fmla="*/ 979358 h 1710989"/>
              <a:gd name="connsiteX36" fmla="*/ 984739 w 3756074"/>
              <a:gd name="connsiteY36" fmla="*/ 1049696 h 1710989"/>
              <a:gd name="connsiteX37" fmla="*/ 928468 w 3756074"/>
              <a:gd name="connsiteY37" fmla="*/ 1063764 h 1710989"/>
              <a:gd name="connsiteX38" fmla="*/ 562708 w 3756074"/>
              <a:gd name="connsiteY38" fmla="*/ 1077832 h 1710989"/>
              <a:gd name="connsiteX39" fmla="*/ 0 w 3756074"/>
              <a:gd name="connsiteY39" fmla="*/ 1246644 h 1710989"/>
              <a:gd name="connsiteX0" fmla="*/ 0 w 3742373"/>
              <a:gd name="connsiteY0" fmla="*/ 1246644 h 1710989"/>
              <a:gd name="connsiteX1" fmla="*/ 253219 w 3742373"/>
              <a:gd name="connsiteY1" fmla="*/ 1443592 h 1710989"/>
              <a:gd name="connsiteX2" fmla="*/ 661182 w 3742373"/>
              <a:gd name="connsiteY2" fmla="*/ 1584269 h 1710989"/>
              <a:gd name="connsiteX3" fmla="*/ 1012874 w 3742373"/>
              <a:gd name="connsiteY3" fmla="*/ 1640539 h 1710989"/>
              <a:gd name="connsiteX4" fmla="*/ 1252025 w 3742373"/>
              <a:gd name="connsiteY4" fmla="*/ 1654607 h 1710989"/>
              <a:gd name="connsiteX5" fmla="*/ 1308295 w 3742373"/>
              <a:gd name="connsiteY5" fmla="*/ 1668675 h 1710989"/>
              <a:gd name="connsiteX6" fmla="*/ 1491175 w 3742373"/>
              <a:gd name="connsiteY6" fmla="*/ 1710878 h 1710989"/>
              <a:gd name="connsiteX7" fmla="*/ 2110154 w 3742373"/>
              <a:gd name="connsiteY7" fmla="*/ 1654607 h 1710989"/>
              <a:gd name="connsiteX8" fmla="*/ 2771336 w 3742373"/>
              <a:gd name="connsiteY8" fmla="*/ 1429523 h 1710989"/>
              <a:gd name="connsiteX9" fmla="*/ 3207434 w 3742373"/>
              <a:gd name="connsiteY9" fmla="*/ 1274779 h 1710989"/>
              <a:gd name="connsiteX10" fmla="*/ 3334043 w 3742373"/>
              <a:gd name="connsiteY10" fmla="*/ 1148170 h 1710989"/>
              <a:gd name="connsiteX11" fmla="*/ 3404382 w 3742373"/>
              <a:gd name="connsiteY11" fmla="*/ 1105967 h 1710989"/>
              <a:gd name="connsiteX12" fmla="*/ 3615397 w 3742373"/>
              <a:gd name="connsiteY12" fmla="*/ 894952 h 1710989"/>
              <a:gd name="connsiteX13" fmla="*/ 3643532 w 3742373"/>
              <a:gd name="connsiteY13" fmla="*/ 838681 h 1710989"/>
              <a:gd name="connsiteX14" fmla="*/ 3671668 w 3742373"/>
              <a:gd name="connsiteY14" fmla="*/ 754275 h 1710989"/>
              <a:gd name="connsiteX15" fmla="*/ 3685735 w 3742373"/>
              <a:gd name="connsiteY15" fmla="*/ 712072 h 1710989"/>
              <a:gd name="connsiteX16" fmla="*/ 3699803 w 3742373"/>
              <a:gd name="connsiteY16" fmla="*/ 655801 h 1710989"/>
              <a:gd name="connsiteX17" fmla="*/ 3727939 w 3742373"/>
              <a:gd name="connsiteY17" fmla="*/ 557327 h 1710989"/>
              <a:gd name="connsiteX18" fmla="*/ 3742006 w 3742373"/>
              <a:gd name="connsiteY18" fmla="*/ 247838 h 1710989"/>
              <a:gd name="connsiteX19" fmla="*/ 3713871 w 3742373"/>
              <a:gd name="connsiteY19" fmla="*/ 219702 h 1710989"/>
              <a:gd name="connsiteX20" fmla="*/ 3615397 w 3742373"/>
              <a:gd name="connsiteY20" fmla="*/ 107161 h 1710989"/>
              <a:gd name="connsiteX21" fmla="*/ 3530991 w 3742373"/>
              <a:gd name="connsiteY21" fmla="*/ 79026 h 1710989"/>
              <a:gd name="connsiteX22" fmla="*/ 3207434 w 3742373"/>
              <a:gd name="connsiteY22" fmla="*/ 50890 h 1710989"/>
              <a:gd name="connsiteX23" fmla="*/ 3094892 w 3742373"/>
              <a:gd name="connsiteY23" fmla="*/ 36822 h 1710989"/>
              <a:gd name="connsiteX24" fmla="*/ 2883877 w 3742373"/>
              <a:gd name="connsiteY24" fmla="*/ 8687 h 1710989"/>
              <a:gd name="connsiteX25" fmla="*/ 2602523 w 3742373"/>
              <a:gd name="connsiteY25" fmla="*/ 22755 h 1710989"/>
              <a:gd name="connsiteX26" fmla="*/ 2405575 w 3742373"/>
              <a:gd name="connsiteY26" fmla="*/ 8687 h 1710989"/>
              <a:gd name="connsiteX27" fmla="*/ 2250831 w 3742373"/>
              <a:gd name="connsiteY27" fmla="*/ 177500 h 1710989"/>
              <a:gd name="connsiteX28" fmla="*/ 2124222 w 3742373"/>
              <a:gd name="connsiteY28" fmla="*/ 402583 h 1710989"/>
              <a:gd name="connsiteX29" fmla="*/ 1814732 w 3742373"/>
              <a:gd name="connsiteY29" fmla="*/ 740207 h 1710989"/>
              <a:gd name="connsiteX30" fmla="*/ 1617785 w 3742373"/>
              <a:gd name="connsiteY30" fmla="*/ 852749 h 1710989"/>
              <a:gd name="connsiteX31" fmla="*/ 1575582 w 3742373"/>
              <a:gd name="connsiteY31" fmla="*/ 880884 h 1710989"/>
              <a:gd name="connsiteX32" fmla="*/ 1420837 w 3742373"/>
              <a:gd name="connsiteY32" fmla="*/ 909019 h 1710989"/>
              <a:gd name="connsiteX33" fmla="*/ 1322363 w 3742373"/>
              <a:gd name="connsiteY33" fmla="*/ 937155 h 1710989"/>
              <a:gd name="connsiteX34" fmla="*/ 1139483 w 3742373"/>
              <a:gd name="connsiteY34" fmla="*/ 979358 h 1710989"/>
              <a:gd name="connsiteX35" fmla="*/ 984739 w 3742373"/>
              <a:gd name="connsiteY35" fmla="*/ 1049696 h 1710989"/>
              <a:gd name="connsiteX36" fmla="*/ 928468 w 3742373"/>
              <a:gd name="connsiteY36" fmla="*/ 1063764 h 1710989"/>
              <a:gd name="connsiteX37" fmla="*/ 562708 w 3742373"/>
              <a:gd name="connsiteY37" fmla="*/ 1077832 h 1710989"/>
              <a:gd name="connsiteX38" fmla="*/ 0 w 3742373"/>
              <a:gd name="connsiteY38" fmla="*/ 1246644 h 1710989"/>
              <a:gd name="connsiteX0" fmla="*/ 0 w 3748715"/>
              <a:gd name="connsiteY0" fmla="*/ 1246644 h 1710989"/>
              <a:gd name="connsiteX1" fmla="*/ 253219 w 3748715"/>
              <a:gd name="connsiteY1" fmla="*/ 1443592 h 1710989"/>
              <a:gd name="connsiteX2" fmla="*/ 661182 w 3748715"/>
              <a:gd name="connsiteY2" fmla="*/ 1584269 h 1710989"/>
              <a:gd name="connsiteX3" fmla="*/ 1012874 w 3748715"/>
              <a:gd name="connsiteY3" fmla="*/ 1640539 h 1710989"/>
              <a:gd name="connsiteX4" fmla="*/ 1252025 w 3748715"/>
              <a:gd name="connsiteY4" fmla="*/ 1654607 h 1710989"/>
              <a:gd name="connsiteX5" fmla="*/ 1308295 w 3748715"/>
              <a:gd name="connsiteY5" fmla="*/ 1668675 h 1710989"/>
              <a:gd name="connsiteX6" fmla="*/ 1491175 w 3748715"/>
              <a:gd name="connsiteY6" fmla="*/ 1710878 h 1710989"/>
              <a:gd name="connsiteX7" fmla="*/ 2110154 w 3748715"/>
              <a:gd name="connsiteY7" fmla="*/ 1654607 h 1710989"/>
              <a:gd name="connsiteX8" fmla="*/ 2771336 w 3748715"/>
              <a:gd name="connsiteY8" fmla="*/ 1429523 h 1710989"/>
              <a:gd name="connsiteX9" fmla="*/ 3207434 w 3748715"/>
              <a:gd name="connsiteY9" fmla="*/ 1274779 h 1710989"/>
              <a:gd name="connsiteX10" fmla="*/ 3334043 w 3748715"/>
              <a:gd name="connsiteY10" fmla="*/ 1148170 h 1710989"/>
              <a:gd name="connsiteX11" fmla="*/ 3404382 w 3748715"/>
              <a:gd name="connsiteY11" fmla="*/ 1105967 h 1710989"/>
              <a:gd name="connsiteX12" fmla="*/ 3615397 w 3748715"/>
              <a:gd name="connsiteY12" fmla="*/ 894952 h 1710989"/>
              <a:gd name="connsiteX13" fmla="*/ 3643532 w 3748715"/>
              <a:gd name="connsiteY13" fmla="*/ 838681 h 1710989"/>
              <a:gd name="connsiteX14" fmla="*/ 3671668 w 3748715"/>
              <a:gd name="connsiteY14" fmla="*/ 754275 h 1710989"/>
              <a:gd name="connsiteX15" fmla="*/ 3685735 w 3748715"/>
              <a:gd name="connsiteY15" fmla="*/ 712072 h 1710989"/>
              <a:gd name="connsiteX16" fmla="*/ 3699803 w 3748715"/>
              <a:gd name="connsiteY16" fmla="*/ 655801 h 1710989"/>
              <a:gd name="connsiteX17" fmla="*/ 3727939 w 3748715"/>
              <a:gd name="connsiteY17" fmla="*/ 557327 h 1710989"/>
              <a:gd name="connsiteX18" fmla="*/ 3742006 w 3748715"/>
              <a:gd name="connsiteY18" fmla="*/ 247838 h 1710989"/>
              <a:gd name="connsiteX19" fmla="*/ 3615397 w 3748715"/>
              <a:gd name="connsiteY19" fmla="*/ 107161 h 1710989"/>
              <a:gd name="connsiteX20" fmla="*/ 3530991 w 3748715"/>
              <a:gd name="connsiteY20" fmla="*/ 79026 h 1710989"/>
              <a:gd name="connsiteX21" fmla="*/ 3207434 w 3748715"/>
              <a:gd name="connsiteY21" fmla="*/ 50890 h 1710989"/>
              <a:gd name="connsiteX22" fmla="*/ 3094892 w 3748715"/>
              <a:gd name="connsiteY22" fmla="*/ 36822 h 1710989"/>
              <a:gd name="connsiteX23" fmla="*/ 2883877 w 3748715"/>
              <a:gd name="connsiteY23" fmla="*/ 8687 h 1710989"/>
              <a:gd name="connsiteX24" fmla="*/ 2602523 w 3748715"/>
              <a:gd name="connsiteY24" fmla="*/ 22755 h 1710989"/>
              <a:gd name="connsiteX25" fmla="*/ 2405575 w 3748715"/>
              <a:gd name="connsiteY25" fmla="*/ 8687 h 1710989"/>
              <a:gd name="connsiteX26" fmla="*/ 2250831 w 3748715"/>
              <a:gd name="connsiteY26" fmla="*/ 177500 h 1710989"/>
              <a:gd name="connsiteX27" fmla="*/ 2124222 w 3748715"/>
              <a:gd name="connsiteY27" fmla="*/ 402583 h 1710989"/>
              <a:gd name="connsiteX28" fmla="*/ 1814732 w 3748715"/>
              <a:gd name="connsiteY28" fmla="*/ 740207 h 1710989"/>
              <a:gd name="connsiteX29" fmla="*/ 1617785 w 3748715"/>
              <a:gd name="connsiteY29" fmla="*/ 852749 h 1710989"/>
              <a:gd name="connsiteX30" fmla="*/ 1575582 w 3748715"/>
              <a:gd name="connsiteY30" fmla="*/ 880884 h 1710989"/>
              <a:gd name="connsiteX31" fmla="*/ 1420837 w 3748715"/>
              <a:gd name="connsiteY31" fmla="*/ 909019 h 1710989"/>
              <a:gd name="connsiteX32" fmla="*/ 1322363 w 3748715"/>
              <a:gd name="connsiteY32" fmla="*/ 937155 h 1710989"/>
              <a:gd name="connsiteX33" fmla="*/ 1139483 w 3748715"/>
              <a:gd name="connsiteY33" fmla="*/ 979358 h 1710989"/>
              <a:gd name="connsiteX34" fmla="*/ 984739 w 3748715"/>
              <a:gd name="connsiteY34" fmla="*/ 1049696 h 1710989"/>
              <a:gd name="connsiteX35" fmla="*/ 928468 w 3748715"/>
              <a:gd name="connsiteY35" fmla="*/ 1063764 h 1710989"/>
              <a:gd name="connsiteX36" fmla="*/ 562708 w 3748715"/>
              <a:gd name="connsiteY36" fmla="*/ 1077832 h 1710989"/>
              <a:gd name="connsiteX37" fmla="*/ 0 w 3748715"/>
              <a:gd name="connsiteY37"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43532 w 3754802"/>
              <a:gd name="connsiteY13" fmla="*/ 838681 h 1710989"/>
              <a:gd name="connsiteX14" fmla="*/ 3671668 w 3754802"/>
              <a:gd name="connsiteY14" fmla="*/ 754275 h 1710989"/>
              <a:gd name="connsiteX15" fmla="*/ 3685735 w 3754802"/>
              <a:gd name="connsiteY15" fmla="*/ 712072 h 1710989"/>
              <a:gd name="connsiteX16" fmla="*/ 3699803 w 3754802"/>
              <a:gd name="connsiteY16" fmla="*/ 655801 h 1710989"/>
              <a:gd name="connsiteX17" fmla="*/ 3727939 w 3754802"/>
              <a:gd name="connsiteY17" fmla="*/ 557327 h 1710989"/>
              <a:gd name="connsiteX18" fmla="*/ 3742006 w 3754802"/>
              <a:gd name="connsiteY18" fmla="*/ 247838 h 1710989"/>
              <a:gd name="connsiteX19" fmla="*/ 3530991 w 3754802"/>
              <a:gd name="connsiteY19" fmla="*/ 79026 h 1710989"/>
              <a:gd name="connsiteX20" fmla="*/ 3207434 w 3754802"/>
              <a:gd name="connsiteY20" fmla="*/ 50890 h 1710989"/>
              <a:gd name="connsiteX21" fmla="*/ 3094892 w 3754802"/>
              <a:gd name="connsiteY21" fmla="*/ 36822 h 1710989"/>
              <a:gd name="connsiteX22" fmla="*/ 2883877 w 3754802"/>
              <a:gd name="connsiteY22" fmla="*/ 8687 h 1710989"/>
              <a:gd name="connsiteX23" fmla="*/ 2602523 w 3754802"/>
              <a:gd name="connsiteY23" fmla="*/ 22755 h 1710989"/>
              <a:gd name="connsiteX24" fmla="*/ 2405575 w 3754802"/>
              <a:gd name="connsiteY24" fmla="*/ 8687 h 1710989"/>
              <a:gd name="connsiteX25" fmla="*/ 2250831 w 3754802"/>
              <a:gd name="connsiteY25" fmla="*/ 177500 h 1710989"/>
              <a:gd name="connsiteX26" fmla="*/ 2124222 w 3754802"/>
              <a:gd name="connsiteY26" fmla="*/ 402583 h 1710989"/>
              <a:gd name="connsiteX27" fmla="*/ 1814732 w 3754802"/>
              <a:gd name="connsiteY27" fmla="*/ 740207 h 1710989"/>
              <a:gd name="connsiteX28" fmla="*/ 1617785 w 3754802"/>
              <a:gd name="connsiteY28" fmla="*/ 852749 h 1710989"/>
              <a:gd name="connsiteX29" fmla="*/ 1575582 w 3754802"/>
              <a:gd name="connsiteY29" fmla="*/ 880884 h 1710989"/>
              <a:gd name="connsiteX30" fmla="*/ 1420837 w 3754802"/>
              <a:gd name="connsiteY30" fmla="*/ 909019 h 1710989"/>
              <a:gd name="connsiteX31" fmla="*/ 1322363 w 3754802"/>
              <a:gd name="connsiteY31" fmla="*/ 937155 h 1710989"/>
              <a:gd name="connsiteX32" fmla="*/ 1139483 w 3754802"/>
              <a:gd name="connsiteY32" fmla="*/ 979358 h 1710989"/>
              <a:gd name="connsiteX33" fmla="*/ 984739 w 3754802"/>
              <a:gd name="connsiteY33" fmla="*/ 1049696 h 1710989"/>
              <a:gd name="connsiteX34" fmla="*/ 928468 w 3754802"/>
              <a:gd name="connsiteY34" fmla="*/ 1063764 h 1710989"/>
              <a:gd name="connsiteX35" fmla="*/ 562708 w 3754802"/>
              <a:gd name="connsiteY35" fmla="*/ 1077832 h 1710989"/>
              <a:gd name="connsiteX36" fmla="*/ 0 w 3754802"/>
              <a:gd name="connsiteY36"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43532 w 3754802"/>
              <a:gd name="connsiteY13" fmla="*/ 838681 h 1710989"/>
              <a:gd name="connsiteX14" fmla="*/ 3671668 w 3754802"/>
              <a:gd name="connsiteY14" fmla="*/ 754275 h 1710989"/>
              <a:gd name="connsiteX15" fmla="*/ 3699803 w 3754802"/>
              <a:gd name="connsiteY15" fmla="*/ 655801 h 1710989"/>
              <a:gd name="connsiteX16" fmla="*/ 3727939 w 3754802"/>
              <a:gd name="connsiteY16" fmla="*/ 557327 h 1710989"/>
              <a:gd name="connsiteX17" fmla="*/ 3742006 w 3754802"/>
              <a:gd name="connsiteY17" fmla="*/ 247838 h 1710989"/>
              <a:gd name="connsiteX18" fmla="*/ 3530991 w 3754802"/>
              <a:gd name="connsiteY18" fmla="*/ 79026 h 1710989"/>
              <a:gd name="connsiteX19" fmla="*/ 3207434 w 3754802"/>
              <a:gd name="connsiteY19" fmla="*/ 50890 h 1710989"/>
              <a:gd name="connsiteX20" fmla="*/ 3094892 w 3754802"/>
              <a:gd name="connsiteY20" fmla="*/ 36822 h 1710989"/>
              <a:gd name="connsiteX21" fmla="*/ 2883877 w 3754802"/>
              <a:gd name="connsiteY21" fmla="*/ 8687 h 1710989"/>
              <a:gd name="connsiteX22" fmla="*/ 2602523 w 3754802"/>
              <a:gd name="connsiteY22" fmla="*/ 22755 h 1710989"/>
              <a:gd name="connsiteX23" fmla="*/ 2405575 w 3754802"/>
              <a:gd name="connsiteY23" fmla="*/ 8687 h 1710989"/>
              <a:gd name="connsiteX24" fmla="*/ 2250831 w 3754802"/>
              <a:gd name="connsiteY24" fmla="*/ 177500 h 1710989"/>
              <a:gd name="connsiteX25" fmla="*/ 2124222 w 3754802"/>
              <a:gd name="connsiteY25" fmla="*/ 402583 h 1710989"/>
              <a:gd name="connsiteX26" fmla="*/ 1814732 w 3754802"/>
              <a:gd name="connsiteY26" fmla="*/ 740207 h 1710989"/>
              <a:gd name="connsiteX27" fmla="*/ 1617785 w 3754802"/>
              <a:gd name="connsiteY27" fmla="*/ 852749 h 1710989"/>
              <a:gd name="connsiteX28" fmla="*/ 1575582 w 3754802"/>
              <a:gd name="connsiteY28" fmla="*/ 880884 h 1710989"/>
              <a:gd name="connsiteX29" fmla="*/ 1420837 w 3754802"/>
              <a:gd name="connsiteY29" fmla="*/ 909019 h 1710989"/>
              <a:gd name="connsiteX30" fmla="*/ 1322363 w 3754802"/>
              <a:gd name="connsiteY30" fmla="*/ 937155 h 1710989"/>
              <a:gd name="connsiteX31" fmla="*/ 1139483 w 3754802"/>
              <a:gd name="connsiteY31" fmla="*/ 979358 h 1710989"/>
              <a:gd name="connsiteX32" fmla="*/ 984739 w 3754802"/>
              <a:gd name="connsiteY32" fmla="*/ 1049696 h 1710989"/>
              <a:gd name="connsiteX33" fmla="*/ 928468 w 3754802"/>
              <a:gd name="connsiteY33" fmla="*/ 1063764 h 1710989"/>
              <a:gd name="connsiteX34" fmla="*/ 562708 w 3754802"/>
              <a:gd name="connsiteY34" fmla="*/ 1077832 h 1710989"/>
              <a:gd name="connsiteX35" fmla="*/ 0 w 3754802"/>
              <a:gd name="connsiteY35"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71668 w 3754802"/>
              <a:gd name="connsiteY13" fmla="*/ 754275 h 1710989"/>
              <a:gd name="connsiteX14" fmla="*/ 3699803 w 3754802"/>
              <a:gd name="connsiteY14" fmla="*/ 655801 h 1710989"/>
              <a:gd name="connsiteX15" fmla="*/ 3727939 w 3754802"/>
              <a:gd name="connsiteY15" fmla="*/ 557327 h 1710989"/>
              <a:gd name="connsiteX16" fmla="*/ 3742006 w 3754802"/>
              <a:gd name="connsiteY16" fmla="*/ 247838 h 1710989"/>
              <a:gd name="connsiteX17" fmla="*/ 3530991 w 3754802"/>
              <a:gd name="connsiteY17" fmla="*/ 79026 h 1710989"/>
              <a:gd name="connsiteX18" fmla="*/ 3207434 w 3754802"/>
              <a:gd name="connsiteY18" fmla="*/ 50890 h 1710989"/>
              <a:gd name="connsiteX19" fmla="*/ 3094892 w 3754802"/>
              <a:gd name="connsiteY19" fmla="*/ 36822 h 1710989"/>
              <a:gd name="connsiteX20" fmla="*/ 2883877 w 3754802"/>
              <a:gd name="connsiteY20" fmla="*/ 8687 h 1710989"/>
              <a:gd name="connsiteX21" fmla="*/ 2602523 w 3754802"/>
              <a:gd name="connsiteY21" fmla="*/ 22755 h 1710989"/>
              <a:gd name="connsiteX22" fmla="*/ 2405575 w 3754802"/>
              <a:gd name="connsiteY22" fmla="*/ 8687 h 1710989"/>
              <a:gd name="connsiteX23" fmla="*/ 2250831 w 3754802"/>
              <a:gd name="connsiteY23" fmla="*/ 177500 h 1710989"/>
              <a:gd name="connsiteX24" fmla="*/ 2124222 w 3754802"/>
              <a:gd name="connsiteY24" fmla="*/ 402583 h 1710989"/>
              <a:gd name="connsiteX25" fmla="*/ 1814732 w 3754802"/>
              <a:gd name="connsiteY25" fmla="*/ 740207 h 1710989"/>
              <a:gd name="connsiteX26" fmla="*/ 1617785 w 3754802"/>
              <a:gd name="connsiteY26" fmla="*/ 852749 h 1710989"/>
              <a:gd name="connsiteX27" fmla="*/ 1575582 w 3754802"/>
              <a:gd name="connsiteY27" fmla="*/ 880884 h 1710989"/>
              <a:gd name="connsiteX28" fmla="*/ 1420837 w 3754802"/>
              <a:gd name="connsiteY28" fmla="*/ 909019 h 1710989"/>
              <a:gd name="connsiteX29" fmla="*/ 1322363 w 3754802"/>
              <a:gd name="connsiteY29" fmla="*/ 937155 h 1710989"/>
              <a:gd name="connsiteX30" fmla="*/ 1139483 w 3754802"/>
              <a:gd name="connsiteY30" fmla="*/ 979358 h 1710989"/>
              <a:gd name="connsiteX31" fmla="*/ 984739 w 3754802"/>
              <a:gd name="connsiteY31" fmla="*/ 1049696 h 1710989"/>
              <a:gd name="connsiteX32" fmla="*/ 928468 w 3754802"/>
              <a:gd name="connsiteY32" fmla="*/ 1063764 h 1710989"/>
              <a:gd name="connsiteX33" fmla="*/ 562708 w 3754802"/>
              <a:gd name="connsiteY33" fmla="*/ 1077832 h 1710989"/>
              <a:gd name="connsiteX34" fmla="*/ 0 w 3754802"/>
              <a:gd name="connsiteY34"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99803 w 3754802"/>
              <a:gd name="connsiteY13" fmla="*/ 655801 h 1710989"/>
              <a:gd name="connsiteX14" fmla="*/ 3727939 w 3754802"/>
              <a:gd name="connsiteY14" fmla="*/ 557327 h 1710989"/>
              <a:gd name="connsiteX15" fmla="*/ 3742006 w 3754802"/>
              <a:gd name="connsiteY15" fmla="*/ 247838 h 1710989"/>
              <a:gd name="connsiteX16" fmla="*/ 3530991 w 3754802"/>
              <a:gd name="connsiteY16" fmla="*/ 79026 h 1710989"/>
              <a:gd name="connsiteX17" fmla="*/ 3207434 w 3754802"/>
              <a:gd name="connsiteY17" fmla="*/ 50890 h 1710989"/>
              <a:gd name="connsiteX18" fmla="*/ 3094892 w 3754802"/>
              <a:gd name="connsiteY18" fmla="*/ 36822 h 1710989"/>
              <a:gd name="connsiteX19" fmla="*/ 2883877 w 3754802"/>
              <a:gd name="connsiteY19" fmla="*/ 8687 h 1710989"/>
              <a:gd name="connsiteX20" fmla="*/ 2602523 w 3754802"/>
              <a:gd name="connsiteY20" fmla="*/ 22755 h 1710989"/>
              <a:gd name="connsiteX21" fmla="*/ 2405575 w 3754802"/>
              <a:gd name="connsiteY21" fmla="*/ 8687 h 1710989"/>
              <a:gd name="connsiteX22" fmla="*/ 2250831 w 3754802"/>
              <a:gd name="connsiteY22" fmla="*/ 177500 h 1710989"/>
              <a:gd name="connsiteX23" fmla="*/ 2124222 w 3754802"/>
              <a:gd name="connsiteY23" fmla="*/ 402583 h 1710989"/>
              <a:gd name="connsiteX24" fmla="*/ 1814732 w 3754802"/>
              <a:gd name="connsiteY24" fmla="*/ 740207 h 1710989"/>
              <a:gd name="connsiteX25" fmla="*/ 1617785 w 3754802"/>
              <a:gd name="connsiteY25" fmla="*/ 852749 h 1710989"/>
              <a:gd name="connsiteX26" fmla="*/ 1575582 w 3754802"/>
              <a:gd name="connsiteY26" fmla="*/ 880884 h 1710989"/>
              <a:gd name="connsiteX27" fmla="*/ 1420837 w 3754802"/>
              <a:gd name="connsiteY27" fmla="*/ 909019 h 1710989"/>
              <a:gd name="connsiteX28" fmla="*/ 1322363 w 3754802"/>
              <a:gd name="connsiteY28" fmla="*/ 937155 h 1710989"/>
              <a:gd name="connsiteX29" fmla="*/ 1139483 w 3754802"/>
              <a:gd name="connsiteY29" fmla="*/ 979358 h 1710989"/>
              <a:gd name="connsiteX30" fmla="*/ 984739 w 3754802"/>
              <a:gd name="connsiteY30" fmla="*/ 1049696 h 1710989"/>
              <a:gd name="connsiteX31" fmla="*/ 928468 w 3754802"/>
              <a:gd name="connsiteY31" fmla="*/ 1063764 h 1710989"/>
              <a:gd name="connsiteX32" fmla="*/ 562708 w 3754802"/>
              <a:gd name="connsiteY32" fmla="*/ 1077832 h 1710989"/>
              <a:gd name="connsiteX33" fmla="*/ 0 w 3754802"/>
              <a:gd name="connsiteY33"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99803 w 3754802"/>
              <a:gd name="connsiteY13" fmla="*/ 655801 h 1710989"/>
              <a:gd name="connsiteX14" fmla="*/ 3727939 w 3754802"/>
              <a:gd name="connsiteY14" fmla="*/ 557327 h 1710989"/>
              <a:gd name="connsiteX15" fmla="*/ 3742006 w 3754802"/>
              <a:gd name="connsiteY15" fmla="*/ 247838 h 1710989"/>
              <a:gd name="connsiteX16" fmla="*/ 3530991 w 3754802"/>
              <a:gd name="connsiteY16" fmla="*/ 79026 h 1710989"/>
              <a:gd name="connsiteX17" fmla="*/ 3207434 w 3754802"/>
              <a:gd name="connsiteY17" fmla="*/ 50890 h 1710989"/>
              <a:gd name="connsiteX18" fmla="*/ 3094892 w 3754802"/>
              <a:gd name="connsiteY18" fmla="*/ 36822 h 1710989"/>
              <a:gd name="connsiteX19" fmla="*/ 2883877 w 3754802"/>
              <a:gd name="connsiteY19" fmla="*/ 8687 h 1710989"/>
              <a:gd name="connsiteX20" fmla="*/ 2602523 w 3754802"/>
              <a:gd name="connsiteY20" fmla="*/ 22755 h 1710989"/>
              <a:gd name="connsiteX21" fmla="*/ 2405575 w 3754802"/>
              <a:gd name="connsiteY21" fmla="*/ 8687 h 1710989"/>
              <a:gd name="connsiteX22" fmla="*/ 2250831 w 3754802"/>
              <a:gd name="connsiteY22" fmla="*/ 177500 h 1710989"/>
              <a:gd name="connsiteX23" fmla="*/ 2124222 w 3754802"/>
              <a:gd name="connsiteY23" fmla="*/ 402583 h 1710989"/>
              <a:gd name="connsiteX24" fmla="*/ 1814732 w 3754802"/>
              <a:gd name="connsiteY24" fmla="*/ 740207 h 1710989"/>
              <a:gd name="connsiteX25" fmla="*/ 1617785 w 3754802"/>
              <a:gd name="connsiteY25" fmla="*/ 852749 h 1710989"/>
              <a:gd name="connsiteX26" fmla="*/ 1575582 w 3754802"/>
              <a:gd name="connsiteY26" fmla="*/ 880884 h 1710989"/>
              <a:gd name="connsiteX27" fmla="*/ 1322363 w 3754802"/>
              <a:gd name="connsiteY27" fmla="*/ 937155 h 1710989"/>
              <a:gd name="connsiteX28" fmla="*/ 1139483 w 3754802"/>
              <a:gd name="connsiteY28" fmla="*/ 979358 h 1710989"/>
              <a:gd name="connsiteX29" fmla="*/ 984739 w 3754802"/>
              <a:gd name="connsiteY29" fmla="*/ 1049696 h 1710989"/>
              <a:gd name="connsiteX30" fmla="*/ 928468 w 3754802"/>
              <a:gd name="connsiteY30" fmla="*/ 1063764 h 1710989"/>
              <a:gd name="connsiteX31" fmla="*/ 562708 w 3754802"/>
              <a:gd name="connsiteY31" fmla="*/ 1077832 h 1710989"/>
              <a:gd name="connsiteX32" fmla="*/ 0 w 3754802"/>
              <a:gd name="connsiteY32"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99803 w 3754802"/>
              <a:gd name="connsiteY13" fmla="*/ 655801 h 1710989"/>
              <a:gd name="connsiteX14" fmla="*/ 3727939 w 3754802"/>
              <a:gd name="connsiteY14" fmla="*/ 557327 h 1710989"/>
              <a:gd name="connsiteX15" fmla="*/ 3742006 w 3754802"/>
              <a:gd name="connsiteY15" fmla="*/ 247838 h 1710989"/>
              <a:gd name="connsiteX16" fmla="*/ 3530991 w 3754802"/>
              <a:gd name="connsiteY16" fmla="*/ 79026 h 1710989"/>
              <a:gd name="connsiteX17" fmla="*/ 3207434 w 3754802"/>
              <a:gd name="connsiteY17" fmla="*/ 50890 h 1710989"/>
              <a:gd name="connsiteX18" fmla="*/ 3094892 w 3754802"/>
              <a:gd name="connsiteY18" fmla="*/ 36822 h 1710989"/>
              <a:gd name="connsiteX19" fmla="*/ 2883877 w 3754802"/>
              <a:gd name="connsiteY19" fmla="*/ 8687 h 1710989"/>
              <a:gd name="connsiteX20" fmla="*/ 2602523 w 3754802"/>
              <a:gd name="connsiteY20" fmla="*/ 22755 h 1710989"/>
              <a:gd name="connsiteX21" fmla="*/ 2405575 w 3754802"/>
              <a:gd name="connsiteY21" fmla="*/ 8687 h 1710989"/>
              <a:gd name="connsiteX22" fmla="*/ 2250831 w 3754802"/>
              <a:gd name="connsiteY22" fmla="*/ 177500 h 1710989"/>
              <a:gd name="connsiteX23" fmla="*/ 2124222 w 3754802"/>
              <a:gd name="connsiteY23" fmla="*/ 402583 h 1710989"/>
              <a:gd name="connsiteX24" fmla="*/ 1814732 w 3754802"/>
              <a:gd name="connsiteY24" fmla="*/ 740207 h 1710989"/>
              <a:gd name="connsiteX25" fmla="*/ 1575582 w 3754802"/>
              <a:gd name="connsiteY25" fmla="*/ 880884 h 1710989"/>
              <a:gd name="connsiteX26" fmla="*/ 1322363 w 3754802"/>
              <a:gd name="connsiteY26" fmla="*/ 937155 h 1710989"/>
              <a:gd name="connsiteX27" fmla="*/ 1139483 w 3754802"/>
              <a:gd name="connsiteY27" fmla="*/ 979358 h 1710989"/>
              <a:gd name="connsiteX28" fmla="*/ 984739 w 3754802"/>
              <a:gd name="connsiteY28" fmla="*/ 1049696 h 1710989"/>
              <a:gd name="connsiteX29" fmla="*/ 928468 w 3754802"/>
              <a:gd name="connsiteY29" fmla="*/ 1063764 h 1710989"/>
              <a:gd name="connsiteX30" fmla="*/ 562708 w 3754802"/>
              <a:gd name="connsiteY30" fmla="*/ 1077832 h 1710989"/>
              <a:gd name="connsiteX31" fmla="*/ 0 w 3754802"/>
              <a:gd name="connsiteY31"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99803 w 3754802"/>
              <a:gd name="connsiteY13" fmla="*/ 655801 h 1710989"/>
              <a:gd name="connsiteX14" fmla="*/ 3727939 w 3754802"/>
              <a:gd name="connsiteY14" fmla="*/ 557327 h 1710989"/>
              <a:gd name="connsiteX15" fmla="*/ 3742006 w 3754802"/>
              <a:gd name="connsiteY15" fmla="*/ 247838 h 1710989"/>
              <a:gd name="connsiteX16" fmla="*/ 3530991 w 3754802"/>
              <a:gd name="connsiteY16" fmla="*/ 79026 h 1710989"/>
              <a:gd name="connsiteX17" fmla="*/ 3207434 w 3754802"/>
              <a:gd name="connsiteY17" fmla="*/ 50890 h 1710989"/>
              <a:gd name="connsiteX18" fmla="*/ 3094892 w 3754802"/>
              <a:gd name="connsiteY18" fmla="*/ 36822 h 1710989"/>
              <a:gd name="connsiteX19" fmla="*/ 2883877 w 3754802"/>
              <a:gd name="connsiteY19" fmla="*/ 8687 h 1710989"/>
              <a:gd name="connsiteX20" fmla="*/ 2602523 w 3754802"/>
              <a:gd name="connsiteY20" fmla="*/ 22755 h 1710989"/>
              <a:gd name="connsiteX21" fmla="*/ 2405575 w 3754802"/>
              <a:gd name="connsiteY21" fmla="*/ 8687 h 1710989"/>
              <a:gd name="connsiteX22" fmla="*/ 2250831 w 3754802"/>
              <a:gd name="connsiteY22" fmla="*/ 177500 h 1710989"/>
              <a:gd name="connsiteX23" fmla="*/ 2124222 w 3754802"/>
              <a:gd name="connsiteY23" fmla="*/ 402583 h 1710989"/>
              <a:gd name="connsiteX24" fmla="*/ 1814732 w 3754802"/>
              <a:gd name="connsiteY24" fmla="*/ 740207 h 1710989"/>
              <a:gd name="connsiteX25" fmla="*/ 1575582 w 3754802"/>
              <a:gd name="connsiteY25" fmla="*/ 880884 h 1710989"/>
              <a:gd name="connsiteX26" fmla="*/ 1322363 w 3754802"/>
              <a:gd name="connsiteY26" fmla="*/ 937155 h 1710989"/>
              <a:gd name="connsiteX27" fmla="*/ 1139483 w 3754802"/>
              <a:gd name="connsiteY27" fmla="*/ 979358 h 1710989"/>
              <a:gd name="connsiteX28" fmla="*/ 984739 w 3754802"/>
              <a:gd name="connsiteY28" fmla="*/ 1049696 h 1710989"/>
              <a:gd name="connsiteX29" fmla="*/ 562708 w 3754802"/>
              <a:gd name="connsiteY29" fmla="*/ 1077832 h 1710989"/>
              <a:gd name="connsiteX30" fmla="*/ 0 w 3754802"/>
              <a:gd name="connsiteY30" fmla="*/ 1246644 h 1710989"/>
              <a:gd name="connsiteX0" fmla="*/ 0 w 3754802"/>
              <a:gd name="connsiteY0" fmla="*/ 1247818 h 1712163"/>
              <a:gd name="connsiteX1" fmla="*/ 253219 w 3754802"/>
              <a:gd name="connsiteY1" fmla="*/ 1444766 h 1712163"/>
              <a:gd name="connsiteX2" fmla="*/ 661182 w 3754802"/>
              <a:gd name="connsiteY2" fmla="*/ 1585443 h 1712163"/>
              <a:gd name="connsiteX3" fmla="*/ 1012874 w 3754802"/>
              <a:gd name="connsiteY3" fmla="*/ 1641713 h 1712163"/>
              <a:gd name="connsiteX4" fmla="*/ 1252025 w 3754802"/>
              <a:gd name="connsiteY4" fmla="*/ 1655781 h 1712163"/>
              <a:gd name="connsiteX5" fmla="*/ 1308295 w 3754802"/>
              <a:gd name="connsiteY5" fmla="*/ 1669849 h 1712163"/>
              <a:gd name="connsiteX6" fmla="*/ 1491175 w 3754802"/>
              <a:gd name="connsiteY6" fmla="*/ 1712052 h 1712163"/>
              <a:gd name="connsiteX7" fmla="*/ 2110154 w 3754802"/>
              <a:gd name="connsiteY7" fmla="*/ 1655781 h 1712163"/>
              <a:gd name="connsiteX8" fmla="*/ 2771336 w 3754802"/>
              <a:gd name="connsiteY8" fmla="*/ 1430697 h 1712163"/>
              <a:gd name="connsiteX9" fmla="*/ 3207434 w 3754802"/>
              <a:gd name="connsiteY9" fmla="*/ 1275953 h 1712163"/>
              <a:gd name="connsiteX10" fmla="*/ 3334043 w 3754802"/>
              <a:gd name="connsiteY10" fmla="*/ 1149344 h 1712163"/>
              <a:gd name="connsiteX11" fmla="*/ 3404382 w 3754802"/>
              <a:gd name="connsiteY11" fmla="*/ 1107141 h 1712163"/>
              <a:gd name="connsiteX12" fmla="*/ 3615397 w 3754802"/>
              <a:gd name="connsiteY12" fmla="*/ 896126 h 1712163"/>
              <a:gd name="connsiteX13" fmla="*/ 3699803 w 3754802"/>
              <a:gd name="connsiteY13" fmla="*/ 656975 h 1712163"/>
              <a:gd name="connsiteX14" fmla="*/ 3727939 w 3754802"/>
              <a:gd name="connsiteY14" fmla="*/ 558501 h 1712163"/>
              <a:gd name="connsiteX15" fmla="*/ 3742006 w 3754802"/>
              <a:gd name="connsiteY15" fmla="*/ 249012 h 1712163"/>
              <a:gd name="connsiteX16" fmla="*/ 3530991 w 3754802"/>
              <a:gd name="connsiteY16" fmla="*/ 80200 h 1712163"/>
              <a:gd name="connsiteX17" fmla="*/ 3207434 w 3754802"/>
              <a:gd name="connsiteY17" fmla="*/ 52064 h 1712163"/>
              <a:gd name="connsiteX18" fmla="*/ 3094892 w 3754802"/>
              <a:gd name="connsiteY18" fmla="*/ 37996 h 1712163"/>
              <a:gd name="connsiteX19" fmla="*/ 2883877 w 3754802"/>
              <a:gd name="connsiteY19" fmla="*/ 9861 h 1712163"/>
              <a:gd name="connsiteX20" fmla="*/ 2602523 w 3754802"/>
              <a:gd name="connsiteY20" fmla="*/ 23929 h 1712163"/>
              <a:gd name="connsiteX21" fmla="*/ 2405575 w 3754802"/>
              <a:gd name="connsiteY21" fmla="*/ 9861 h 1712163"/>
              <a:gd name="connsiteX22" fmla="*/ 2180493 w 3754802"/>
              <a:gd name="connsiteY22" fmla="*/ 37997 h 1712163"/>
              <a:gd name="connsiteX23" fmla="*/ 2124222 w 3754802"/>
              <a:gd name="connsiteY23" fmla="*/ 403757 h 1712163"/>
              <a:gd name="connsiteX24" fmla="*/ 1814732 w 3754802"/>
              <a:gd name="connsiteY24" fmla="*/ 741381 h 1712163"/>
              <a:gd name="connsiteX25" fmla="*/ 1575582 w 3754802"/>
              <a:gd name="connsiteY25" fmla="*/ 882058 h 1712163"/>
              <a:gd name="connsiteX26" fmla="*/ 1322363 w 3754802"/>
              <a:gd name="connsiteY26" fmla="*/ 938329 h 1712163"/>
              <a:gd name="connsiteX27" fmla="*/ 1139483 w 3754802"/>
              <a:gd name="connsiteY27" fmla="*/ 980532 h 1712163"/>
              <a:gd name="connsiteX28" fmla="*/ 984739 w 3754802"/>
              <a:gd name="connsiteY28" fmla="*/ 1050870 h 1712163"/>
              <a:gd name="connsiteX29" fmla="*/ 562708 w 3754802"/>
              <a:gd name="connsiteY29" fmla="*/ 1079006 h 1712163"/>
              <a:gd name="connsiteX30" fmla="*/ 0 w 3754802"/>
              <a:gd name="connsiteY30" fmla="*/ 1247818 h 1712163"/>
              <a:gd name="connsiteX0" fmla="*/ 0 w 3754802"/>
              <a:gd name="connsiteY0" fmla="*/ 1271747 h 1736092"/>
              <a:gd name="connsiteX1" fmla="*/ 253219 w 3754802"/>
              <a:gd name="connsiteY1" fmla="*/ 1468695 h 1736092"/>
              <a:gd name="connsiteX2" fmla="*/ 661182 w 3754802"/>
              <a:gd name="connsiteY2" fmla="*/ 1609372 h 1736092"/>
              <a:gd name="connsiteX3" fmla="*/ 1012874 w 3754802"/>
              <a:gd name="connsiteY3" fmla="*/ 1665642 h 1736092"/>
              <a:gd name="connsiteX4" fmla="*/ 1252025 w 3754802"/>
              <a:gd name="connsiteY4" fmla="*/ 1679710 h 1736092"/>
              <a:gd name="connsiteX5" fmla="*/ 1308295 w 3754802"/>
              <a:gd name="connsiteY5" fmla="*/ 1693778 h 1736092"/>
              <a:gd name="connsiteX6" fmla="*/ 1491175 w 3754802"/>
              <a:gd name="connsiteY6" fmla="*/ 1735981 h 1736092"/>
              <a:gd name="connsiteX7" fmla="*/ 2110154 w 3754802"/>
              <a:gd name="connsiteY7" fmla="*/ 1679710 h 1736092"/>
              <a:gd name="connsiteX8" fmla="*/ 2771336 w 3754802"/>
              <a:gd name="connsiteY8" fmla="*/ 1454626 h 1736092"/>
              <a:gd name="connsiteX9" fmla="*/ 3207434 w 3754802"/>
              <a:gd name="connsiteY9" fmla="*/ 1299882 h 1736092"/>
              <a:gd name="connsiteX10" fmla="*/ 3334043 w 3754802"/>
              <a:gd name="connsiteY10" fmla="*/ 1173273 h 1736092"/>
              <a:gd name="connsiteX11" fmla="*/ 3404382 w 3754802"/>
              <a:gd name="connsiteY11" fmla="*/ 1131070 h 1736092"/>
              <a:gd name="connsiteX12" fmla="*/ 3615397 w 3754802"/>
              <a:gd name="connsiteY12" fmla="*/ 920055 h 1736092"/>
              <a:gd name="connsiteX13" fmla="*/ 3699803 w 3754802"/>
              <a:gd name="connsiteY13" fmla="*/ 680904 h 1736092"/>
              <a:gd name="connsiteX14" fmla="*/ 3727939 w 3754802"/>
              <a:gd name="connsiteY14" fmla="*/ 582430 h 1736092"/>
              <a:gd name="connsiteX15" fmla="*/ 3742006 w 3754802"/>
              <a:gd name="connsiteY15" fmla="*/ 272941 h 1736092"/>
              <a:gd name="connsiteX16" fmla="*/ 3530991 w 3754802"/>
              <a:gd name="connsiteY16" fmla="*/ 104129 h 1736092"/>
              <a:gd name="connsiteX17" fmla="*/ 3207434 w 3754802"/>
              <a:gd name="connsiteY17" fmla="*/ 75993 h 1736092"/>
              <a:gd name="connsiteX18" fmla="*/ 3094892 w 3754802"/>
              <a:gd name="connsiteY18" fmla="*/ 61925 h 1736092"/>
              <a:gd name="connsiteX19" fmla="*/ 2883877 w 3754802"/>
              <a:gd name="connsiteY19" fmla="*/ 33790 h 1736092"/>
              <a:gd name="connsiteX20" fmla="*/ 2602523 w 3754802"/>
              <a:gd name="connsiteY20" fmla="*/ 47858 h 1736092"/>
              <a:gd name="connsiteX21" fmla="*/ 2405575 w 3754802"/>
              <a:gd name="connsiteY21" fmla="*/ 33790 h 1736092"/>
              <a:gd name="connsiteX22" fmla="*/ 2180493 w 3754802"/>
              <a:gd name="connsiteY22" fmla="*/ 61926 h 1736092"/>
              <a:gd name="connsiteX23" fmla="*/ 1814732 w 3754802"/>
              <a:gd name="connsiteY23" fmla="*/ 765310 h 1736092"/>
              <a:gd name="connsiteX24" fmla="*/ 1575582 w 3754802"/>
              <a:gd name="connsiteY24" fmla="*/ 905987 h 1736092"/>
              <a:gd name="connsiteX25" fmla="*/ 1322363 w 3754802"/>
              <a:gd name="connsiteY25" fmla="*/ 962258 h 1736092"/>
              <a:gd name="connsiteX26" fmla="*/ 1139483 w 3754802"/>
              <a:gd name="connsiteY26" fmla="*/ 1004461 h 1736092"/>
              <a:gd name="connsiteX27" fmla="*/ 984739 w 3754802"/>
              <a:gd name="connsiteY27" fmla="*/ 1074799 h 1736092"/>
              <a:gd name="connsiteX28" fmla="*/ 562708 w 3754802"/>
              <a:gd name="connsiteY28" fmla="*/ 1102935 h 1736092"/>
              <a:gd name="connsiteX29" fmla="*/ 0 w 3754802"/>
              <a:gd name="connsiteY29" fmla="*/ 1271747 h 1736092"/>
              <a:gd name="connsiteX0" fmla="*/ 0 w 3754802"/>
              <a:gd name="connsiteY0" fmla="*/ 1266657 h 1731002"/>
              <a:gd name="connsiteX1" fmla="*/ 253219 w 3754802"/>
              <a:gd name="connsiteY1" fmla="*/ 1463605 h 1731002"/>
              <a:gd name="connsiteX2" fmla="*/ 661182 w 3754802"/>
              <a:gd name="connsiteY2" fmla="*/ 1604282 h 1731002"/>
              <a:gd name="connsiteX3" fmla="*/ 1012874 w 3754802"/>
              <a:gd name="connsiteY3" fmla="*/ 1660552 h 1731002"/>
              <a:gd name="connsiteX4" fmla="*/ 1252025 w 3754802"/>
              <a:gd name="connsiteY4" fmla="*/ 1674620 h 1731002"/>
              <a:gd name="connsiteX5" fmla="*/ 1308295 w 3754802"/>
              <a:gd name="connsiteY5" fmla="*/ 1688688 h 1731002"/>
              <a:gd name="connsiteX6" fmla="*/ 1491175 w 3754802"/>
              <a:gd name="connsiteY6" fmla="*/ 1730891 h 1731002"/>
              <a:gd name="connsiteX7" fmla="*/ 2110154 w 3754802"/>
              <a:gd name="connsiteY7" fmla="*/ 1674620 h 1731002"/>
              <a:gd name="connsiteX8" fmla="*/ 2771336 w 3754802"/>
              <a:gd name="connsiteY8" fmla="*/ 1449536 h 1731002"/>
              <a:gd name="connsiteX9" fmla="*/ 3207434 w 3754802"/>
              <a:gd name="connsiteY9" fmla="*/ 1294792 h 1731002"/>
              <a:gd name="connsiteX10" fmla="*/ 3334043 w 3754802"/>
              <a:gd name="connsiteY10" fmla="*/ 1168183 h 1731002"/>
              <a:gd name="connsiteX11" fmla="*/ 3404382 w 3754802"/>
              <a:gd name="connsiteY11" fmla="*/ 1125980 h 1731002"/>
              <a:gd name="connsiteX12" fmla="*/ 3615397 w 3754802"/>
              <a:gd name="connsiteY12" fmla="*/ 914965 h 1731002"/>
              <a:gd name="connsiteX13" fmla="*/ 3699803 w 3754802"/>
              <a:gd name="connsiteY13" fmla="*/ 675814 h 1731002"/>
              <a:gd name="connsiteX14" fmla="*/ 3727939 w 3754802"/>
              <a:gd name="connsiteY14" fmla="*/ 577340 h 1731002"/>
              <a:gd name="connsiteX15" fmla="*/ 3742006 w 3754802"/>
              <a:gd name="connsiteY15" fmla="*/ 267851 h 1731002"/>
              <a:gd name="connsiteX16" fmla="*/ 3530991 w 3754802"/>
              <a:gd name="connsiteY16" fmla="*/ 99039 h 1731002"/>
              <a:gd name="connsiteX17" fmla="*/ 3207434 w 3754802"/>
              <a:gd name="connsiteY17" fmla="*/ 70903 h 1731002"/>
              <a:gd name="connsiteX18" fmla="*/ 3094892 w 3754802"/>
              <a:gd name="connsiteY18" fmla="*/ 56835 h 1731002"/>
              <a:gd name="connsiteX19" fmla="*/ 2883877 w 3754802"/>
              <a:gd name="connsiteY19" fmla="*/ 28700 h 1731002"/>
              <a:gd name="connsiteX20" fmla="*/ 2602523 w 3754802"/>
              <a:gd name="connsiteY20" fmla="*/ 42768 h 1731002"/>
              <a:gd name="connsiteX21" fmla="*/ 2405575 w 3754802"/>
              <a:gd name="connsiteY21" fmla="*/ 28700 h 1731002"/>
              <a:gd name="connsiteX22" fmla="*/ 2180493 w 3754802"/>
              <a:gd name="connsiteY22" fmla="*/ 56836 h 1731002"/>
              <a:gd name="connsiteX23" fmla="*/ 1730326 w 3754802"/>
              <a:gd name="connsiteY23" fmla="*/ 689882 h 1731002"/>
              <a:gd name="connsiteX24" fmla="*/ 1575582 w 3754802"/>
              <a:gd name="connsiteY24" fmla="*/ 900897 h 1731002"/>
              <a:gd name="connsiteX25" fmla="*/ 1322363 w 3754802"/>
              <a:gd name="connsiteY25" fmla="*/ 957168 h 1731002"/>
              <a:gd name="connsiteX26" fmla="*/ 1139483 w 3754802"/>
              <a:gd name="connsiteY26" fmla="*/ 999371 h 1731002"/>
              <a:gd name="connsiteX27" fmla="*/ 984739 w 3754802"/>
              <a:gd name="connsiteY27" fmla="*/ 1069709 h 1731002"/>
              <a:gd name="connsiteX28" fmla="*/ 562708 w 3754802"/>
              <a:gd name="connsiteY28" fmla="*/ 1097845 h 1731002"/>
              <a:gd name="connsiteX29" fmla="*/ 0 w 3754802"/>
              <a:gd name="connsiteY29" fmla="*/ 1266657 h 1731002"/>
              <a:gd name="connsiteX0" fmla="*/ 0 w 3754802"/>
              <a:gd name="connsiteY0" fmla="*/ 1266657 h 1731002"/>
              <a:gd name="connsiteX1" fmla="*/ 253219 w 3754802"/>
              <a:gd name="connsiteY1" fmla="*/ 1463605 h 1731002"/>
              <a:gd name="connsiteX2" fmla="*/ 661182 w 3754802"/>
              <a:gd name="connsiteY2" fmla="*/ 1604282 h 1731002"/>
              <a:gd name="connsiteX3" fmla="*/ 1012874 w 3754802"/>
              <a:gd name="connsiteY3" fmla="*/ 1660552 h 1731002"/>
              <a:gd name="connsiteX4" fmla="*/ 1252025 w 3754802"/>
              <a:gd name="connsiteY4" fmla="*/ 1674620 h 1731002"/>
              <a:gd name="connsiteX5" fmla="*/ 1308295 w 3754802"/>
              <a:gd name="connsiteY5" fmla="*/ 1688688 h 1731002"/>
              <a:gd name="connsiteX6" fmla="*/ 1491175 w 3754802"/>
              <a:gd name="connsiteY6" fmla="*/ 1730891 h 1731002"/>
              <a:gd name="connsiteX7" fmla="*/ 2110154 w 3754802"/>
              <a:gd name="connsiteY7" fmla="*/ 1674620 h 1731002"/>
              <a:gd name="connsiteX8" fmla="*/ 2771336 w 3754802"/>
              <a:gd name="connsiteY8" fmla="*/ 1449536 h 1731002"/>
              <a:gd name="connsiteX9" fmla="*/ 3207434 w 3754802"/>
              <a:gd name="connsiteY9" fmla="*/ 1294792 h 1731002"/>
              <a:gd name="connsiteX10" fmla="*/ 3334043 w 3754802"/>
              <a:gd name="connsiteY10" fmla="*/ 1168183 h 1731002"/>
              <a:gd name="connsiteX11" fmla="*/ 3404382 w 3754802"/>
              <a:gd name="connsiteY11" fmla="*/ 1125980 h 1731002"/>
              <a:gd name="connsiteX12" fmla="*/ 3615397 w 3754802"/>
              <a:gd name="connsiteY12" fmla="*/ 914965 h 1731002"/>
              <a:gd name="connsiteX13" fmla="*/ 3699803 w 3754802"/>
              <a:gd name="connsiteY13" fmla="*/ 675814 h 1731002"/>
              <a:gd name="connsiteX14" fmla="*/ 3727939 w 3754802"/>
              <a:gd name="connsiteY14" fmla="*/ 577340 h 1731002"/>
              <a:gd name="connsiteX15" fmla="*/ 3742006 w 3754802"/>
              <a:gd name="connsiteY15" fmla="*/ 267851 h 1731002"/>
              <a:gd name="connsiteX16" fmla="*/ 3530991 w 3754802"/>
              <a:gd name="connsiteY16" fmla="*/ 99039 h 1731002"/>
              <a:gd name="connsiteX17" fmla="*/ 3207434 w 3754802"/>
              <a:gd name="connsiteY17" fmla="*/ 70903 h 1731002"/>
              <a:gd name="connsiteX18" fmla="*/ 3094892 w 3754802"/>
              <a:gd name="connsiteY18" fmla="*/ 56835 h 1731002"/>
              <a:gd name="connsiteX19" fmla="*/ 2883877 w 3754802"/>
              <a:gd name="connsiteY19" fmla="*/ 28700 h 1731002"/>
              <a:gd name="connsiteX20" fmla="*/ 2602523 w 3754802"/>
              <a:gd name="connsiteY20" fmla="*/ 42768 h 1731002"/>
              <a:gd name="connsiteX21" fmla="*/ 2405575 w 3754802"/>
              <a:gd name="connsiteY21" fmla="*/ 28700 h 1731002"/>
              <a:gd name="connsiteX22" fmla="*/ 2180493 w 3754802"/>
              <a:gd name="connsiteY22" fmla="*/ 56836 h 1731002"/>
              <a:gd name="connsiteX23" fmla="*/ 1730326 w 3754802"/>
              <a:gd name="connsiteY23" fmla="*/ 689882 h 1731002"/>
              <a:gd name="connsiteX24" fmla="*/ 1491176 w 3754802"/>
              <a:gd name="connsiteY24" fmla="*/ 830559 h 1731002"/>
              <a:gd name="connsiteX25" fmla="*/ 1322363 w 3754802"/>
              <a:gd name="connsiteY25" fmla="*/ 957168 h 1731002"/>
              <a:gd name="connsiteX26" fmla="*/ 1139483 w 3754802"/>
              <a:gd name="connsiteY26" fmla="*/ 999371 h 1731002"/>
              <a:gd name="connsiteX27" fmla="*/ 984739 w 3754802"/>
              <a:gd name="connsiteY27" fmla="*/ 1069709 h 1731002"/>
              <a:gd name="connsiteX28" fmla="*/ 562708 w 3754802"/>
              <a:gd name="connsiteY28" fmla="*/ 1097845 h 1731002"/>
              <a:gd name="connsiteX29" fmla="*/ 0 w 3754802"/>
              <a:gd name="connsiteY29" fmla="*/ 1266657 h 173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54802" h="1731002">
                <a:moveTo>
                  <a:pt x="0" y="1266657"/>
                </a:moveTo>
                <a:cubicBezTo>
                  <a:pt x="93785" y="1252589"/>
                  <a:pt x="143022" y="1407334"/>
                  <a:pt x="253219" y="1463605"/>
                </a:cubicBezTo>
                <a:cubicBezTo>
                  <a:pt x="363416" y="1519876"/>
                  <a:pt x="534573" y="1571458"/>
                  <a:pt x="661182" y="1604282"/>
                </a:cubicBezTo>
                <a:cubicBezTo>
                  <a:pt x="787791" y="1637107"/>
                  <a:pt x="914400" y="1648829"/>
                  <a:pt x="1012874" y="1660552"/>
                </a:cubicBezTo>
                <a:cubicBezTo>
                  <a:pt x="1111348" y="1672275"/>
                  <a:pt x="1202788" y="1669931"/>
                  <a:pt x="1252025" y="1674620"/>
                </a:cubicBezTo>
                <a:cubicBezTo>
                  <a:pt x="1301262" y="1679309"/>
                  <a:pt x="1268437" y="1679309"/>
                  <a:pt x="1308295" y="1688688"/>
                </a:cubicBezTo>
                <a:cubicBezTo>
                  <a:pt x="1348153" y="1698067"/>
                  <a:pt x="1357532" y="1733236"/>
                  <a:pt x="1491175" y="1730891"/>
                </a:cubicBezTo>
                <a:cubicBezTo>
                  <a:pt x="1624818" y="1728546"/>
                  <a:pt x="1894449" y="1669931"/>
                  <a:pt x="2110154" y="1674620"/>
                </a:cubicBezTo>
                <a:cubicBezTo>
                  <a:pt x="2328203" y="1648829"/>
                  <a:pt x="2588456" y="1512841"/>
                  <a:pt x="2771336" y="1449536"/>
                </a:cubicBezTo>
                <a:cubicBezTo>
                  <a:pt x="2954216" y="1386231"/>
                  <a:pt x="3113650" y="1341684"/>
                  <a:pt x="3207434" y="1294792"/>
                </a:cubicBezTo>
                <a:cubicBezTo>
                  <a:pt x="3301219" y="1247900"/>
                  <a:pt x="3301218" y="1196318"/>
                  <a:pt x="3334043" y="1168183"/>
                </a:cubicBezTo>
                <a:cubicBezTo>
                  <a:pt x="3366868" y="1140048"/>
                  <a:pt x="3357490" y="1168183"/>
                  <a:pt x="3404382" y="1125980"/>
                </a:cubicBezTo>
                <a:cubicBezTo>
                  <a:pt x="3451274" y="1083777"/>
                  <a:pt x="3566160" y="989993"/>
                  <a:pt x="3615397" y="914965"/>
                </a:cubicBezTo>
                <a:cubicBezTo>
                  <a:pt x="3664634" y="839937"/>
                  <a:pt x="3681046" y="732085"/>
                  <a:pt x="3699803" y="675814"/>
                </a:cubicBezTo>
                <a:cubicBezTo>
                  <a:pt x="3718560" y="619543"/>
                  <a:pt x="3720905" y="645334"/>
                  <a:pt x="3727939" y="577340"/>
                </a:cubicBezTo>
                <a:cubicBezTo>
                  <a:pt x="3734973" y="509346"/>
                  <a:pt x="3774831" y="347568"/>
                  <a:pt x="3742006" y="267851"/>
                </a:cubicBezTo>
                <a:cubicBezTo>
                  <a:pt x="3709181" y="188134"/>
                  <a:pt x="3620086" y="131864"/>
                  <a:pt x="3530991" y="99039"/>
                </a:cubicBezTo>
                <a:cubicBezTo>
                  <a:pt x="3441896" y="66214"/>
                  <a:pt x="3503621" y="85713"/>
                  <a:pt x="3207434" y="70903"/>
                </a:cubicBezTo>
                <a:lnTo>
                  <a:pt x="3094892" y="56835"/>
                </a:lnTo>
                <a:cubicBezTo>
                  <a:pt x="3040966" y="49801"/>
                  <a:pt x="2965938" y="31044"/>
                  <a:pt x="2883877" y="28700"/>
                </a:cubicBezTo>
                <a:cubicBezTo>
                  <a:pt x="2801816" y="26356"/>
                  <a:pt x="2682240" y="42768"/>
                  <a:pt x="2602523" y="42768"/>
                </a:cubicBezTo>
                <a:cubicBezTo>
                  <a:pt x="2522806" y="42768"/>
                  <a:pt x="2475913" y="26355"/>
                  <a:pt x="2405575" y="28700"/>
                </a:cubicBezTo>
                <a:cubicBezTo>
                  <a:pt x="2335237" y="31045"/>
                  <a:pt x="2293035" y="-53361"/>
                  <a:pt x="2180493" y="56836"/>
                </a:cubicBezTo>
                <a:cubicBezTo>
                  <a:pt x="2067952" y="167033"/>
                  <a:pt x="1845212" y="560928"/>
                  <a:pt x="1730326" y="689882"/>
                </a:cubicBezTo>
                <a:cubicBezTo>
                  <a:pt x="1615440" y="818836"/>
                  <a:pt x="1559170" y="786011"/>
                  <a:pt x="1491176" y="830559"/>
                </a:cubicBezTo>
                <a:cubicBezTo>
                  <a:pt x="1423182" y="875107"/>
                  <a:pt x="1380978" y="929033"/>
                  <a:pt x="1322363" y="957168"/>
                </a:cubicBezTo>
                <a:cubicBezTo>
                  <a:pt x="1263748" y="985303"/>
                  <a:pt x="1186240" y="978118"/>
                  <a:pt x="1139483" y="999371"/>
                </a:cubicBezTo>
                <a:cubicBezTo>
                  <a:pt x="1045202" y="1042226"/>
                  <a:pt x="1080868" y="1053297"/>
                  <a:pt x="984739" y="1069709"/>
                </a:cubicBezTo>
                <a:cubicBezTo>
                  <a:pt x="888610" y="1086121"/>
                  <a:pt x="726831" y="1065020"/>
                  <a:pt x="562708" y="1097845"/>
                </a:cubicBezTo>
                <a:cubicBezTo>
                  <a:pt x="454856" y="1121291"/>
                  <a:pt x="46892" y="1245556"/>
                  <a:pt x="0" y="1266657"/>
                </a:cubicBezTo>
                <a:close/>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6" name="TextBox 10">
            <a:extLst>
              <a:ext uri="{FF2B5EF4-FFF2-40B4-BE49-F238E27FC236}">
                <a16:creationId xmlns:a16="http://schemas.microsoft.com/office/drawing/2014/main" id="{A31B4C1D-64CB-FF44-B8B2-39084AF1088F}"/>
              </a:ext>
            </a:extLst>
          </p:cNvPr>
          <p:cNvSpPr txBox="1">
            <a:spLocks noChangeArrowheads="1"/>
          </p:cNvSpPr>
          <p:nvPr/>
        </p:nvSpPr>
        <p:spPr bwMode="auto">
          <a:xfrm>
            <a:off x="5437188" y="3940175"/>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dirty="0"/>
              <a:t>unwanted</a:t>
            </a:r>
          </a:p>
        </p:txBody>
      </p:sp>
      <p:sp>
        <p:nvSpPr>
          <p:cNvPr id="13" name="Rounded Rectangle 12">
            <a:extLst>
              <a:ext uri="{FF2B5EF4-FFF2-40B4-BE49-F238E27FC236}">
                <a16:creationId xmlns:a16="http://schemas.microsoft.com/office/drawing/2014/main" id="{80BC9ABF-C42D-934B-AA35-C5FE954DFF58}"/>
              </a:ext>
            </a:extLst>
          </p:cNvPr>
          <p:cNvSpPr/>
          <p:nvPr/>
        </p:nvSpPr>
        <p:spPr>
          <a:xfrm>
            <a:off x="1430338" y="3282950"/>
            <a:ext cx="1143000" cy="598488"/>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dirty="0"/>
              <a:t>swatting</a:t>
            </a:r>
          </a:p>
        </p:txBody>
      </p:sp>
      <p:sp>
        <p:nvSpPr>
          <p:cNvPr id="15" name="Rounded Rectangle 14">
            <a:extLst>
              <a:ext uri="{FF2B5EF4-FFF2-40B4-BE49-F238E27FC236}">
                <a16:creationId xmlns:a16="http://schemas.microsoft.com/office/drawing/2014/main" id="{45FB7550-D522-D143-A493-CE01C62E49B5}"/>
              </a:ext>
            </a:extLst>
          </p:cNvPr>
          <p:cNvSpPr/>
          <p:nvPr/>
        </p:nvSpPr>
        <p:spPr>
          <a:xfrm>
            <a:off x="1168400" y="2430463"/>
            <a:ext cx="1143000" cy="6000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dirty="0" err="1"/>
              <a:t>vishing</a:t>
            </a:r>
            <a:endParaRPr lang="en-US" dirty="0"/>
          </a:p>
        </p:txBody>
      </p:sp>
      <p:sp>
        <p:nvSpPr>
          <p:cNvPr id="16" name="Rounded Rectangle 15">
            <a:extLst>
              <a:ext uri="{FF2B5EF4-FFF2-40B4-BE49-F238E27FC236}">
                <a16:creationId xmlns:a16="http://schemas.microsoft.com/office/drawing/2014/main" id="{49600BB8-B4E7-8946-9FDB-93D75E5A125D}"/>
              </a:ext>
            </a:extLst>
          </p:cNvPr>
          <p:cNvSpPr/>
          <p:nvPr/>
        </p:nvSpPr>
        <p:spPr>
          <a:xfrm>
            <a:off x="1447800" y="1446213"/>
            <a:ext cx="1447800" cy="6000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sz="1400" dirty="0"/>
              <a:t>Voicemail impersonation</a:t>
            </a:r>
          </a:p>
        </p:txBody>
      </p:sp>
      <p:sp>
        <p:nvSpPr>
          <p:cNvPr id="17" name="Rounded Rectangle 16">
            <a:extLst>
              <a:ext uri="{FF2B5EF4-FFF2-40B4-BE49-F238E27FC236}">
                <a16:creationId xmlns:a16="http://schemas.microsoft.com/office/drawing/2014/main" id="{54983B2A-09F3-6343-8C3A-FBE3A4D365FF}"/>
              </a:ext>
            </a:extLst>
          </p:cNvPr>
          <p:cNvSpPr/>
          <p:nvPr/>
        </p:nvSpPr>
        <p:spPr>
          <a:xfrm>
            <a:off x="2819400" y="3662363"/>
            <a:ext cx="1143000" cy="598487"/>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dirty="0"/>
              <a:t>toll fraud</a:t>
            </a:r>
          </a:p>
        </p:txBody>
      </p:sp>
      <p:sp>
        <p:nvSpPr>
          <p:cNvPr id="18" name="Freeform 17">
            <a:extLst>
              <a:ext uri="{FF2B5EF4-FFF2-40B4-BE49-F238E27FC236}">
                <a16:creationId xmlns:a16="http://schemas.microsoft.com/office/drawing/2014/main" id="{8C850653-79DC-A24B-AFB4-CED44EA200B8}"/>
              </a:ext>
            </a:extLst>
          </p:cNvPr>
          <p:cNvSpPr/>
          <p:nvPr/>
        </p:nvSpPr>
        <p:spPr>
          <a:xfrm>
            <a:off x="6710363" y="1096963"/>
            <a:ext cx="1903412" cy="2112962"/>
          </a:xfrm>
          <a:custGeom>
            <a:avLst/>
            <a:gdLst>
              <a:gd name="connsiteX0" fmla="*/ 0 w 1913206"/>
              <a:gd name="connsiteY0" fmla="*/ 0 h 1800707"/>
              <a:gd name="connsiteX1" fmla="*/ 0 w 1913206"/>
              <a:gd name="connsiteY1" fmla="*/ 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702191 w 1913206"/>
              <a:gd name="connsiteY42" fmla="*/ 787791 h 1800707"/>
              <a:gd name="connsiteX43" fmla="*/ 1645920 w 1913206"/>
              <a:gd name="connsiteY43" fmla="*/ 717452 h 1800707"/>
              <a:gd name="connsiteX44" fmla="*/ 1603717 w 1913206"/>
              <a:gd name="connsiteY44" fmla="*/ 647114 h 1800707"/>
              <a:gd name="connsiteX45" fmla="*/ 1589649 w 1913206"/>
              <a:gd name="connsiteY45" fmla="*/ 604911 h 1800707"/>
              <a:gd name="connsiteX46" fmla="*/ 1477108 w 1913206"/>
              <a:gd name="connsiteY46" fmla="*/ 506437 h 1800707"/>
              <a:gd name="connsiteX47" fmla="*/ 1448973 w 1913206"/>
              <a:gd name="connsiteY47" fmla="*/ 464234 h 1800707"/>
              <a:gd name="connsiteX48" fmla="*/ 1406769 w 1913206"/>
              <a:gd name="connsiteY48" fmla="*/ 450166 h 1800707"/>
              <a:gd name="connsiteX49" fmla="*/ 1364566 w 1913206"/>
              <a:gd name="connsiteY49" fmla="*/ 422031 h 1800707"/>
              <a:gd name="connsiteX50" fmla="*/ 1336431 w 1913206"/>
              <a:gd name="connsiteY50" fmla="*/ 393895 h 1800707"/>
              <a:gd name="connsiteX51" fmla="*/ 1209822 w 1913206"/>
              <a:gd name="connsiteY51" fmla="*/ 323557 h 1800707"/>
              <a:gd name="connsiteX52" fmla="*/ 1111348 w 1913206"/>
              <a:gd name="connsiteY52" fmla="*/ 281354 h 1800707"/>
              <a:gd name="connsiteX53" fmla="*/ 1083213 w 1913206"/>
              <a:gd name="connsiteY53" fmla="*/ 253218 h 1800707"/>
              <a:gd name="connsiteX54" fmla="*/ 1026942 w 1913206"/>
              <a:gd name="connsiteY54" fmla="*/ 239151 h 1800707"/>
              <a:gd name="connsiteX55" fmla="*/ 942536 w 1913206"/>
              <a:gd name="connsiteY55" fmla="*/ 211015 h 1800707"/>
              <a:gd name="connsiteX56" fmla="*/ 844062 w 1913206"/>
              <a:gd name="connsiteY56" fmla="*/ 168812 h 1800707"/>
              <a:gd name="connsiteX57" fmla="*/ 773723 w 1913206"/>
              <a:gd name="connsiteY57" fmla="*/ 154745 h 1800707"/>
              <a:gd name="connsiteX58" fmla="*/ 731520 w 1913206"/>
              <a:gd name="connsiteY58" fmla="*/ 140677 h 1800707"/>
              <a:gd name="connsiteX59" fmla="*/ 576776 w 1913206"/>
              <a:gd name="connsiteY59" fmla="*/ 126609 h 1800707"/>
              <a:gd name="connsiteX60" fmla="*/ 478302 w 1913206"/>
              <a:gd name="connsiteY60" fmla="*/ 112542 h 1800707"/>
              <a:gd name="connsiteX61" fmla="*/ 436099 w 1913206"/>
              <a:gd name="connsiteY61" fmla="*/ 98474 h 1800707"/>
              <a:gd name="connsiteX62" fmla="*/ 337625 w 1913206"/>
              <a:gd name="connsiteY62" fmla="*/ 70338 h 1800707"/>
              <a:gd name="connsiteX63" fmla="*/ 309489 w 1913206"/>
              <a:gd name="connsiteY63" fmla="*/ 56271 h 1800707"/>
              <a:gd name="connsiteX64" fmla="*/ 309489 w 1913206"/>
              <a:gd name="connsiteY64" fmla="*/ 56271 h 1800707"/>
              <a:gd name="connsiteX65" fmla="*/ 309489 w 1913206"/>
              <a:gd name="connsiteY65" fmla="*/ 56271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702191 w 1913206"/>
              <a:gd name="connsiteY42" fmla="*/ 787791 h 1800707"/>
              <a:gd name="connsiteX43" fmla="*/ 1645920 w 1913206"/>
              <a:gd name="connsiteY43" fmla="*/ 717452 h 1800707"/>
              <a:gd name="connsiteX44" fmla="*/ 1603717 w 1913206"/>
              <a:gd name="connsiteY44" fmla="*/ 647114 h 1800707"/>
              <a:gd name="connsiteX45" fmla="*/ 1589649 w 1913206"/>
              <a:gd name="connsiteY45" fmla="*/ 604911 h 1800707"/>
              <a:gd name="connsiteX46" fmla="*/ 1477108 w 1913206"/>
              <a:gd name="connsiteY46" fmla="*/ 506437 h 1800707"/>
              <a:gd name="connsiteX47" fmla="*/ 1448973 w 1913206"/>
              <a:gd name="connsiteY47" fmla="*/ 464234 h 1800707"/>
              <a:gd name="connsiteX48" fmla="*/ 1406769 w 1913206"/>
              <a:gd name="connsiteY48" fmla="*/ 450166 h 1800707"/>
              <a:gd name="connsiteX49" fmla="*/ 1364566 w 1913206"/>
              <a:gd name="connsiteY49" fmla="*/ 422031 h 1800707"/>
              <a:gd name="connsiteX50" fmla="*/ 1336431 w 1913206"/>
              <a:gd name="connsiteY50" fmla="*/ 393895 h 1800707"/>
              <a:gd name="connsiteX51" fmla="*/ 1209822 w 1913206"/>
              <a:gd name="connsiteY51" fmla="*/ 323557 h 1800707"/>
              <a:gd name="connsiteX52" fmla="*/ 1111348 w 1913206"/>
              <a:gd name="connsiteY52" fmla="*/ 281354 h 1800707"/>
              <a:gd name="connsiteX53" fmla="*/ 1083213 w 1913206"/>
              <a:gd name="connsiteY53" fmla="*/ 253218 h 1800707"/>
              <a:gd name="connsiteX54" fmla="*/ 1026942 w 1913206"/>
              <a:gd name="connsiteY54" fmla="*/ 239151 h 1800707"/>
              <a:gd name="connsiteX55" fmla="*/ 942536 w 1913206"/>
              <a:gd name="connsiteY55" fmla="*/ 211015 h 1800707"/>
              <a:gd name="connsiteX56" fmla="*/ 844062 w 1913206"/>
              <a:gd name="connsiteY56" fmla="*/ 168812 h 1800707"/>
              <a:gd name="connsiteX57" fmla="*/ 773723 w 1913206"/>
              <a:gd name="connsiteY57" fmla="*/ 154745 h 1800707"/>
              <a:gd name="connsiteX58" fmla="*/ 731520 w 1913206"/>
              <a:gd name="connsiteY58" fmla="*/ 140677 h 1800707"/>
              <a:gd name="connsiteX59" fmla="*/ 576776 w 1913206"/>
              <a:gd name="connsiteY59" fmla="*/ 126609 h 1800707"/>
              <a:gd name="connsiteX60" fmla="*/ 478302 w 1913206"/>
              <a:gd name="connsiteY60" fmla="*/ 112542 h 1800707"/>
              <a:gd name="connsiteX61" fmla="*/ 436099 w 1913206"/>
              <a:gd name="connsiteY61" fmla="*/ 98474 h 1800707"/>
              <a:gd name="connsiteX62" fmla="*/ 337625 w 1913206"/>
              <a:gd name="connsiteY62" fmla="*/ 70338 h 1800707"/>
              <a:gd name="connsiteX63" fmla="*/ 309489 w 1913206"/>
              <a:gd name="connsiteY63" fmla="*/ 56271 h 1800707"/>
              <a:gd name="connsiteX64" fmla="*/ 309489 w 1913206"/>
              <a:gd name="connsiteY64" fmla="*/ 56271 h 1800707"/>
              <a:gd name="connsiteX65" fmla="*/ 309489 w 1913206"/>
              <a:gd name="connsiteY65" fmla="*/ 56271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702191 w 1913206"/>
              <a:gd name="connsiteY42" fmla="*/ 787791 h 1800707"/>
              <a:gd name="connsiteX43" fmla="*/ 1645920 w 1913206"/>
              <a:gd name="connsiteY43" fmla="*/ 717452 h 1800707"/>
              <a:gd name="connsiteX44" fmla="*/ 1603717 w 1913206"/>
              <a:gd name="connsiteY44" fmla="*/ 647114 h 1800707"/>
              <a:gd name="connsiteX45" fmla="*/ 1589649 w 1913206"/>
              <a:gd name="connsiteY45" fmla="*/ 604911 h 1800707"/>
              <a:gd name="connsiteX46" fmla="*/ 1477108 w 1913206"/>
              <a:gd name="connsiteY46" fmla="*/ 506437 h 1800707"/>
              <a:gd name="connsiteX47" fmla="*/ 1448973 w 1913206"/>
              <a:gd name="connsiteY47" fmla="*/ 464234 h 1800707"/>
              <a:gd name="connsiteX48" fmla="*/ 1406769 w 1913206"/>
              <a:gd name="connsiteY48" fmla="*/ 450166 h 1800707"/>
              <a:gd name="connsiteX49" fmla="*/ 1364566 w 1913206"/>
              <a:gd name="connsiteY49" fmla="*/ 422031 h 1800707"/>
              <a:gd name="connsiteX50" fmla="*/ 1336431 w 1913206"/>
              <a:gd name="connsiteY50" fmla="*/ 393895 h 1800707"/>
              <a:gd name="connsiteX51" fmla="*/ 1209822 w 1913206"/>
              <a:gd name="connsiteY51" fmla="*/ 323557 h 1800707"/>
              <a:gd name="connsiteX52" fmla="*/ 1111348 w 1913206"/>
              <a:gd name="connsiteY52" fmla="*/ 281354 h 1800707"/>
              <a:gd name="connsiteX53" fmla="*/ 1026942 w 1913206"/>
              <a:gd name="connsiteY53" fmla="*/ 239151 h 1800707"/>
              <a:gd name="connsiteX54" fmla="*/ 942536 w 1913206"/>
              <a:gd name="connsiteY54" fmla="*/ 211015 h 1800707"/>
              <a:gd name="connsiteX55" fmla="*/ 844062 w 1913206"/>
              <a:gd name="connsiteY55" fmla="*/ 168812 h 1800707"/>
              <a:gd name="connsiteX56" fmla="*/ 773723 w 1913206"/>
              <a:gd name="connsiteY56" fmla="*/ 154745 h 1800707"/>
              <a:gd name="connsiteX57" fmla="*/ 731520 w 1913206"/>
              <a:gd name="connsiteY57" fmla="*/ 140677 h 1800707"/>
              <a:gd name="connsiteX58" fmla="*/ 576776 w 1913206"/>
              <a:gd name="connsiteY58" fmla="*/ 126609 h 1800707"/>
              <a:gd name="connsiteX59" fmla="*/ 478302 w 1913206"/>
              <a:gd name="connsiteY59" fmla="*/ 112542 h 1800707"/>
              <a:gd name="connsiteX60" fmla="*/ 436099 w 1913206"/>
              <a:gd name="connsiteY60" fmla="*/ 98474 h 1800707"/>
              <a:gd name="connsiteX61" fmla="*/ 337625 w 1913206"/>
              <a:gd name="connsiteY61" fmla="*/ 70338 h 1800707"/>
              <a:gd name="connsiteX62" fmla="*/ 309489 w 1913206"/>
              <a:gd name="connsiteY62" fmla="*/ 56271 h 1800707"/>
              <a:gd name="connsiteX63" fmla="*/ 309489 w 1913206"/>
              <a:gd name="connsiteY63" fmla="*/ 56271 h 1800707"/>
              <a:gd name="connsiteX64" fmla="*/ 309489 w 1913206"/>
              <a:gd name="connsiteY64" fmla="*/ 56271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702191 w 1913206"/>
              <a:gd name="connsiteY42" fmla="*/ 787791 h 1800707"/>
              <a:gd name="connsiteX43" fmla="*/ 1645920 w 1913206"/>
              <a:gd name="connsiteY43" fmla="*/ 717452 h 1800707"/>
              <a:gd name="connsiteX44" fmla="*/ 1603717 w 1913206"/>
              <a:gd name="connsiteY44" fmla="*/ 647114 h 1800707"/>
              <a:gd name="connsiteX45" fmla="*/ 1589649 w 1913206"/>
              <a:gd name="connsiteY45" fmla="*/ 604911 h 1800707"/>
              <a:gd name="connsiteX46" fmla="*/ 1477108 w 1913206"/>
              <a:gd name="connsiteY46" fmla="*/ 506437 h 1800707"/>
              <a:gd name="connsiteX47" fmla="*/ 1448973 w 1913206"/>
              <a:gd name="connsiteY47" fmla="*/ 464234 h 1800707"/>
              <a:gd name="connsiteX48" fmla="*/ 1406769 w 1913206"/>
              <a:gd name="connsiteY48" fmla="*/ 450166 h 1800707"/>
              <a:gd name="connsiteX49" fmla="*/ 1364566 w 1913206"/>
              <a:gd name="connsiteY49" fmla="*/ 422031 h 1800707"/>
              <a:gd name="connsiteX50" fmla="*/ 1336431 w 1913206"/>
              <a:gd name="connsiteY50" fmla="*/ 393895 h 1800707"/>
              <a:gd name="connsiteX51" fmla="*/ 1209822 w 1913206"/>
              <a:gd name="connsiteY51" fmla="*/ 323557 h 1800707"/>
              <a:gd name="connsiteX52" fmla="*/ 1111348 w 1913206"/>
              <a:gd name="connsiteY52" fmla="*/ 281354 h 1800707"/>
              <a:gd name="connsiteX53" fmla="*/ 1026942 w 1913206"/>
              <a:gd name="connsiteY53" fmla="*/ 239151 h 1800707"/>
              <a:gd name="connsiteX54" fmla="*/ 942536 w 1913206"/>
              <a:gd name="connsiteY54" fmla="*/ 211015 h 1800707"/>
              <a:gd name="connsiteX55" fmla="*/ 844062 w 1913206"/>
              <a:gd name="connsiteY55" fmla="*/ 168812 h 1800707"/>
              <a:gd name="connsiteX56" fmla="*/ 773723 w 1913206"/>
              <a:gd name="connsiteY56" fmla="*/ 154745 h 1800707"/>
              <a:gd name="connsiteX57" fmla="*/ 731520 w 1913206"/>
              <a:gd name="connsiteY57" fmla="*/ 140677 h 1800707"/>
              <a:gd name="connsiteX58" fmla="*/ 576776 w 1913206"/>
              <a:gd name="connsiteY58" fmla="*/ 126609 h 1800707"/>
              <a:gd name="connsiteX59" fmla="*/ 478302 w 1913206"/>
              <a:gd name="connsiteY59" fmla="*/ 112542 h 1800707"/>
              <a:gd name="connsiteX60" fmla="*/ 436099 w 1913206"/>
              <a:gd name="connsiteY60" fmla="*/ 98474 h 1800707"/>
              <a:gd name="connsiteX61" fmla="*/ 337625 w 1913206"/>
              <a:gd name="connsiteY61" fmla="*/ 70338 h 1800707"/>
              <a:gd name="connsiteX62" fmla="*/ 309489 w 1913206"/>
              <a:gd name="connsiteY62" fmla="*/ 56271 h 1800707"/>
              <a:gd name="connsiteX63" fmla="*/ 309489 w 1913206"/>
              <a:gd name="connsiteY63" fmla="*/ 56271 h 1800707"/>
              <a:gd name="connsiteX64" fmla="*/ 309489 w 1913206"/>
              <a:gd name="connsiteY64" fmla="*/ 56271 h 1800707"/>
              <a:gd name="connsiteX65" fmla="*/ 0 w 1913206"/>
              <a:gd name="connsiteY65" fmla="*/ 0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645920 w 1913206"/>
              <a:gd name="connsiteY42" fmla="*/ 717452 h 1800707"/>
              <a:gd name="connsiteX43" fmla="*/ 1603717 w 1913206"/>
              <a:gd name="connsiteY43" fmla="*/ 647114 h 1800707"/>
              <a:gd name="connsiteX44" fmla="*/ 1589649 w 1913206"/>
              <a:gd name="connsiteY44" fmla="*/ 604911 h 1800707"/>
              <a:gd name="connsiteX45" fmla="*/ 1477108 w 1913206"/>
              <a:gd name="connsiteY45" fmla="*/ 506437 h 1800707"/>
              <a:gd name="connsiteX46" fmla="*/ 1448973 w 1913206"/>
              <a:gd name="connsiteY46" fmla="*/ 464234 h 1800707"/>
              <a:gd name="connsiteX47" fmla="*/ 1406769 w 1913206"/>
              <a:gd name="connsiteY47" fmla="*/ 450166 h 1800707"/>
              <a:gd name="connsiteX48" fmla="*/ 1364566 w 1913206"/>
              <a:gd name="connsiteY48" fmla="*/ 422031 h 1800707"/>
              <a:gd name="connsiteX49" fmla="*/ 1336431 w 1913206"/>
              <a:gd name="connsiteY49" fmla="*/ 393895 h 1800707"/>
              <a:gd name="connsiteX50" fmla="*/ 1209822 w 1913206"/>
              <a:gd name="connsiteY50" fmla="*/ 323557 h 1800707"/>
              <a:gd name="connsiteX51" fmla="*/ 1111348 w 1913206"/>
              <a:gd name="connsiteY51" fmla="*/ 281354 h 1800707"/>
              <a:gd name="connsiteX52" fmla="*/ 1026942 w 1913206"/>
              <a:gd name="connsiteY52" fmla="*/ 239151 h 1800707"/>
              <a:gd name="connsiteX53" fmla="*/ 942536 w 1913206"/>
              <a:gd name="connsiteY53" fmla="*/ 211015 h 1800707"/>
              <a:gd name="connsiteX54" fmla="*/ 844062 w 1913206"/>
              <a:gd name="connsiteY54" fmla="*/ 168812 h 1800707"/>
              <a:gd name="connsiteX55" fmla="*/ 773723 w 1913206"/>
              <a:gd name="connsiteY55" fmla="*/ 154745 h 1800707"/>
              <a:gd name="connsiteX56" fmla="*/ 731520 w 1913206"/>
              <a:gd name="connsiteY56" fmla="*/ 140677 h 1800707"/>
              <a:gd name="connsiteX57" fmla="*/ 576776 w 1913206"/>
              <a:gd name="connsiteY57" fmla="*/ 126609 h 1800707"/>
              <a:gd name="connsiteX58" fmla="*/ 478302 w 1913206"/>
              <a:gd name="connsiteY58" fmla="*/ 112542 h 1800707"/>
              <a:gd name="connsiteX59" fmla="*/ 436099 w 1913206"/>
              <a:gd name="connsiteY59" fmla="*/ 98474 h 1800707"/>
              <a:gd name="connsiteX60" fmla="*/ 337625 w 1913206"/>
              <a:gd name="connsiteY60" fmla="*/ 70338 h 1800707"/>
              <a:gd name="connsiteX61" fmla="*/ 309489 w 1913206"/>
              <a:gd name="connsiteY61" fmla="*/ 56271 h 1800707"/>
              <a:gd name="connsiteX62" fmla="*/ 309489 w 1913206"/>
              <a:gd name="connsiteY62" fmla="*/ 56271 h 1800707"/>
              <a:gd name="connsiteX63" fmla="*/ 309489 w 1913206"/>
              <a:gd name="connsiteY63" fmla="*/ 56271 h 1800707"/>
              <a:gd name="connsiteX64" fmla="*/ 0 w 1913206"/>
              <a:gd name="connsiteY64" fmla="*/ 0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645920 w 1913206"/>
              <a:gd name="connsiteY42" fmla="*/ 717452 h 1800707"/>
              <a:gd name="connsiteX43" fmla="*/ 1589649 w 1913206"/>
              <a:gd name="connsiteY43" fmla="*/ 604911 h 1800707"/>
              <a:gd name="connsiteX44" fmla="*/ 1477108 w 1913206"/>
              <a:gd name="connsiteY44" fmla="*/ 506437 h 1800707"/>
              <a:gd name="connsiteX45" fmla="*/ 1448973 w 1913206"/>
              <a:gd name="connsiteY45" fmla="*/ 464234 h 1800707"/>
              <a:gd name="connsiteX46" fmla="*/ 1406769 w 1913206"/>
              <a:gd name="connsiteY46" fmla="*/ 450166 h 1800707"/>
              <a:gd name="connsiteX47" fmla="*/ 1364566 w 1913206"/>
              <a:gd name="connsiteY47" fmla="*/ 422031 h 1800707"/>
              <a:gd name="connsiteX48" fmla="*/ 1336431 w 1913206"/>
              <a:gd name="connsiteY48" fmla="*/ 393895 h 1800707"/>
              <a:gd name="connsiteX49" fmla="*/ 1209822 w 1913206"/>
              <a:gd name="connsiteY49" fmla="*/ 323557 h 1800707"/>
              <a:gd name="connsiteX50" fmla="*/ 1111348 w 1913206"/>
              <a:gd name="connsiteY50" fmla="*/ 281354 h 1800707"/>
              <a:gd name="connsiteX51" fmla="*/ 1026942 w 1913206"/>
              <a:gd name="connsiteY51" fmla="*/ 239151 h 1800707"/>
              <a:gd name="connsiteX52" fmla="*/ 942536 w 1913206"/>
              <a:gd name="connsiteY52" fmla="*/ 211015 h 1800707"/>
              <a:gd name="connsiteX53" fmla="*/ 844062 w 1913206"/>
              <a:gd name="connsiteY53" fmla="*/ 168812 h 1800707"/>
              <a:gd name="connsiteX54" fmla="*/ 773723 w 1913206"/>
              <a:gd name="connsiteY54" fmla="*/ 154745 h 1800707"/>
              <a:gd name="connsiteX55" fmla="*/ 731520 w 1913206"/>
              <a:gd name="connsiteY55" fmla="*/ 140677 h 1800707"/>
              <a:gd name="connsiteX56" fmla="*/ 576776 w 1913206"/>
              <a:gd name="connsiteY56" fmla="*/ 126609 h 1800707"/>
              <a:gd name="connsiteX57" fmla="*/ 478302 w 1913206"/>
              <a:gd name="connsiteY57" fmla="*/ 112542 h 1800707"/>
              <a:gd name="connsiteX58" fmla="*/ 436099 w 1913206"/>
              <a:gd name="connsiteY58" fmla="*/ 98474 h 1800707"/>
              <a:gd name="connsiteX59" fmla="*/ 337625 w 1913206"/>
              <a:gd name="connsiteY59" fmla="*/ 70338 h 1800707"/>
              <a:gd name="connsiteX60" fmla="*/ 309489 w 1913206"/>
              <a:gd name="connsiteY60" fmla="*/ 56271 h 1800707"/>
              <a:gd name="connsiteX61" fmla="*/ 309489 w 1913206"/>
              <a:gd name="connsiteY61" fmla="*/ 56271 h 1800707"/>
              <a:gd name="connsiteX62" fmla="*/ 309489 w 1913206"/>
              <a:gd name="connsiteY62" fmla="*/ 56271 h 1800707"/>
              <a:gd name="connsiteX63" fmla="*/ 0 w 1913206"/>
              <a:gd name="connsiteY63" fmla="*/ 0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645920 w 1913206"/>
              <a:gd name="connsiteY42" fmla="*/ 717452 h 1800707"/>
              <a:gd name="connsiteX43" fmla="*/ 1589649 w 1913206"/>
              <a:gd name="connsiteY43" fmla="*/ 604911 h 1800707"/>
              <a:gd name="connsiteX44" fmla="*/ 1477108 w 1913206"/>
              <a:gd name="connsiteY44" fmla="*/ 506437 h 1800707"/>
              <a:gd name="connsiteX45" fmla="*/ 1448973 w 1913206"/>
              <a:gd name="connsiteY45" fmla="*/ 464234 h 1800707"/>
              <a:gd name="connsiteX46" fmla="*/ 1406769 w 1913206"/>
              <a:gd name="connsiteY46" fmla="*/ 450166 h 1800707"/>
              <a:gd name="connsiteX47" fmla="*/ 1364566 w 1913206"/>
              <a:gd name="connsiteY47" fmla="*/ 422031 h 1800707"/>
              <a:gd name="connsiteX48" fmla="*/ 1336431 w 1913206"/>
              <a:gd name="connsiteY48" fmla="*/ 393895 h 1800707"/>
              <a:gd name="connsiteX49" fmla="*/ 1111348 w 1913206"/>
              <a:gd name="connsiteY49" fmla="*/ 281354 h 1800707"/>
              <a:gd name="connsiteX50" fmla="*/ 1026942 w 1913206"/>
              <a:gd name="connsiteY50" fmla="*/ 239151 h 1800707"/>
              <a:gd name="connsiteX51" fmla="*/ 942536 w 1913206"/>
              <a:gd name="connsiteY51" fmla="*/ 211015 h 1800707"/>
              <a:gd name="connsiteX52" fmla="*/ 844062 w 1913206"/>
              <a:gd name="connsiteY52" fmla="*/ 168812 h 1800707"/>
              <a:gd name="connsiteX53" fmla="*/ 773723 w 1913206"/>
              <a:gd name="connsiteY53" fmla="*/ 154745 h 1800707"/>
              <a:gd name="connsiteX54" fmla="*/ 731520 w 1913206"/>
              <a:gd name="connsiteY54" fmla="*/ 140677 h 1800707"/>
              <a:gd name="connsiteX55" fmla="*/ 576776 w 1913206"/>
              <a:gd name="connsiteY55" fmla="*/ 126609 h 1800707"/>
              <a:gd name="connsiteX56" fmla="*/ 478302 w 1913206"/>
              <a:gd name="connsiteY56" fmla="*/ 112542 h 1800707"/>
              <a:gd name="connsiteX57" fmla="*/ 436099 w 1913206"/>
              <a:gd name="connsiteY57" fmla="*/ 98474 h 1800707"/>
              <a:gd name="connsiteX58" fmla="*/ 337625 w 1913206"/>
              <a:gd name="connsiteY58" fmla="*/ 70338 h 1800707"/>
              <a:gd name="connsiteX59" fmla="*/ 309489 w 1913206"/>
              <a:gd name="connsiteY59" fmla="*/ 56271 h 1800707"/>
              <a:gd name="connsiteX60" fmla="*/ 309489 w 1913206"/>
              <a:gd name="connsiteY60" fmla="*/ 56271 h 1800707"/>
              <a:gd name="connsiteX61" fmla="*/ 309489 w 1913206"/>
              <a:gd name="connsiteY61" fmla="*/ 56271 h 1800707"/>
              <a:gd name="connsiteX62" fmla="*/ 0 w 1913206"/>
              <a:gd name="connsiteY62" fmla="*/ 0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59656 w 1913206"/>
              <a:gd name="connsiteY24" fmla="*/ 956603 h 1800707"/>
              <a:gd name="connsiteX25" fmla="*/ 787791 w 1913206"/>
              <a:gd name="connsiteY25" fmla="*/ 998806 h 1800707"/>
              <a:gd name="connsiteX26" fmla="*/ 773723 w 1913206"/>
              <a:gd name="connsiteY26" fmla="*/ 1041009 h 1800707"/>
              <a:gd name="connsiteX27" fmla="*/ 703385 w 1913206"/>
              <a:gd name="connsiteY27" fmla="*/ 1097280 h 1800707"/>
              <a:gd name="connsiteX28" fmla="*/ 633046 w 1913206"/>
              <a:gd name="connsiteY28" fmla="*/ 1167618 h 1800707"/>
              <a:gd name="connsiteX29" fmla="*/ 576776 w 1913206"/>
              <a:gd name="connsiteY29" fmla="*/ 1237957 h 1800707"/>
              <a:gd name="connsiteX30" fmla="*/ 534573 w 1913206"/>
              <a:gd name="connsiteY30" fmla="*/ 1266092 h 1800707"/>
              <a:gd name="connsiteX31" fmla="*/ 506437 w 1913206"/>
              <a:gd name="connsiteY31" fmla="*/ 1308295 h 1800707"/>
              <a:gd name="connsiteX32" fmla="*/ 478302 w 1913206"/>
              <a:gd name="connsiteY32" fmla="*/ 1336431 h 1800707"/>
              <a:gd name="connsiteX33" fmla="*/ 464234 w 1913206"/>
              <a:gd name="connsiteY33" fmla="*/ 1378634 h 1800707"/>
              <a:gd name="connsiteX34" fmla="*/ 436099 w 1913206"/>
              <a:gd name="connsiteY34" fmla="*/ 1420837 h 1800707"/>
              <a:gd name="connsiteX35" fmla="*/ 407963 w 1913206"/>
              <a:gd name="connsiteY35" fmla="*/ 1505243 h 1800707"/>
              <a:gd name="connsiteX36" fmla="*/ 365760 w 1913206"/>
              <a:gd name="connsiteY36" fmla="*/ 1688123 h 1800707"/>
              <a:gd name="connsiteX37" fmla="*/ 351693 w 1913206"/>
              <a:gd name="connsiteY37" fmla="*/ 1730326 h 1800707"/>
              <a:gd name="connsiteX38" fmla="*/ 1055077 w 1913206"/>
              <a:gd name="connsiteY38" fmla="*/ 1758462 h 1800707"/>
              <a:gd name="connsiteX39" fmla="*/ 1463040 w 1913206"/>
              <a:gd name="connsiteY39" fmla="*/ 1772529 h 1800707"/>
              <a:gd name="connsiteX40" fmla="*/ 1814733 w 1913206"/>
              <a:gd name="connsiteY40" fmla="*/ 1772529 h 1800707"/>
              <a:gd name="connsiteX41" fmla="*/ 1899139 w 1913206"/>
              <a:gd name="connsiteY41" fmla="*/ 1744394 h 1800707"/>
              <a:gd name="connsiteX42" fmla="*/ 1913206 w 1913206"/>
              <a:gd name="connsiteY42" fmla="*/ 1702191 h 1800707"/>
              <a:gd name="connsiteX43" fmla="*/ 1899139 w 1913206"/>
              <a:gd name="connsiteY43" fmla="*/ 1322363 h 1800707"/>
              <a:gd name="connsiteX44" fmla="*/ 1856936 w 1913206"/>
              <a:gd name="connsiteY44" fmla="*/ 1153551 h 1800707"/>
              <a:gd name="connsiteX45" fmla="*/ 1828800 w 1913206"/>
              <a:gd name="connsiteY45" fmla="*/ 1125415 h 1800707"/>
              <a:gd name="connsiteX46" fmla="*/ 1772529 w 1913206"/>
              <a:gd name="connsiteY46" fmla="*/ 956603 h 1800707"/>
              <a:gd name="connsiteX47" fmla="*/ 1744394 w 1913206"/>
              <a:gd name="connsiteY47" fmla="*/ 872197 h 1800707"/>
              <a:gd name="connsiteX48" fmla="*/ 1716259 w 1913206"/>
              <a:gd name="connsiteY48" fmla="*/ 829994 h 1800707"/>
              <a:gd name="connsiteX49" fmla="*/ 1645920 w 1913206"/>
              <a:gd name="connsiteY49" fmla="*/ 717452 h 1800707"/>
              <a:gd name="connsiteX50" fmla="*/ 1589649 w 1913206"/>
              <a:gd name="connsiteY50" fmla="*/ 604911 h 1800707"/>
              <a:gd name="connsiteX51" fmla="*/ 1477108 w 1913206"/>
              <a:gd name="connsiteY51" fmla="*/ 506437 h 1800707"/>
              <a:gd name="connsiteX52" fmla="*/ 1448973 w 1913206"/>
              <a:gd name="connsiteY52" fmla="*/ 464234 h 1800707"/>
              <a:gd name="connsiteX53" fmla="*/ 1406769 w 1913206"/>
              <a:gd name="connsiteY53" fmla="*/ 450166 h 1800707"/>
              <a:gd name="connsiteX54" fmla="*/ 1364566 w 1913206"/>
              <a:gd name="connsiteY54" fmla="*/ 422031 h 1800707"/>
              <a:gd name="connsiteX55" fmla="*/ 1336431 w 1913206"/>
              <a:gd name="connsiteY55" fmla="*/ 393895 h 1800707"/>
              <a:gd name="connsiteX56" fmla="*/ 1111348 w 1913206"/>
              <a:gd name="connsiteY56" fmla="*/ 281354 h 1800707"/>
              <a:gd name="connsiteX57" fmla="*/ 1026942 w 1913206"/>
              <a:gd name="connsiteY57" fmla="*/ 239151 h 1800707"/>
              <a:gd name="connsiteX58" fmla="*/ 942536 w 1913206"/>
              <a:gd name="connsiteY58" fmla="*/ 211015 h 1800707"/>
              <a:gd name="connsiteX59" fmla="*/ 844062 w 1913206"/>
              <a:gd name="connsiteY59" fmla="*/ 168812 h 1800707"/>
              <a:gd name="connsiteX60" fmla="*/ 773723 w 1913206"/>
              <a:gd name="connsiteY60" fmla="*/ 154745 h 1800707"/>
              <a:gd name="connsiteX61" fmla="*/ 822960 w 1913206"/>
              <a:gd name="connsiteY61"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59656 w 1913206"/>
              <a:gd name="connsiteY24" fmla="*/ 956603 h 1800707"/>
              <a:gd name="connsiteX25" fmla="*/ 787791 w 1913206"/>
              <a:gd name="connsiteY25" fmla="*/ 998806 h 1800707"/>
              <a:gd name="connsiteX26" fmla="*/ 773723 w 1913206"/>
              <a:gd name="connsiteY26" fmla="*/ 1041009 h 1800707"/>
              <a:gd name="connsiteX27" fmla="*/ 703385 w 1913206"/>
              <a:gd name="connsiteY27" fmla="*/ 1097280 h 1800707"/>
              <a:gd name="connsiteX28" fmla="*/ 633046 w 1913206"/>
              <a:gd name="connsiteY28" fmla="*/ 1167618 h 1800707"/>
              <a:gd name="connsiteX29" fmla="*/ 576776 w 1913206"/>
              <a:gd name="connsiteY29" fmla="*/ 1237957 h 1800707"/>
              <a:gd name="connsiteX30" fmla="*/ 534573 w 1913206"/>
              <a:gd name="connsiteY30" fmla="*/ 1266092 h 1800707"/>
              <a:gd name="connsiteX31" fmla="*/ 506437 w 1913206"/>
              <a:gd name="connsiteY31" fmla="*/ 1308295 h 1800707"/>
              <a:gd name="connsiteX32" fmla="*/ 478302 w 1913206"/>
              <a:gd name="connsiteY32" fmla="*/ 1336431 h 1800707"/>
              <a:gd name="connsiteX33" fmla="*/ 464234 w 1913206"/>
              <a:gd name="connsiteY33" fmla="*/ 1378634 h 1800707"/>
              <a:gd name="connsiteX34" fmla="*/ 436099 w 1913206"/>
              <a:gd name="connsiteY34" fmla="*/ 1420837 h 1800707"/>
              <a:gd name="connsiteX35" fmla="*/ 407963 w 1913206"/>
              <a:gd name="connsiteY35" fmla="*/ 1505243 h 1800707"/>
              <a:gd name="connsiteX36" fmla="*/ 365760 w 1913206"/>
              <a:gd name="connsiteY36" fmla="*/ 1688123 h 1800707"/>
              <a:gd name="connsiteX37" fmla="*/ 351693 w 1913206"/>
              <a:gd name="connsiteY37" fmla="*/ 1730326 h 1800707"/>
              <a:gd name="connsiteX38" fmla="*/ 1055077 w 1913206"/>
              <a:gd name="connsiteY38" fmla="*/ 1758462 h 1800707"/>
              <a:gd name="connsiteX39" fmla="*/ 1463040 w 1913206"/>
              <a:gd name="connsiteY39" fmla="*/ 1772529 h 1800707"/>
              <a:gd name="connsiteX40" fmla="*/ 1814733 w 1913206"/>
              <a:gd name="connsiteY40" fmla="*/ 1772529 h 1800707"/>
              <a:gd name="connsiteX41" fmla="*/ 1899139 w 1913206"/>
              <a:gd name="connsiteY41" fmla="*/ 1744394 h 1800707"/>
              <a:gd name="connsiteX42" fmla="*/ 1913206 w 1913206"/>
              <a:gd name="connsiteY42" fmla="*/ 1702191 h 1800707"/>
              <a:gd name="connsiteX43" fmla="*/ 1899139 w 1913206"/>
              <a:gd name="connsiteY43" fmla="*/ 1322363 h 1800707"/>
              <a:gd name="connsiteX44" fmla="*/ 1856936 w 1913206"/>
              <a:gd name="connsiteY44" fmla="*/ 1153551 h 1800707"/>
              <a:gd name="connsiteX45" fmla="*/ 1828800 w 1913206"/>
              <a:gd name="connsiteY45" fmla="*/ 1125415 h 1800707"/>
              <a:gd name="connsiteX46" fmla="*/ 1772529 w 1913206"/>
              <a:gd name="connsiteY46" fmla="*/ 956603 h 1800707"/>
              <a:gd name="connsiteX47" fmla="*/ 1744394 w 1913206"/>
              <a:gd name="connsiteY47" fmla="*/ 872197 h 1800707"/>
              <a:gd name="connsiteX48" fmla="*/ 1716259 w 1913206"/>
              <a:gd name="connsiteY48" fmla="*/ 829994 h 1800707"/>
              <a:gd name="connsiteX49" fmla="*/ 1645920 w 1913206"/>
              <a:gd name="connsiteY49" fmla="*/ 717452 h 1800707"/>
              <a:gd name="connsiteX50" fmla="*/ 1589649 w 1913206"/>
              <a:gd name="connsiteY50" fmla="*/ 604911 h 1800707"/>
              <a:gd name="connsiteX51" fmla="*/ 1477108 w 1913206"/>
              <a:gd name="connsiteY51" fmla="*/ 506437 h 1800707"/>
              <a:gd name="connsiteX52" fmla="*/ 1448973 w 1913206"/>
              <a:gd name="connsiteY52" fmla="*/ 464234 h 1800707"/>
              <a:gd name="connsiteX53" fmla="*/ 1406769 w 1913206"/>
              <a:gd name="connsiteY53" fmla="*/ 450166 h 1800707"/>
              <a:gd name="connsiteX54" fmla="*/ 1364566 w 1913206"/>
              <a:gd name="connsiteY54" fmla="*/ 422031 h 1800707"/>
              <a:gd name="connsiteX55" fmla="*/ 1336431 w 1913206"/>
              <a:gd name="connsiteY55" fmla="*/ 393895 h 1800707"/>
              <a:gd name="connsiteX56" fmla="*/ 1111348 w 1913206"/>
              <a:gd name="connsiteY56" fmla="*/ 281354 h 1800707"/>
              <a:gd name="connsiteX57" fmla="*/ 1026942 w 1913206"/>
              <a:gd name="connsiteY57" fmla="*/ 239151 h 1800707"/>
              <a:gd name="connsiteX58" fmla="*/ 844062 w 1913206"/>
              <a:gd name="connsiteY58" fmla="*/ 168812 h 1800707"/>
              <a:gd name="connsiteX59" fmla="*/ 773723 w 1913206"/>
              <a:gd name="connsiteY59" fmla="*/ 154745 h 1800707"/>
              <a:gd name="connsiteX60" fmla="*/ 822960 w 1913206"/>
              <a:gd name="connsiteY60"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59656 w 1913206"/>
              <a:gd name="connsiteY24" fmla="*/ 956603 h 1800707"/>
              <a:gd name="connsiteX25" fmla="*/ 787791 w 1913206"/>
              <a:gd name="connsiteY25" fmla="*/ 998806 h 1800707"/>
              <a:gd name="connsiteX26" fmla="*/ 773723 w 1913206"/>
              <a:gd name="connsiteY26" fmla="*/ 1041009 h 1800707"/>
              <a:gd name="connsiteX27" fmla="*/ 703385 w 1913206"/>
              <a:gd name="connsiteY27" fmla="*/ 1097280 h 1800707"/>
              <a:gd name="connsiteX28" fmla="*/ 633046 w 1913206"/>
              <a:gd name="connsiteY28" fmla="*/ 1167618 h 1800707"/>
              <a:gd name="connsiteX29" fmla="*/ 576776 w 1913206"/>
              <a:gd name="connsiteY29" fmla="*/ 1237957 h 1800707"/>
              <a:gd name="connsiteX30" fmla="*/ 534573 w 1913206"/>
              <a:gd name="connsiteY30" fmla="*/ 1266092 h 1800707"/>
              <a:gd name="connsiteX31" fmla="*/ 506437 w 1913206"/>
              <a:gd name="connsiteY31" fmla="*/ 1308295 h 1800707"/>
              <a:gd name="connsiteX32" fmla="*/ 478302 w 1913206"/>
              <a:gd name="connsiteY32" fmla="*/ 1336431 h 1800707"/>
              <a:gd name="connsiteX33" fmla="*/ 464234 w 1913206"/>
              <a:gd name="connsiteY33" fmla="*/ 1378634 h 1800707"/>
              <a:gd name="connsiteX34" fmla="*/ 436099 w 1913206"/>
              <a:gd name="connsiteY34" fmla="*/ 1420837 h 1800707"/>
              <a:gd name="connsiteX35" fmla="*/ 407963 w 1913206"/>
              <a:gd name="connsiteY35" fmla="*/ 1505243 h 1800707"/>
              <a:gd name="connsiteX36" fmla="*/ 365760 w 1913206"/>
              <a:gd name="connsiteY36" fmla="*/ 1688123 h 1800707"/>
              <a:gd name="connsiteX37" fmla="*/ 351693 w 1913206"/>
              <a:gd name="connsiteY37" fmla="*/ 1730326 h 1800707"/>
              <a:gd name="connsiteX38" fmla="*/ 1055077 w 1913206"/>
              <a:gd name="connsiteY38" fmla="*/ 1758462 h 1800707"/>
              <a:gd name="connsiteX39" fmla="*/ 1463040 w 1913206"/>
              <a:gd name="connsiteY39" fmla="*/ 1772529 h 1800707"/>
              <a:gd name="connsiteX40" fmla="*/ 1814733 w 1913206"/>
              <a:gd name="connsiteY40" fmla="*/ 1772529 h 1800707"/>
              <a:gd name="connsiteX41" fmla="*/ 1899139 w 1913206"/>
              <a:gd name="connsiteY41" fmla="*/ 1744394 h 1800707"/>
              <a:gd name="connsiteX42" fmla="*/ 1913206 w 1913206"/>
              <a:gd name="connsiteY42" fmla="*/ 1702191 h 1800707"/>
              <a:gd name="connsiteX43" fmla="*/ 1899139 w 1913206"/>
              <a:gd name="connsiteY43" fmla="*/ 1322363 h 1800707"/>
              <a:gd name="connsiteX44" fmla="*/ 1856936 w 1913206"/>
              <a:gd name="connsiteY44" fmla="*/ 1153551 h 1800707"/>
              <a:gd name="connsiteX45" fmla="*/ 1828800 w 1913206"/>
              <a:gd name="connsiteY45" fmla="*/ 1125415 h 1800707"/>
              <a:gd name="connsiteX46" fmla="*/ 1772529 w 1913206"/>
              <a:gd name="connsiteY46" fmla="*/ 956603 h 1800707"/>
              <a:gd name="connsiteX47" fmla="*/ 1744394 w 1913206"/>
              <a:gd name="connsiteY47" fmla="*/ 872197 h 1800707"/>
              <a:gd name="connsiteX48" fmla="*/ 1716259 w 1913206"/>
              <a:gd name="connsiteY48" fmla="*/ 829994 h 1800707"/>
              <a:gd name="connsiteX49" fmla="*/ 1645920 w 1913206"/>
              <a:gd name="connsiteY49" fmla="*/ 717452 h 1800707"/>
              <a:gd name="connsiteX50" fmla="*/ 1589649 w 1913206"/>
              <a:gd name="connsiteY50" fmla="*/ 604911 h 1800707"/>
              <a:gd name="connsiteX51" fmla="*/ 1448973 w 1913206"/>
              <a:gd name="connsiteY51" fmla="*/ 464234 h 1800707"/>
              <a:gd name="connsiteX52" fmla="*/ 1406769 w 1913206"/>
              <a:gd name="connsiteY52" fmla="*/ 450166 h 1800707"/>
              <a:gd name="connsiteX53" fmla="*/ 1364566 w 1913206"/>
              <a:gd name="connsiteY53" fmla="*/ 422031 h 1800707"/>
              <a:gd name="connsiteX54" fmla="*/ 1336431 w 1913206"/>
              <a:gd name="connsiteY54" fmla="*/ 393895 h 1800707"/>
              <a:gd name="connsiteX55" fmla="*/ 1111348 w 1913206"/>
              <a:gd name="connsiteY55" fmla="*/ 281354 h 1800707"/>
              <a:gd name="connsiteX56" fmla="*/ 1026942 w 1913206"/>
              <a:gd name="connsiteY56" fmla="*/ 239151 h 1800707"/>
              <a:gd name="connsiteX57" fmla="*/ 844062 w 1913206"/>
              <a:gd name="connsiteY57" fmla="*/ 168812 h 1800707"/>
              <a:gd name="connsiteX58" fmla="*/ 773723 w 1913206"/>
              <a:gd name="connsiteY58" fmla="*/ 154745 h 1800707"/>
              <a:gd name="connsiteX59" fmla="*/ 822960 w 1913206"/>
              <a:gd name="connsiteY59"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59656 w 1913206"/>
              <a:gd name="connsiteY24" fmla="*/ 956603 h 1800707"/>
              <a:gd name="connsiteX25" fmla="*/ 787791 w 1913206"/>
              <a:gd name="connsiteY25" fmla="*/ 998806 h 1800707"/>
              <a:gd name="connsiteX26" fmla="*/ 773723 w 1913206"/>
              <a:gd name="connsiteY26" fmla="*/ 1041009 h 1800707"/>
              <a:gd name="connsiteX27" fmla="*/ 703385 w 1913206"/>
              <a:gd name="connsiteY27" fmla="*/ 1097280 h 1800707"/>
              <a:gd name="connsiteX28" fmla="*/ 633046 w 1913206"/>
              <a:gd name="connsiteY28" fmla="*/ 1167618 h 1800707"/>
              <a:gd name="connsiteX29" fmla="*/ 576776 w 1913206"/>
              <a:gd name="connsiteY29" fmla="*/ 1237957 h 1800707"/>
              <a:gd name="connsiteX30" fmla="*/ 534573 w 1913206"/>
              <a:gd name="connsiteY30" fmla="*/ 1266092 h 1800707"/>
              <a:gd name="connsiteX31" fmla="*/ 506437 w 1913206"/>
              <a:gd name="connsiteY31" fmla="*/ 1308295 h 1800707"/>
              <a:gd name="connsiteX32" fmla="*/ 478302 w 1913206"/>
              <a:gd name="connsiteY32" fmla="*/ 1336431 h 1800707"/>
              <a:gd name="connsiteX33" fmla="*/ 464234 w 1913206"/>
              <a:gd name="connsiteY33" fmla="*/ 1378634 h 1800707"/>
              <a:gd name="connsiteX34" fmla="*/ 436099 w 1913206"/>
              <a:gd name="connsiteY34" fmla="*/ 1420837 h 1800707"/>
              <a:gd name="connsiteX35" fmla="*/ 407963 w 1913206"/>
              <a:gd name="connsiteY35" fmla="*/ 1505243 h 1800707"/>
              <a:gd name="connsiteX36" fmla="*/ 365760 w 1913206"/>
              <a:gd name="connsiteY36" fmla="*/ 1688123 h 1800707"/>
              <a:gd name="connsiteX37" fmla="*/ 351693 w 1913206"/>
              <a:gd name="connsiteY37" fmla="*/ 1730326 h 1800707"/>
              <a:gd name="connsiteX38" fmla="*/ 1055077 w 1913206"/>
              <a:gd name="connsiteY38" fmla="*/ 1758462 h 1800707"/>
              <a:gd name="connsiteX39" fmla="*/ 1463040 w 1913206"/>
              <a:gd name="connsiteY39" fmla="*/ 1772529 h 1800707"/>
              <a:gd name="connsiteX40" fmla="*/ 1814733 w 1913206"/>
              <a:gd name="connsiteY40" fmla="*/ 1772529 h 1800707"/>
              <a:gd name="connsiteX41" fmla="*/ 1899139 w 1913206"/>
              <a:gd name="connsiteY41" fmla="*/ 1744394 h 1800707"/>
              <a:gd name="connsiteX42" fmla="*/ 1913206 w 1913206"/>
              <a:gd name="connsiteY42" fmla="*/ 1702191 h 1800707"/>
              <a:gd name="connsiteX43" fmla="*/ 1899139 w 1913206"/>
              <a:gd name="connsiteY43" fmla="*/ 1322363 h 1800707"/>
              <a:gd name="connsiteX44" fmla="*/ 1856936 w 1913206"/>
              <a:gd name="connsiteY44" fmla="*/ 1153551 h 1800707"/>
              <a:gd name="connsiteX45" fmla="*/ 1828800 w 1913206"/>
              <a:gd name="connsiteY45" fmla="*/ 1125415 h 1800707"/>
              <a:gd name="connsiteX46" fmla="*/ 1772529 w 1913206"/>
              <a:gd name="connsiteY46" fmla="*/ 956603 h 1800707"/>
              <a:gd name="connsiteX47" fmla="*/ 1744394 w 1913206"/>
              <a:gd name="connsiteY47" fmla="*/ 872197 h 1800707"/>
              <a:gd name="connsiteX48" fmla="*/ 1716259 w 1913206"/>
              <a:gd name="connsiteY48" fmla="*/ 829994 h 1800707"/>
              <a:gd name="connsiteX49" fmla="*/ 1645920 w 1913206"/>
              <a:gd name="connsiteY49" fmla="*/ 717452 h 1800707"/>
              <a:gd name="connsiteX50" fmla="*/ 1589649 w 1913206"/>
              <a:gd name="connsiteY50" fmla="*/ 604911 h 1800707"/>
              <a:gd name="connsiteX51" fmla="*/ 1448973 w 1913206"/>
              <a:gd name="connsiteY51" fmla="*/ 464234 h 1800707"/>
              <a:gd name="connsiteX52" fmla="*/ 1406769 w 1913206"/>
              <a:gd name="connsiteY52" fmla="*/ 450166 h 1800707"/>
              <a:gd name="connsiteX53" fmla="*/ 1336431 w 1913206"/>
              <a:gd name="connsiteY53" fmla="*/ 393895 h 1800707"/>
              <a:gd name="connsiteX54" fmla="*/ 1111348 w 1913206"/>
              <a:gd name="connsiteY54" fmla="*/ 281354 h 1800707"/>
              <a:gd name="connsiteX55" fmla="*/ 1026942 w 1913206"/>
              <a:gd name="connsiteY55" fmla="*/ 239151 h 1800707"/>
              <a:gd name="connsiteX56" fmla="*/ 844062 w 1913206"/>
              <a:gd name="connsiteY56" fmla="*/ 168812 h 1800707"/>
              <a:gd name="connsiteX57" fmla="*/ 773723 w 1913206"/>
              <a:gd name="connsiteY57" fmla="*/ 154745 h 1800707"/>
              <a:gd name="connsiteX58" fmla="*/ 822960 w 1913206"/>
              <a:gd name="connsiteY58"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87791 w 1913206"/>
              <a:gd name="connsiteY24" fmla="*/ 998806 h 1800707"/>
              <a:gd name="connsiteX25" fmla="*/ 773723 w 1913206"/>
              <a:gd name="connsiteY25" fmla="*/ 1041009 h 1800707"/>
              <a:gd name="connsiteX26" fmla="*/ 703385 w 1913206"/>
              <a:gd name="connsiteY26" fmla="*/ 1097280 h 1800707"/>
              <a:gd name="connsiteX27" fmla="*/ 633046 w 1913206"/>
              <a:gd name="connsiteY27" fmla="*/ 1167618 h 1800707"/>
              <a:gd name="connsiteX28" fmla="*/ 576776 w 1913206"/>
              <a:gd name="connsiteY28" fmla="*/ 1237957 h 1800707"/>
              <a:gd name="connsiteX29" fmla="*/ 534573 w 1913206"/>
              <a:gd name="connsiteY29" fmla="*/ 1266092 h 1800707"/>
              <a:gd name="connsiteX30" fmla="*/ 506437 w 1913206"/>
              <a:gd name="connsiteY30" fmla="*/ 1308295 h 1800707"/>
              <a:gd name="connsiteX31" fmla="*/ 478302 w 1913206"/>
              <a:gd name="connsiteY31" fmla="*/ 1336431 h 1800707"/>
              <a:gd name="connsiteX32" fmla="*/ 464234 w 1913206"/>
              <a:gd name="connsiteY32" fmla="*/ 1378634 h 1800707"/>
              <a:gd name="connsiteX33" fmla="*/ 436099 w 1913206"/>
              <a:gd name="connsiteY33" fmla="*/ 1420837 h 1800707"/>
              <a:gd name="connsiteX34" fmla="*/ 407963 w 1913206"/>
              <a:gd name="connsiteY34" fmla="*/ 1505243 h 1800707"/>
              <a:gd name="connsiteX35" fmla="*/ 365760 w 1913206"/>
              <a:gd name="connsiteY35" fmla="*/ 1688123 h 1800707"/>
              <a:gd name="connsiteX36" fmla="*/ 351693 w 1913206"/>
              <a:gd name="connsiteY36" fmla="*/ 1730326 h 1800707"/>
              <a:gd name="connsiteX37" fmla="*/ 1055077 w 1913206"/>
              <a:gd name="connsiteY37" fmla="*/ 1758462 h 1800707"/>
              <a:gd name="connsiteX38" fmla="*/ 1463040 w 1913206"/>
              <a:gd name="connsiteY38" fmla="*/ 1772529 h 1800707"/>
              <a:gd name="connsiteX39" fmla="*/ 1814733 w 1913206"/>
              <a:gd name="connsiteY39" fmla="*/ 1772529 h 1800707"/>
              <a:gd name="connsiteX40" fmla="*/ 1899139 w 1913206"/>
              <a:gd name="connsiteY40" fmla="*/ 1744394 h 1800707"/>
              <a:gd name="connsiteX41" fmla="*/ 1913206 w 1913206"/>
              <a:gd name="connsiteY41" fmla="*/ 1702191 h 1800707"/>
              <a:gd name="connsiteX42" fmla="*/ 1899139 w 1913206"/>
              <a:gd name="connsiteY42" fmla="*/ 1322363 h 1800707"/>
              <a:gd name="connsiteX43" fmla="*/ 1856936 w 1913206"/>
              <a:gd name="connsiteY43" fmla="*/ 1153551 h 1800707"/>
              <a:gd name="connsiteX44" fmla="*/ 1828800 w 1913206"/>
              <a:gd name="connsiteY44" fmla="*/ 1125415 h 1800707"/>
              <a:gd name="connsiteX45" fmla="*/ 1772529 w 1913206"/>
              <a:gd name="connsiteY45" fmla="*/ 956603 h 1800707"/>
              <a:gd name="connsiteX46" fmla="*/ 1744394 w 1913206"/>
              <a:gd name="connsiteY46" fmla="*/ 872197 h 1800707"/>
              <a:gd name="connsiteX47" fmla="*/ 1716259 w 1913206"/>
              <a:gd name="connsiteY47" fmla="*/ 829994 h 1800707"/>
              <a:gd name="connsiteX48" fmla="*/ 1645920 w 1913206"/>
              <a:gd name="connsiteY48" fmla="*/ 717452 h 1800707"/>
              <a:gd name="connsiteX49" fmla="*/ 1589649 w 1913206"/>
              <a:gd name="connsiteY49" fmla="*/ 604911 h 1800707"/>
              <a:gd name="connsiteX50" fmla="*/ 1448973 w 1913206"/>
              <a:gd name="connsiteY50" fmla="*/ 464234 h 1800707"/>
              <a:gd name="connsiteX51" fmla="*/ 1406769 w 1913206"/>
              <a:gd name="connsiteY51" fmla="*/ 450166 h 1800707"/>
              <a:gd name="connsiteX52" fmla="*/ 1336431 w 1913206"/>
              <a:gd name="connsiteY52" fmla="*/ 393895 h 1800707"/>
              <a:gd name="connsiteX53" fmla="*/ 1111348 w 1913206"/>
              <a:gd name="connsiteY53" fmla="*/ 281354 h 1800707"/>
              <a:gd name="connsiteX54" fmla="*/ 1026942 w 1913206"/>
              <a:gd name="connsiteY54" fmla="*/ 239151 h 1800707"/>
              <a:gd name="connsiteX55" fmla="*/ 844062 w 1913206"/>
              <a:gd name="connsiteY55" fmla="*/ 168812 h 1800707"/>
              <a:gd name="connsiteX56" fmla="*/ 773723 w 1913206"/>
              <a:gd name="connsiteY56" fmla="*/ 154745 h 1800707"/>
              <a:gd name="connsiteX57" fmla="*/ 822960 w 1913206"/>
              <a:gd name="connsiteY57"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773723 w 1913206"/>
              <a:gd name="connsiteY24" fmla="*/ 1041009 h 1800707"/>
              <a:gd name="connsiteX25" fmla="*/ 703385 w 1913206"/>
              <a:gd name="connsiteY25" fmla="*/ 1097280 h 1800707"/>
              <a:gd name="connsiteX26" fmla="*/ 633046 w 1913206"/>
              <a:gd name="connsiteY26" fmla="*/ 1167618 h 1800707"/>
              <a:gd name="connsiteX27" fmla="*/ 576776 w 1913206"/>
              <a:gd name="connsiteY27" fmla="*/ 1237957 h 1800707"/>
              <a:gd name="connsiteX28" fmla="*/ 534573 w 1913206"/>
              <a:gd name="connsiteY28" fmla="*/ 1266092 h 1800707"/>
              <a:gd name="connsiteX29" fmla="*/ 506437 w 1913206"/>
              <a:gd name="connsiteY29" fmla="*/ 1308295 h 1800707"/>
              <a:gd name="connsiteX30" fmla="*/ 478302 w 1913206"/>
              <a:gd name="connsiteY30" fmla="*/ 1336431 h 1800707"/>
              <a:gd name="connsiteX31" fmla="*/ 464234 w 1913206"/>
              <a:gd name="connsiteY31" fmla="*/ 1378634 h 1800707"/>
              <a:gd name="connsiteX32" fmla="*/ 436099 w 1913206"/>
              <a:gd name="connsiteY32" fmla="*/ 1420837 h 1800707"/>
              <a:gd name="connsiteX33" fmla="*/ 407963 w 1913206"/>
              <a:gd name="connsiteY33" fmla="*/ 1505243 h 1800707"/>
              <a:gd name="connsiteX34" fmla="*/ 365760 w 1913206"/>
              <a:gd name="connsiteY34" fmla="*/ 1688123 h 1800707"/>
              <a:gd name="connsiteX35" fmla="*/ 351693 w 1913206"/>
              <a:gd name="connsiteY35" fmla="*/ 1730326 h 1800707"/>
              <a:gd name="connsiteX36" fmla="*/ 1055077 w 1913206"/>
              <a:gd name="connsiteY36" fmla="*/ 1758462 h 1800707"/>
              <a:gd name="connsiteX37" fmla="*/ 1463040 w 1913206"/>
              <a:gd name="connsiteY37" fmla="*/ 1772529 h 1800707"/>
              <a:gd name="connsiteX38" fmla="*/ 1814733 w 1913206"/>
              <a:gd name="connsiteY38" fmla="*/ 1772529 h 1800707"/>
              <a:gd name="connsiteX39" fmla="*/ 1899139 w 1913206"/>
              <a:gd name="connsiteY39" fmla="*/ 1744394 h 1800707"/>
              <a:gd name="connsiteX40" fmla="*/ 1913206 w 1913206"/>
              <a:gd name="connsiteY40" fmla="*/ 1702191 h 1800707"/>
              <a:gd name="connsiteX41" fmla="*/ 1899139 w 1913206"/>
              <a:gd name="connsiteY41" fmla="*/ 1322363 h 1800707"/>
              <a:gd name="connsiteX42" fmla="*/ 1856936 w 1913206"/>
              <a:gd name="connsiteY42" fmla="*/ 1153551 h 1800707"/>
              <a:gd name="connsiteX43" fmla="*/ 1828800 w 1913206"/>
              <a:gd name="connsiteY43" fmla="*/ 1125415 h 1800707"/>
              <a:gd name="connsiteX44" fmla="*/ 1772529 w 1913206"/>
              <a:gd name="connsiteY44" fmla="*/ 956603 h 1800707"/>
              <a:gd name="connsiteX45" fmla="*/ 1744394 w 1913206"/>
              <a:gd name="connsiteY45" fmla="*/ 872197 h 1800707"/>
              <a:gd name="connsiteX46" fmla="*/ 1716259 w 1913206"/>
              <a:gd name="connsiteY46" fmla="*/ 829994 h 1800707"/>
              <a:gd name="connsiteX47" fmla="*/ 1645920 w 1913206"/>
              <a:gd name="connsiteY47" fmla="*/ 717452 h 1800707"/>
              <a:gd name="connsiteX48" fmla="*/ 1589649 w 1913206"/>
              <a:gd name="connsiteY48" fmla="*/ 604911 h 1800707"/>
              <a:gd name="connsiteX49" fmla="*/ 1448973 w 1913206"/>
              <a:gd name="connsiteY49" fmla="*/ 464234 h 1800707"/>
              <a:gd name="connsiteX50" fmla="*/ 1406769 w 1913206"/>
              <a:gd name="connsiteY50" fmla="*/ 450166 h 1800707"/>
              <a:gd name="connsiteX51" fmla="*/ 1336431 w 1913206"/>
              <a:gd name="connsiteY51" fmla="*/ 393895 h 1800707"/>
              <a:gd name="connsiteX52" fmla="*/ 1111348 w 1913206"/>
              <a:gd name="connsiteY52" fmla="*/ 281354 h 1800707"/>
              <a:gd name="connsiteX53" fmla="*/ 1026942 w 1913206"/>
              <a:gd name="connsiteY53" fmla="*/ 239151 h 1800707"/>
              <a:gd name="connsiteX54" fmla="*/ 844062 w 1913206"/>
              <a:gd name="connsiteY54" fmla="*/ 168812 h 1800707"/>
              <a:gd name="connsiteX55" fmla="*/ 773723 w 1913206"/>
              <a:gd name="connsiteY55" fmla="*/ 154745 h 1800707"/>
              <a:gd name="connsiteX56" fmla="*/ 822960 w 1913206"/>
              <a:gd name="connsiteY56"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703385 w 1913206"/>
              <a:gd name="connsiteY24" fmla="*/ 1097280 h 1800707"/>
              <a:gd name="connsiteX25" fmla="*/ 633046 w 1913206"/>
              <a:gd name="connsiteY25" fmla="*/ 1167618 h 1800707"/>
              <a:gd name="connsiteX26" fmla="*/ 576776 w 1913206"/>
              <a:gd name="connsiteY26" fmla="*/ 1237957 h 1800707"/>
              <a:gd name="connsiteX27" fmla="*/ 534573 w 1913206"/>
              <a:gd name="connsiteY27" fmla="*/ 1266092 h 1800707"/>
              <a:gd name="connsiteX28" fmla="*/ 506437 w 1913206"/>
              <a:gd name="connsiteY28" fmla="*/ 1308295 h 1800707"/>
              <a:gd name="connsiteX29" fmla="*/ 478302 w 1913206"/>
              <a:gd name="connsiteY29" fmla="*/ 1336431 h 1800707"/>
              <a:gd name="connsiteX30" fmla="*/ 464234 w 1913206"/>
              <a:gd name="connsiteY30" fmla="*/ 1378634 h 1800707"/>
              <a:gd name="connsiteX31" fmla="*/ 436099 w 1913206"/>
              <a:gd name="connsiteY31" fmla="*/ 1420837 h 1800707"/>
              <a:gd name="connsiteX32" fmla="*/ 407963 w 1913206"/>
              <a:gd name="connsiteY32" fmla="*/ 1505243 h 1800707"/>
              <a:gd name="connsiteX33" fmla="*/ 365760 w 1913206"/>
              <a:gd name="connsiteY33" fmla="*/ 1688123 h 1800707"/>
              <a:gd name="connsiteX34" fmla="*/ 351693 w 1913206"/>
              <a:gd name="connsiteY34" fmla="*/ 1730326 h 1800707"/>
              <a:gd name="connsiteX35" fmla="*/ 1055077 w 1913206"/>
              <a:gd name="connsiteY35" fmla="*/ 1758462 h 1800707"/>
              <a:gd name="connsiteX36" fmla="*/ 1463040 w 1913206"/>
              <a:gd name="connsiteY36" fmla="*/ 1772529 h 1800707"/>
              <a:gd name="connsiteX37" fmla="*/ 1814733 w 1913206"/>
              <a:gd name="connsiteY37" fmla="*/ 1772529 h 1800707"/>
              <a:gd name="connsiteX38" fmla="*/ 1899139 w 1913206"/>
              <a:gd name="connsiteY38" fmla="*/ 1744394 h 1800707"/>
              <a:gd name="connsiteX39" fmla="*/ 1913206 w 1913206"/>
              <a:gd name="connsiteY39" fmla="*/ 1702191 h 1800707"/>
              <a:gd name="connsiteX40" fmla="*/ 1899139 w 1913206"/>
              <a:gd name="connsiteY40" fmla="*/ 1322363 h 1800707"/>
              <a:gd name="connsiteX41" fmla="*/ 1856936 w 1913206"/>
              <a:gd name="connsiteY41" fmla="*/ 1153551 h 1800707"/>
              <a:gd name="connsiteX42" fmla="*/ 1828800 w 1913206"/>
              <a:gd name="connsiteY42" fmla="*/ 1125415 h 1800707"/>
              <a:gd name="connsiteX43" fmla="*/ 1772529 w 1913206"/>
              <a:gd name="connsiteY43" fmla="*/ 956603 h 1800707"/>
              <a:gd name="connsiteX44" fmla="*/ 1744394 w 1913206"/>
              <a:gd name="connsiteY44" fmla="*/ 872197 h 1800707"/>
              <a:gd name="connsiteX45" fmla="*/ 1716259 w 1913206"/>
              <a:gd name="connsiteY45" fmla="*/ 829994 h 1800707"/>
              <a:gd name="connsiteX46" fmla="*/ 1645920 w 1913206"/>
              <a:gd name="connsiteY46" fmla="*/ 717452 h 1800707"/>
              <a:gd name="connsiteX47" fmla="*/ 1589649 w 1913206"/>
              <a:gd name="connsiteY47" fmla="*/ 604911 h 1800707"/>
              <a:gd name="connsiteX48" fmla="*/ 1448973 w 1913206"/>
              <a:gd name="connsiteY48" fmla="*/ 464234 h 1800707"/>
              <a:gd name="connsiteX49" fmla="*/ 1406769 w 1913206"/>
              <a:gd name="connsiteY49" fmla="*/ 450166 h 1800707"/>
              <a:gd name="connsiteX50" fmla="*/ 1336431 w 1913206"/>
              <a:gd name="connsiteY50" fmla="*/ 393895 h 1800707"/>
              <a:gd name="connsiteX51" fmla="*/ 1111348 w 1913206"/>
              <a:gd name="connsiteY51" fmla="*/ 281354 h 1800707"/>
              <a:gd name="connsiteX52" fmla="*/ 1026942 w 1913206"/>
              <a:gd name="connsiteY52" fmla="*/ 239151 h 1800707"/>
              <a:gd name="connsiteX53" fmla="*/ 844062 w 1913206"/>
              <a:gd name="connsiteY53" fmla="*/ 168812 h 1800707"/>
              <a:gd name="connsiteX54" fmla="*/ 773723 w 1913206"/>
              <a:gd name="connsiteY54" fmla="*/ 154745 h 1800707"/>
              <a:gd name="connsiteX55" fmla="*/ 822960 w 1913206"/>
              <a:gd name="connsiteY55"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703385 w 1913206"/>
              <a:gd name="connsiteY24" fmla="*/ 1097280 h 1800707"/>
              <a:gd name="connsiteX25" fmla="*/ 633046 w 1913206"/>
              <a:gd name="connsiteY25" fmla="*/ 1167618 h 1800707"/>
              <a:gd name="connsiteX26" fmla="*/ 534573 w 1913206"/>
              <a:gd name="connsiteY26" fmla="*/ 1266092 h 1800707"/>
              <a:gd name="connsiteX27" fmla="*/ 506437 w 1913206"/>
              <a:gd name="connsiteY27" fmla="*/ 1308295 h 1800707"/>
              <a:gd name="connsiteX28" fmla="*/ 478302 w 1913206"/>
              <a:gd name="connsiteY28" fmla="*/ 1336431 h 1800707"/>
              <a:gd name="connsiteX29" fmla="*/ 464234 w 1913206"/>
              <a:gd name="connsiteY29" fmla="*/ 1378634 h 1800707"/>
              <a:gd name="connsiteX30" fmla="*/ 436099 w 1913206"/>
              <a:gd name="connsiteY30" fmla="*/ 1420837 h 1800707"/>
              <a:gd name="connsiteX31" fmla="*/ 407963 w 1913206"/>
              <a:gd name="connsiteY31" fmla="*/ 1505243 h 1800707"/>
              <a:gd name="connsiteX32" fmla="*/ 365760 w 1913206"/>
              <a:gd name="connsiteY32" fmla="*/ 1688123 h 1800707"/>
              <a:gd name="connsiteX33" fmla="*/ 351693 w 1913206"/>
              <a:gd name="connsiteY33" fmla="*/ 1730326 h 1800707"/>
              <a:gd name="connsiteX34" fmla="*/ 1055077 w 1913206"/>
              <a:gd name="connsiteY34" fmla="*/ 1758462 h 1800707"/>
              <a:gd name="connsiteX35" fmla="*/ 1463040 w 1913206"/>
              <a:gd name="connsiteY35" fmla="*/ 1772529 h 1800707"/>
              <a:gd name="connsiteX36" fmla="*/ 1814733 w 1913206"/>
              <a:gd name="connsiteY36" fmla="*/ 1772529 h 1800707"/>
              <a:gd name="connsiteX37" fmla="*/ 1899139 w 1913206"/>
              <a:gd name="connsiteY37" fmla="*/ 1744394 h 1800707"/>
              <a:gd name="connsiteX38" fmla="*/ 1913206 w 1913206"/>
              <a:gd name="connsiteY38" fmla="*/ 1702191 h 1800707"/>
              <a:gd name="connsiteX39" fmla="*/ 1899139 w 1913206"/>
              <a:gd name="connsiteY39" fmla="*/ 1322363 h 1800707"/>
              <a:gd name="connsiteX40" fmla="*/ 1856936 w 1913206"/>
              <a:gd name="connsiteY40" fmla="*/ 1153551 h 1800707"/>
              <a:gd name="connsiteX41" fmla="*/ 1828800 w 1913206"/>
              <a:gd name="connsiteY41" fmla="*/ 1125415 h 1800707"/>
              <a:gd name="connsiteX42" fmla="*/ 1772529 w 1913206"/>
              <a:gd name="connsiteY42" fmla="*/ 956603 h 1800707"/>
              <a:gd name="connsiteX43" fmla="*/ 1744394 w 1913206"/>
              <a:gd name="connsiteY43" fmla="*/ 872197 h 1800707"/>
              <a:gd name="connsiteX44" fmla="*/ 1716259 w 1913206"/>
              <a:gd name="connsiteY44" fmla="*/ 829994 h 1800707"/>
              <a:gd name="connsiteX45" fmla="*/ 1645920 w 1913206"/>
              <a:gd name="connsiteY45" fmla="*/ 717452 h 1800707"/>
              <a:gd name="connsiteX46" fmla="*/ 1589649 w 1913206"/>
              <a:gd name="connsiteY46" fmla="*/ 604911 h 1800707"/>
              <a:gd name="connsiteX47" fmla="*/ 1448973 w 1913206"/>
              <a:gd name="connsiteY47" fmla="*/ 464234 h 1800707"/>
              <a:gd name="connsiteX48" fmla="*/ 1406769 w 1913206"/>
              <a:gd name="connsiteY48" fmla="*/ 450166 h 1800707"/>
              <a:gd name="connsiteX49" fmla="*/ 1336431 w 1913206"/>
              <a:gd name="connsiteY49" fmla="*/ 393895 h 1800707"/>
              <a:gd name="connsiteX50" fmla="*/ 1111348 w 1913206"/>
              <a:gd name="connsiteY50" fmla="*/ 281354 h 1800707"/>
              <a:gd name="connsiteX51" fmla="*/ 1026942 w 1913206"/>
              <a:gd name="connsiteY51" fmla="*/ 239151 h 1800707"/>
              <a:gd name="connsiteX52" fmla="*/ 844062 w 1913206"/>
              <a:gd name="connsiteY52" fmla="*/ 168812 h 1800707"/>
              <a:gd name="connsiteX53" fmla="*/ 773723 w 1913206"/>
              <a:gd name="connsiteY53" fmla="*/ 154745 h 1800707"/>
              <a:gd name="connsiteX54" fmla="*/ 822960 w 1913206"/>
              <a:gd name="connsiteY54"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703385 w 1913206"/>
              <a:gd name="connsiteY24" fmla="*/ 1097280 h 1800707"/>
              <a:gd name="connsiteX25" fmla="*/ 633046 w 1913206"/>
              <a:gd name="connsiteY25" fmla="*/ 1167618 h 1800707"/>
              <a:gd name="connsiteX26" fmla="*/ 534573 w 1913206"/>
              <a:gd name="connsiteY26" fmla="*/ 1266092 h 1800707"/>
              <a:gd name="connsiteX27" fmla="*/ 506437 w 1913206"/>
              <a:gd name="connsiteY27" fmla="*/ 1308295 h 1800707"/>
              <a:gd name="connsiteX28" fmla="*/ 478302 w 1913206"/>
              <a:gd name="connsiteY28" fmla="*/ 1336431 h 1800707"/>
              <a:gd name="connsiteX29" fmla="*/ 464234 w 1913206"/>
              <a:gd name="connsiteY29" fmla="*/ 1378634 h 1800707"/>
              <a:gd name="connsiteX30" fmla="*/ 436099 w 1913206"/>
              <a:gd name="connsiteY30" fmla="*/ 1420837 h 1800707"/>
              <a:gd name="connsiteX31" fmla="*/ 407963 w 1913206"/>
              <a:gd name="connsiteY31" fmla="*/ 1505243 h 1800707"/>
              <a:gd name="connsiteX32" fmla="*/ 365760 w 1913206"/>
              <a:gd name="connsiteY32" fmla="*/ 1688123 h 1800707"/>
              <a:gd name="connsiteX33" fmla="*/ 351693 w 1913206"/>
              <a:gd name="connsiteY33" fmla="*/ 1730326 h 1800707"/>
              <a:gd name="connsiteX34" fmla="*/ 1055077 w 1913206"/>
              <a:gd name="connsiteY34" fmla="*/ 1758462 h 1800707"/>
              <a:gd name="connsiteX35" fmla="*/ 1463040 w 1913206"/>
              <a:gd name="connsiteY35" fmla="*/ 1772529 h 1800707"/>
              <a:gd name="connsiteX36" fmla="*/ 1814733 w 1913206"/>
              <a:gd name="connsiteY36" fmla="*/ 1772529 h 1800707"/>
              <a:gd name="connsiteX37" fmla="*/ 1899139 w 1913206"/>
              <a:gd name="connsiteY37" fmla="*/ 1744394 h 1800707"/>
              <a:gd name="connsiteX38" fmla="*/ 1913206 w 1913206"/>
              <a:gd name="connsiteY38" fmla="*/ 1702191 h 1800707"/>
              <a:gd name="connsiteX39" fmla="*/ 1899139 w 1913206"/>
              <a:gd name="connsiteY39" fmla="*/ 1322363 h 1800707"/>
              <a:gd name="connsiteX40" fmla="*/ 1856936 w 1913206"/>
              <a:gd name="connsiteY40" fmla="*/ 1153551 h 1800707"/>
              <a:gd name="connsiteX41" fmla="*/ 1828800 w 1913206"/>
              <a:gd name="connsiteY41" fmla="*/ 1125415 h 1800707"/>
              <a:gd name="connsiteX42" fmla="*/ 1772529 w 1913206"/>
              <a:gd name="connsiteY42" fmla="*/ 956603 h 1800707"/>
              <a:gd name="connsiteX43" fmla="*/ 1744394 w 1913206"/>
              <a:gd name="connsiteY43" fmla="*/ 872197 h 1800707"/>
              <a:gd name="connsiteX44" fmla="*/ 1716259 w 1913206"/>
              <a:gd name="connsiteY44" fmla="*/ 829994 h 1800707"/>
              <a:gd name="connsiteX45" fmla="*/ 1645920 w 1913206"/>
              <a:gd name="connsiteY45" fmla="*/ 717452 h 1800707"/>
              <a:gd name="connsiteX46" fmla="*/ 1589649 w 1913206"/>
              <a:gd name="connsiteY46" fmla="*/ 604911 h 1800707"/>
              <a:gd name="connsiteX47" fmla="*/ 1448973 w 1913206"/>
              <a:gd name="connsiteY47" fmla="*/ 464234 h 1800707"/>
              <a:gd name="connsiteX48" fmla="*/ 1406769 w 1913206"/>
              <a:gd name="connsiteY48" fmla="*/ 450166 h 1800707"/>
              <a:gd name="connsiteX49" fmla="*/ 1336431 w 1913206"/>
              <a:gd name="connsiteY49" fmla="*/ 393895 h 1800707"/>
              <a:gd name="connsiteX50" fmla="*/ 1111348 w 1913206"/>
              <a:gd name="connsiteY50" fmla="*/ 281354 h 1800707"/>
              <a:gd name="connsiteX51" fmla="*/ 1026942 w 1913206"/>
              <a:gd name="connsiteY51" fmla="*/ 239151 h 1800707"/>
              <a:gd name="connsiteX52" fmla="*/ 844062 w 1913206"/>
              <a:gd name="connsiteY52" fmla="*/ 168812 h 1800707"/>
              <a:gd name="connsiteX53" fmla="*/ 773723 w 1913206"/>
              <a:gd name="connsiteY53" fmla="*/ 154745 h 1800707"/>
              <a:gd name="connsiteX54" fmla="*/ 822960 w 1913206"/>
              <a:gd name="connsiteY54"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633046 w 1913206"/>
              <a:gd name="connsiteY24" fmla="*/ 1167618 h 1800707"/>
              <a:gd name="connsiteX25" fmla="*/ 534573 w 1913206"/>
              <a:gd name="connsiteY25" fmla="*/ 1266092 h 1800707"/>
              <a:gd name="connsiteX26" fmla="*/ 506437 w 1913206"/>
              <a:gd name="connsiteY26" fmla="*/ 1308295 h 1800707"/>
              <a:gd name="connsiteX27" fmla="*/ 478302 w 1913206"/>
              <a:gd name="connsiteY27" fmla="*/ 1336431 h 1800707"/>
              <a:gd name="connsiteX28" fmla="*/ 464234 w 1913206"/>
              <a:gd name="connsiteY28" fmla="*/ 1378634 h 1800707"/>
              <a:gd name="connsiteX29" fmla="*/ 436099 w 1913206"/>
              <a:gd name="connsiteY29" fmla="*/ 1420837 h 1800707"/>
              <a:gd name="connsiteX30" fmla="*/ 407963 w 1913206"/>
              <a:gd name="connsiteY30" fmla="*/ 1505243 h 1800707"/>
              <a:gd name="connsiteX31" fmla="*/ 365760 w 1913206"/>
              <a:gd name="connsiteY31" fmla="*/ 1688123 h 1800707"/>
              <a:gd name="connsiteX32" fmla="*/ 351693 w 1913206"/>
              <a:gd name="connsiteY32" fmla="*/ 1730326 h 1800707"/>
              <a:gd name="connsiteX33" fmla="*/ 1055077 w 1913206"/>
              <a:gd name="connsiteY33" fmla="*/ 1758462 h 1800707"/>
              <a:gd name="connsiteX34" fmla="*/ 1463040 w 1913206"/>
              <a:gd name="connsiteY34" fmla="*/ 1772529 h 1800707"/>
              <a:gd name="connsiteX35" fmla="*/ 1814733 w 1913206"/>
              <a:gd name="connsiteY35" fmla="*/ 1772529 h 1800707"/>
              <a:gd name="connsiteX36" fmla="*/ 1899139 w 1913206"/>
              <a:gd name="connsiteY36" fmla="*/ 1744394 h 1800707"/>
              <a:gd name="connsiteX37" fmla="*/ 1913206 w 1913206"/>
              <a:gd name="connsiteY37" fmla="*/ 1702191 h 1800707"/>
              <a:gd name="connsiteX38" fmla="*/ 1899139 w 1913206"/>
              <a:gd name="connsiteY38" fmla="*/ 1322363 h 1800707"/>
              <a:gd name="connsiteX39" fmla="*/ 1856936 w 1913206"/>
              <a:gd name="connsiteY39" fmla="*/ 1153551 h 1800707"/>
              <a:gd name="connsiteX40" fmla="*/ 1828800 w 1913206"/>
              <a:gd name="connsiteY40" fmla="*/ 1125415 h 1800707"/>
              <a:gd name="connsiteX41" fmla="*/ 1772529 w 1913206"/>
              <a:gd name="connsiteY41" fmla="*/ 956603 h 1800707"/>
              <a:gd name="connsiteX42" fmla="*/ 1744394 w 1913206"/>
              <a:gd name="connsiteY42" fmla="*/ 872197 h 1800707"/>
              <a:gd name="connsiteX43" fmla="*/ 1716259 w 1913206"/>
              <a:gd name="connsiteY43" fmla="*/ 829994 h 1800707"/>
              <a:gd name="connsiteX44" fmla="*/ 1645920 w 1913206"/>
              <a:gd name="connsiteY44" fmla="*/ 717452 h 1800707"/>
              <a:gd name="connsiteX45" fmla="*/ 1589649 w 1913206"/>
              <a:gd name="connsiteY45" fmla="*/ 604911 h 1800707"/>
              <a:gd name="connsiteX46" fmla="*/ 1448973 w 1913206"/>
              <a:gd name="connsiteY46" fmla="*/ 464234 h 1800707"/>
              <a:gd name="connsiteX47" fmla="*/ 1406769 w 1913206"/>
              <a:gd name="connsiteY47" fmla="*/ 450166 h 1800707"/>
              <a:gd name="connsiteX48" fmla="*/ 1336431 w 1913206"/>
              <a:gd name="connsiteY48" fmla="*/ 393895 h 1800707"/>
              <a:gd name="connsiteX49" fmla="*/ 1111348 w 1913206"/>
              <a:gd name="connsiteY49" fmla="*/ 281354 h 1800707"/>
              <a:gd name="connsiteX50" fmla="*/ 1026942 w 1913206"/>
              <a:gd name="connsiteY50" fmla="*/ 239151 h 1800707"/>
              <a:gd name="connsiteX51" fmla="*/ 844062 w 1913206"/>
              <a:gd name="connsiteY51" fmla="*/ 168812 h 1800707"/>
              <a:gd name="connsiteX52" fmla="*/ 773723 w 1913206"/>
              <a:gd name="connsiteY52" fmla="*/ 154745 h 1800707"/>
              <a:gd name="connsiteX53" fmla="*/ 822960 w 1913206"/>
              <a:gd name="connsiteY53"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633046 w 1913206"/>
              <a:gd name="connsiteY24" fmla="*/ 1167618 h 1800707"/>
              <a:gd name="connsiteX25" fmla="*/ 534573 w 1913206"/>
              <a:gd name="connsiteY25" fmla="*/ 1266092 h 1800707"/>
              <a:gd name="connsiteX26" fmla="*/ 506437 w 1913206"/>
              <a:gd name="connsiteY26" fmla="*/ 1308295 h 1800707"/>
              <a:gd name="connsiteX27" fmla="*/ 478302 w 1913206"/>
              <a:gd name="connsiteY27" fmla="*/ 1336431 h 1800707"/>
              <a:gd name="connsiteX28" fmla="*/ 436099 w 1913206"/>
              <a:gd name="connsiteY28" fmla="*/ 1420837 h 1800707"/>
              <a:gd name="connsiteX29" fmla="*/ 407963 w 1913206"/>
              <a:gd name="connsiteY29" fmla="*/ 1505243 h 1800707"/>
              <a:gd name="connsiteX30" fmla="*/ 365760 w 1913206"/>
              <a:gd name="connsiteY30" fmla="*/ 1688123 h 1800707"/>
              <a:gd name="connsiteX31" fmla="*/ 351693 w 1913206"/>
              <a:gd name="connsiteY31" fmla="*/ 1730326 h 1800707"/>
              <a:gd name="connsiteX32" fmla="*/ 1055077 w 1913206"/>
              <a:gd name="connsiteY32" fmla="*/ 1758462 h 1800707"/>
              <a:gd name="connsiteX33" fmla="*/ 1463040 w 1913206"/>
              <a:gd name="connsiteY33" fmla="*/ 1772529 h 1800707"/>
              <a:gd name="connsiteX34" fmla="*/ 1814733 w 1913206"/>
              <a:gd name="connsiteY34" fmla="*/ 1772529 h 1800707"/>
              <a:gd name="connsiteX35" fmla="*/ 1899139 w 1913206"/>
              <a:gd name="connsiteY35" fmla="*/ 1744394 h 1800707"/>
              <a:gd name="connsiteX36" fmla="*/ 1913206 w 1913206"/>
              <a:gd name="connsiteY36" fmla="*/ 1702191 h 1800707"/>
              <a:gd name="connsiteX37" fmla="*/ 1899139 w 1913206"/>
              <a:gd name="connsiteY37" fmla="*/ 1322363 h 1800707"/>
              <a:gd name="connsiteX38" fmla="*/ 1856936 w 1913206"/>
              <a:gd name="connsiteY38" fmla="*/ 1153551 h 1800707"/>
              <a:gd name="connsiteX39" fmla="*/ 1828800 w 1913206"/>
              <a:gd name="connsiteY39" fmla="*/ 1125415 h 1800707"/>
              <a:gd name="connsiteX40" fmla="*/ 1772529 w 1913206"/>
              <a:gd name="connsiteY40" fmla="*/ 956603 h 1800707"/>
              <a:gd name="connsiteX41" fmla="*/ 1744394 w 1913206"/>
              <a:gd name="connsiteY41" fmla="*/ 872197 h 1800707"/>
              <a:gd name="connsiteX42" fmla="*/ 1716259 w 1913206"/>
              <a:gd name="connsiteY42" fmla="*/ 829994 h 1800707"/>
              <a:gd name="connsiteX43" fmla="*/ 1645920 w 1913206"/>
              <a:gd name="connsiteY43" fmla="*/ 717452 h 1800707"/>
              <a:gd name="connsiteX44" fmla="*/ 1589649 w 1913206"/>
              <a:gd name="connsiteY44" fmla="*/ 604911 h 1800707"/>
              <a:gd name="connsiteX45" fmla="*/ 1448973 w 1913206"/>
              <a:gd name="connsiteY45" fmla="*/ 464234 h 1800707"/>
              <a:gd name="connsiteX46" fmla="*/ 1406769 w 1913206"/>
              <a:gd name="connsiteY46" fmla="*/ 450166 h 1800707"/>
              <a:gd name="connsiteX47" fmla="*/ 1336431 w 1913206"/>
              <a:gd name="connsiteY47" fmla="*/ 393895 h 1800707"/>
              <a:gd name="connsiteX48" fmla="*/ 1111348 w 1913206"/>
              <a:gd name="connsiteY48" fmla="*/ 281354 h 1800707"/>
              <a:gd name="connsiteX49" fmla="*/ 1026942 w 1913206"/>
              <a:gd name="connsiteY49" fmla="*/ 239151 h 1800707"/>
              <a:gd name="connsiteX50" fmla="*/ 844062 w 1913206"/>
              <a:gd name="connsiteY50" fmla="*/ 168812 h 1800707"/>
              <a:gd name="connsiteX51" fmla="*/ 773723 w 1913206"/>
              <a:gd name="connsiteY51" fmla="*/ 154745 h 1800707"/>
              <a:gd name="connsiteX52" fmla="*/ 822960 w 1913206"/>
              <a:gd name="connsiteY52"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633046 w 1913206"/>
              <a:gd name="connsiteY24" fmla="*/ 1167618 h 1800707"/>
              <a:gd name="connsiteX25" fmla="*/ 534573 w 1913206"/>
              <a:gd name="connsiteY25" fmla="*/ 1266092 h 1800707"/>
              <a:gd name="connsiteX26" fmla="*/ 506437 w 1913206"/>
              <a:gd name="connsiteY26" fmla="*/ 1308295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645920 w 1913206"/>
              <a:gd name="connsiteY42" fmla="*/ 717452 h 1800707"/>
              <a:gd name="connsiteX43" fmla="*/ 1589649 w 1913206"/>
              <a:gd name="connsiteY43" fmla="*/ 604911 h 1800707"/>
              <a:gd name="connsiteX44" fmla="*/ 1448973 w 1913206"/>
              <a:gd name="connsiteY44" fmla="*/ 464234 h 1800707"/>
              <a:gd name="connsiteX45" fmla="*/ 1406769 w 1913206"/>
              <a:gd name="connsiteY45" fmla="*/ 450166 h 1800707"/>
              <a:gd name="connsiteX46" fmla="*/ 1336431 w 1913206"/>
              <a:gd name="connsiteY46" fmla="*/ 393895 h 1800707"/>
              <a:gd name="connsiteX47" fmla="*/ 1111348 w 1913206"/>
              <a:gd name="connsiteY47" fmla="*/ 281354 h 1800707"/>
              <a:gd name="connsiteX48" fmla="*/ 1026942 w 1913206"/>
              <a:gd name="connsiteY48" fmla="*/ 239151 h 1800707"/>
              <a:gd name="connsiteX49" fmla="*/ 844062 w 1913206"/>
              <a:gd name="connsiteY49" fmla="*/ 168812 h 1800707"/>
              <a:gd name="connsiteX50" fmla="*/ 773723 w 1913206"/>
              <a:gd name="connsiteY50" fmla="*/ 154745 h 1800707"/>
              <a:gd name="connsiteX51" fmla="*/ 822960 w 1913206"/>
              <a:gd name="connsiteY51"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90843 w 1913206"/>
              <a:gd name="connsiteY18" fmla="*/ 731520 h 1800707"/>
              <a:gd name="connsiteX19" fmla="*/ 604911 w 1913206"/>
              <a:gd name="connsiteY19" fmla="*/ 787791 h 1800707"/>
              <a:gd name="connsiteX20" fmla="*/ 675249 w 1913206"/>
              <a:gd name="connsiteY20" fmla="*/ 872197 h 1800707"/>
              <a:gd name="connsiteX21" fmla="*/ 731520 w 1913206"/>
              <a:gd name="connsiteY21" fmla="*/ 928468 h 1800707"/>
              <a:gd name="connsiteX22" fmla="*/ 787791 w 1913206"/>
              <a:gd name="connsiteY22" fmla="*/ 998806 h 1800707"/>
              <a:gd name="connsiteX23" fmla="*/ 633046 w 1913206"/>
              <a:gd name="connsiteY23" fmla="*/ 1167618 h 1800707"/>
              <a:gd name="connsiteX24" fmla="*/ 534573 w 1913206"/>
              <a:gd name="connsiteY24" fmla="*/ 1266092 h 1800707"/>
              <a:gd name="connsiteX25" fmla="*/ 506437 w 1913206"/>
              <a:gd name="connsiteY25" fmla="*/ 1308295 h 1800707"/>
              <a:gd name="connsiteX26" fmla="*/ 436099 w 1913206"/>
              <a:gd name="connsiteY26" fmla="*/ 1420837 h 1800707"/>
              <a:gd name="connsiteX27" fmla="*/ 407963 w 1913206"/>
              <a:gd name="connsiteY27" fmla="*/ 1505243 h 1800707"/>
              <a:gd name="connsiteX28" fmla="*/ 365760 w 1913206"/>
              <a:gd name="connsiteY28" fmla="*/ 1688123 h 1800707"/>
              <a:gd name="connsiteX29" fmla="*/ 351693 w 1913206"/>
              <a:gd name="connsiteY29" fmla="*/ 1730326 h 1800707"/>
              <a:gd name="connsiteX30" fmla="*/ 1055077 w 1913206"/>
              <a:gd name="connsiteY30" fmla="*/ 1758462 h 1800707"/>
              <a:gd name="connsiteX31" fmla="*/ 1463040 w 1913206"/>
              <a:gd name="connsiteY31" fmla="*/ 1772529 h 1800707"/>
              <a:gd name="connsiteX32" fmla="*/ 1814733 w 1913206"/>
              <a:gd name="connsiteY32" fmla="*/ 1772529 h 1800707"/>
              <a:gd name="connsiteX33" fmla="*/ 1899139 w 1913206"/>
              <a:gd name="connsiteY33" fmla="*/ 1744394 h 1800707"/>
              <a:gd name="connsiteX34" fmla="*/ 1913206 w 1913206"/>
              <a:gd name="connsiteY34" fmla="*/ 1702191 h 1800707"/>
              <a:gd name="connsiteX35" fmla="*/ 1899139 w 1913206"/>
              <a:gd name="connsiteY35" fmla="*/ 1322363 h 1800707"/>
              <a:gd name="connsiteX36" fmla="*/ 1856936 w 1913206"/>
              <a:gd name="connsiteY36" fmla="*/ 1153551 h 1800707"/>
              <a:gd name="connsiteX37" fmla="*/ 1828800 w 1913206"/>
              <a:gd name="connsiteY37" fmla="*/ 1125415 h 1800707"/>
              <a:gd name="connsiteX38" fmla="*/ 1772529 w 1913206"/>
              <a:gd name="connsiteY38" fmla="*/ 956603 h 1800707"/>
              <a:gd name="connsiteX39" fmla="*/ 1744394 w 1913206"/>
              <a:gd name="connsiteY39" fmla="*/ 872197 h 1800707"/>
              <a:gd name="connsiteX40" fmla="*/ 1716259 w 1913206"/>
              <a:gd name="connsiteY40" fmla="*/ 829994 h 1800707"/>
              <a:gd name="connsiteX41" fmla="*/ 1645920 w 1913206"/>
              <a:gd name="connsiteY41" fmla="*/ 717452 h 1800707"/>
              <a:gd name="connsiteX42" fmla="*/ 1589649 w 1913206"/>
              <a:gd name="connsiteY42" fmla="*/ 604911 h 1800707"/>
              <a:gd name="connsiteX43" fmla="*/ 1448973 w 1913206"/>
              <a:gd name="connsiteY43" fmla="*/ 464234 h 1800707"/>
              <a:gd name="connsiteX44" fmla="*/ 1406769 w 1913206"/>
              <a:gd name="connsiteY44" fmla="*/ 450166 h 1800707"/>
              <a:gd name="connsiteX45" fmla="*/ 1336431 w 1913206"/>
              <a:gd name="connsiteY45" fmla="*/ 393895 h 1800707"/>
              <a:gd name="connsiteX46" fmla="*/ 1111348 w 1913206"/>
              <a:gd name="connsiteY46" fmla="*/ 281354 h 1800707"/>
              <a:gd name="connsiteX47" fmla="*/ 1026942 w 1913206"/>
              <a:gd name="connsiteY47" fmla="*/ 239151 h 1800707"/>
              <a:gd name="connsiteX48" fmla="*/ 844062 w 1913206"/>
              <a:gd name="connsiteY48" fmla="*/ 168812 h 1800707"/>
              <a:gd name="connsiteX49" fmla="*/ 773723 w 1913206"/>
              <a:gd name="connsiteY49" fmla="*/ 154745 h 1800707"/>
              <a:gd name="connsiteX50" fmla="*/ 822960 w 1913206"/>
              <a:gd name="connsiteY50"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93896 w 1913206"/>
              <a:gd name="connsiteY14" fmla="*/ 436098 h 1800707"/>
              <a:gd name="connsiteX15" fmla="*/ 422031 w 1913206"/>
              <a:gd name="connsiteY15" fmla="*/ 520505 h 1800707"/>
              <a:gd name="connsiteX16" fmla="*/ 506437 w 1913206"/>
              <a:gd name="connsiteY16" fmla="*/ 604911 h 1800707"/>
              <a:gd name="connsiteX17" fmla="*/ 590843 w 1913206"/>
              <a:gd name="connsiteY17" fmla="*/ 731520 h 1800707"/>
              <a:gd name="connsiteX18" fmla="*/ 604911 w 1913206"/>
              <a:gd name="connsiteY18" fmla="*/ 787791 h 1800707"/>
              <a:gd name="connsiteX19" fmla="*/ 675249 w 1913206"/>
              <a:gd name="connsiteY19" fmla="*/ 872197 h 1800707"/>
              <a:gd name="connsiteX20" fmla="*/ 731520 w 1913206"/>
              <a:gd name="connsiteY20" fmla="*/ 928468 h 1800707"/>
              <a:gd name="connsiteX21" fmla="*/ 787791 w 1913206"/>
              <a:gd name="connsiteY21" fmla="*/ 998806 h 1800707"/>
              <a:gd name="connsiteX22" fmla="*/ 633046 w 1913206"/>
              <a:gd name="connsiteY22" fmla="*/ 1167618 h 1800707"/>
              <a:gd name="connsiteX23" fmla="*/ 534573 w 1913206"/>
              <a:gd name="connsiteY23" fmla="*/ 1266092 h 1800707"/>
              <a:gd name="connsiteX24" fmla="*/ 506437 w 1913206"/>
              <a:gd name="connsiteY24" fmla="*/ 1308295 h 1800707"/>
              <a:gd name="connsiteX25" fmla="*/ 436099 w 1913206"/>
              <a:gd name="connsiteY25" fmla="*/ 1420837 h 1800707"/>
              <a:gd name="connsiteX26" fmla="*/ 407963 w 1913206"/>
              <a:gd name="connsiteY26" fmla="*/ 1505243 h 1800707"/>
              <a:gd name="connsiteX27" fmla="*/ 365760 w 1913206"/>
              <a:gd name="connsiteY27" fmla="*/ 1688123 h 1800707"/>
              <a:gd name="connsiteX28" fmla="*/ 351693 w 1913206"/>
              <a:gd name="connsiteY28" fmla="*/ 1730326 h 1800707"/>
              <a:gd name="connsiteX29" fmla="*/ 1055077 w 1913206"/>
              <a:gd name="connsiteY29" fmla="*/ 1758462 h 1800707"/>
              <a:gd name="connsiteX30" fmla="*/ 1463040 w 1913206"/>
              <a:gd name="connsiteY30" fmla="*/ 1772529 h 1800707"/>
              <a:gd name="connsiteX31" fmla="*/ 1814733 w 1913206"/>
              <a:gd name="connsiteY31" fmla="*/ 1772529 h 1800707"/>
              <a:gd name="connsiteX32" fmla="*/ 1899139 w 1913206"/>
              <a:gd name="connsiteY32" fmla="*/ 1744394 h 1800707"/>
              <a:gd name="connsiteX33" fmla="*/ 1913206 w 1913206"/>
              <a:gd name="connsiteY33" fmla="*/ 1702191 h 1800707"/>
              <a:gd name="connsiteX34" fmla="*/ 1899139 w 1913206"/>
              <a:gd name="connsiteY34" fmla="*/ 1322363 h 1800707"/>
              <a:gd name="connsiteX35" fmla="*/ 1856936 w 1913206"/>
              <a:gd name="connsiteY35" fmla="*/ 1153551 h 1800707"/>
              <a:gd name="connsiteX36" fmla="*/ 1828800 w 1913206"/>
              <a:gd name="connsiteY36" fmla="*/ 1125415 h 1800707"/>
              <a:gd name="connsiteX37" fmla="*/ 1772529 w 1913206"/>
              <a:gd name="connsiteY37" fmla="*/ 956603 h 1800707"/>
              <a:gd name="connsiteX38" fmla="*/ 1744394 w 1913206"/>
              <a:gd name="connsiteY38" fmla="*/ 872197 h 1800707"/>
              <a:gd name="connsiteX39" fmla="*/ 1716259 w 1913206"/>
              <a:gd name="connsiteY39" fmla="*/ 829994 h 1800707"/>
              <a:gd name="connsiteX40" fmla="*/ 1645920 w 1913206"/>
              <a:gd name="connsiteY40" fmla="*/ 717452 h 1800707"/>
              <a:gd name="connsiteX41" fmla="*/ 1589649 w 1913206"/>
              <a:gd name="connsiteY41" fmla="*/ 604911 h 1800707"/>
              <a:gd name="connsiteX42" fmla="*/ 1448973 w 1913206"/>
              <a:gd name="connsiteY42" fmla="*/ 464234 h 1800707"/>
              <a:gd name="connsiteX43" fmla="*/ 1406769 w 1913206"/>
              <a:gd name="connsiteY43" fmla="*/ 450166 h 1800707"/>
              <a:gd name="connsiteX44" fmla="*/ 1336431 w 1913206"/>
              <a:gd name="connsiteY44" fmla="*/ 393895 h 1800707"/>
              <a:gd name="connsiteX45" fmla="*/ 1111348 w 1913206"/>
              <a:gd name="connsiteY45" fmla="*/ 281354 h 1800707"/>
              <a:gd name="connsiteX46" fmla="*/ 1026942 w 1913206"/>
              <a:gd name="connsiteY46" fmla="*/ 239151 h 1800707"/>
              <a:gd name="connsiteX47" fmla="*/ 844062 w 1913206"/>
              <a:gd name="connsiteY47" fmla="*/ 168812 h 1800707"/>
              <a:gd name="connsiteX48" fmla="*/ 773723 w 1913206"/>
              <a:gd name="connsiteY48" fmla="*/ 154745 h 1800707"/>
              <a:gd name="connsiteX49" fmla="*/ 822960 w 1913206"/>
              <a:gd name="connsiteY49"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93896 w 1913206"/>
              <a:gd name="connsiteY14" fmla="*/ 436098 h 1800707"/>
              <a:gd name="connsiteX15" fmla="*/ 422031 w 1913206"/>
              <a:gd name="connsiteY15" fmla="*/ 520505 h 1800707"/>
              <a:gd name="connsiteX16" fmla="*/ 506437 w 1913206"/>
              <a:gd name="connsiteY16" fmla="*/ 604911 h 1800707"/>
              <a:gd name="connsiteX17" fmla="*/ 590843 w 1913206"/>
              <a:gd name="connsiteY17" fmla="*/ 731520 h 1800707"/>
              <a:gd name="connsiteX18" fmla="*/ 604911 w 1913206"/>
              <a:gd name="connsiteY18" fmla="*/ 787791 h 1800707"/>
              <a:gd name="connsiteX19" fmla="*/ 675249 w 1913206"/>
              <a:gd name="connsiteY19" fmla="*/ 872197 h 1800707"/>
              <a:gd name="connsiteX20" fmla="*/ 731520 w 1913206"/>
              <a:gd name="connsiteY20" fmla="*/ 928468 h 1800707"/>
              <a:gd name="connsiteX21" fmla="*/ 787791 w 1913206"/>
              <a:gd name="connsiteY21" fmla="*/ 998806 h 1800707"/>
              <a:gd name="connsiteX22" fmla="*/ 633046 w 1913206"/>
              <a:gd name="connsiteY22" fmla="*/ 1167618 h 1800707"/>
              <a:gd name="connsiteX23" fmla="*/ 534573 w 1913206"/>
              <a:gd name="connsiteY23" fmla="*/ 1266092 h 1800707"/>
              <a:gd name="connsiteX24" fmla="*/ 506437 w 1913206"/>
              <a:gd name="connsiteY24" fmla="*/ 1308295 h 1800707"/>
              <a:gd name="connsiteX25" fmla="*/ 436099 w 1913206"/>
              <a:gd name="connsiteY25" fmla="*/ 1420837 h 1800707"/>
              <a:gd name="connsiteX26" fmla="*/ 407963 w 1913206"/>
              <a:gd name="connsiteY26" fmla="*/ 1505243 h 1800707"/>
              <a:gd name="connsiteX27" fmla="*/ 365760 w 1913206"/>
              <a:gd name="connsiteY27" fmla="*/ 1688123 h 1800707"/>
              <a:gd name="connsiteX28" fmla="*/ 351693 w 1913206"/>
              <a:gd name="connsiteY28" fmla="*/ 1730326 h 1800707"/>
              <a:gd name="connsiteX29" fmla="*/ 1055077 w 1913206"/>
              <a:gd name="connsiteY29" fmla="*/ 1758462 h 1800707"/>
              <a:gd name="connsiteX30" fmla="*/ 1463040 w 1913206"/>
              <a:gd name="connsiteY30" fmla="*/ 1772529 h 1800707"/>
              <a:gd name="connsiteX31" fmla="*/ 1814733 w 1913206"/>
              <a:gd name="connsiteY31" fmla="*/ 1772529 h 1800707"/>
              <a:gd name="connsiteX32" fmla="*/ 1899139 w 1913206"/>
              <a:gd name="connsiteY32" fmla="*/ 1744394 h 1800707"/>
              <a:gd name="connsiteX33" fmla="*/ 1913206 w 1913206"/>
              <a:gd name="connsiteY33" fmla="*/ 1702191 h 1800707"/>
              <a:gd name="connsiteX34" fmla="*/ 1899139 w 1913206"/>
              <a:gd name="connsiteY34" fmla="*/ 1322363 h 1800707"/>
              <a:gd name="connsiteX35" fmla="*/ 1856936 w 1913206"/>
              <a:gd name="connsiteY35" fmla="*/ 1153551 h 1800707"/>
              <a:gd name="connsiteX36" fmla="*/ 1828800 w 1913206"/>
              <a:gd name="connsiteY36" fmla="*/ 1125415 h 1800707"/>
              <a:gd name="connsiteX37" fmla="*/ 1772529 w 1913206"/>
              <a:gd name="connsiteY37" fmla="*/ 956603 h 1800707"/>
              <a:gd name="connsiteX38" fmla="*/ 1744394 w 1913206"/>
              <a:gd name="connsiteY38" fmla="*/ 872197 h 1800707"/>
              <a:gd name="connsiteX39" fmla="*/ 1716259 w 1913206"/>
              <a:gd name="connsiteY39" fmla="*/ 829994 h 1800707"/>
              <a:gd name="connsiteX40" fmla="*/ 1645920 w 1913206"/>
              <a:gd name="connsiteY40" fmla="*/ 717452 h 1800707"/>
              <a:gd name="connsiteX41" fmla="*/ 1589649 w 1913206"/>
              <a:gd name="connsiteY41" fmla="*/ 604911 h 1800707"/>
              <a:gd name="connsiteX42" fmla="*/ 1448973 w 1913206"/>
              <a:gd name="connsiteY42" fmla="*/ 464234 h 1800707"/>
              <a:gd name="connsiteX43" fmla="*/ 1406769 w 1913206"/>
              <a:gd name="connsiteY43" fmla="*/ 450166 h 1800707"/>
              <a:gd name="connsiteX44" fmla="*/ 1336431 w 1913206"/>
              <a:gd name="connsiteY44" fmla="*/ 393895 h 1800707"/>
              <a:gd name="connsiteX45" fmla="*/ 1111348 w 1913206"/>
              <a:gd name="connsiteY45" fmla="*/ 281354 h 1800707"/>
              <a:gd name="connsiteX46" fmla="*/ 1026942 w 1913206"/>
              <a:gd name="connsiteY46" fmla="*/ 239151 h 1800707"/>
              <a:gd name="connsiteX47" fmla="*/ 844062 w 1913206"/>
              <a:gd name="connsiteY47" fmla="*/ 168812 h 1800707"/>
              <a:gd name="connsiteX48" fmla="*/ 822960 w 1913206"/>
              <a:gd name="connsiteY48" fmla="*/ 232117 h 1800707"/>
              <a:gd name="connsiteX0" fmla="*/ 576776 w 1913206"/>
              <a:gd name="connsiteY0" fmla="*/ 126609 h 1800707"/>
              <a:gd name="connsiteX1" fmla="*/ 478302 w 1913206"/>
              <a:gd name="connsiteY1" fmla="*/ 112542 h 1800707"/>
              <a:gd name="connsiteX2" fmla="*/ 337625 w 1913206"/>
              <a:gd name="connsiteY2" fmla="*/ 70338 h 1800707"/>
              <a:gd name="connsiteX3" fmla="*/ 309489 w 1913206"/>
              <a:gd name="connsiteY3" fmla="*/ 56271 h 1800707"/>
              <a:gd name="connsiteX4" fmla="*/ 309489 w 1913206"/>
              <a:gd name="connsiteY4" fmla="*/ 56271 h 1800707"/>
              <a:gd name="connsiteX5" fmla="*/ 309489 w 1913206"/>
              <a:gd name="connsiteY5" fmla="*/ 56271 h 1800707"/>
              <a:gd name="connsiteX6" fmla="*/ 0 w 1913206"/>
              <a:gd name="connsiteY6" fmla="*/ 0 h 1800707"/>
              <a:gd name="connsiteX7" fmla="*/ 379828 w 1913206"/>
              <a:gd name="connsiteY7" fmla="*/ 56270 h 1800707"/>
              <a:gd name="connsiteX8" fmla="*/ 112542 w 1913206"/>
              <a:gd name="connsiteY8" fmla="*/ 126609 h 1800707"/>
              <a:gd name="connsiteX9" fmla="*/ 168813 w 1913206"/>
              <a:gd name="connsiteY9" fmla="*/ 182880 h 1800707"/>
              <a:gd name="connsiteX10" fmla="*/ 253219 w 1913206"/>
              <a:gd name="connsiteY10" fmla="*/ 225083 h 1800707"/>
              <a:gd name="connsiteX11" fmla="*/ 295422 w 1913206"/>
              <a:gd name="connsiteY11" fmla="*/ 295422 h 1800707"/>
              <a:gd name="connsiteX12" fmla="*/ 309489 w 1913206"/>
              <a:gd name="connsiteY12" fmla="*/ 337625 h 1800707"/>
              <a:gd name="connsiteX13" fmla="*/ 393896 w 1913206"/>
              <a:gd name="connsiteY13" fmla="*/ 436098 h 1800707"/>
              <a:gd name="connsiteX14" fmla="*/ 422031 w 1913206"/>
              <a:gd name="connsiteY14" fmla="*/ 520505 h 1800707"/>
              <a:gd name="connsiteX15" fmla="*/ 506437 w 1913206"/>
              <a:gd name="connsiteY15" fmla="*/ 604911 h 1800707"/>
              <a:gd name="connsiteX16" fmla="*/ 590843 w 1913206"/>
              <a:gd name="connsiteY16" fmla="*/ 731520 h 1800707"/>
              <a:gd name="connsiteX17" fmla="*/ 604911 w 1913206"/>
              <a:gd name="connsiteY17" fmla="*/ 787791 h 1800707"/>
              <a:gd name="connsiteX18" fmla="*/ 675249 w 1913206"/>
              <a:gd name="connsiteY18" fmla="*/ 872197 h 1800707"/>
              <a:gd name="connsiteX19" fmla="*/ 731520 w 1913206"/>
              <a:gd name="connsiteY19" fmla="*/ 928468 h 1800707"/>
              <a:gd name="connsiteX20" fmla="*/ 787791 w 1913206"/>
              <a:gd name="connsiteY20" fmla="*/ 998806 h 1800707"/>
              <a:gd name="connsiteX21" fmla="*/ 633046 w 1913206"/>
              <a:gd name="connsiteY21" fmla="*/ 1167618 h 1800707"/>
              <a:gd name="connsiteX22" fmla="*/ 534573 w 1913206"/>
              <a:gd name="connsiteY22" fmla="*/ 1266092 h 1800707"/>
              <a:gd name="connsiteX23" fmla="*/ 506437 w 1913206"/>
              <a:gd name="connsiteY23" fmla="*/ 1308295 h 1800707"/>
              <a:gd name="connsiteX24" fmla="*/ 436099 w 1913206"/>
              <a:gd name="connsiteY24" fmla="*/ 1420837 h 1800707"/>
              <a:gd name="connsiteX25" fmla="*/ 407963 w 1913206"/>
              <a:gd name="connsiteY25" fmla="*/ 1505243 h 1800707"/>
              <a:gd name="connsiteX26" fmla="*/ 365760 w 1913206"/>
              <a:gd name="connsiteY26" fmla="*/ 1688123 h 1800707"/>
              <a:gd name="connsiteX27" fmla="*/ 351693 w 1913206"/>
              <a:gd name="connsiteY27" fmla="*/ 1730326 h 1800707"/>
              <a:gd name="connsiteX28" fmla="*/ 1055077 w 1913206"/>
              <a:gd name="connsiteY28" fmla="*/ 1758462 h 1800707"/>
              <a:gd name="connsiteX29" fmla="*/ 1463040 w 1913206"/>
              <a:gd name="connsiteY29" fmla="*/ 1772529 h 1800707"/>
              <a:gd name="connsiteX30" fmla="*/ 1814733 w 1913206"/>
              <a:gd name="connsiteY30" fmla="*/ 1772529 h 1800707"/>
              <a:gd name="connsiteX31" fmla="*/ 1899139 w 1913206"/>
              <a:gd name="connsiteY31" fmla="*/ 1744394 h 1800707"/>
              <a:gd name="connsiteX32" fmla="*/ 1913206 w 1913206"/>
              <a:gd name="connsiteY32" fmla="*/ 1702191 h 1800707"/>
              <a:gd name="connsiteX33" fmla="*/ 1899139 w 1913206"/>
              <a:gd name="connsiteY33" fmla="*/ 1322363 h 1800707"/>
              <a:gd name="connsiteX34" fmla="*/ 1856936 w 1913206"/>
              <a:gd name="connsiteY34" fmla="*/ 1153551 h 1800707"/>
              <a:gd name="connsiteX35" fmla="*/ 1828800 w 1913206"/>
              <a:gd name="connsiteY35" fmla="*/ 1125415 h 1800707"/>
              <a:gd name="connsiteX36" fmla="*/ 1772529 w 1913206"/>
              <a:gd name="connsiteY36" fmla="*/ 956603 h 1800707"/>
              <a:gd name="connsiteX37" fmla="*/ 1744394 w 1913206"/>
              <a:gd name="connsiteY37" fmla="*/ 872197 h 1800707"/>
              <a:gd name="connsiteX38" fmla="*/ 1716259 w 1913206"/>
              <a:gd name="connsiteY38" fmla="*/ 829994 h 1800707"/>
              <a:gd name="connsiteX39" fmla="*/ 1645920 w 1913206"/>
              <a:gd name="connsiteY39" fmla="*/ 717452 h 1800707"/>
              <a:gd name="connsiteX40" fmla="*/ 1589649 w 1913206"/>
              <a:gd name="connsiteY40" fmla="*/ 604911 h 1800707"/>
              <a:gd name="connsiteX41" fmla="*/ 1448973 w 1913206"/>
              <a:gd name="connsiteY41" fmla="*/ 464234 h 1800707"/>
              <a:gd name="connsiteX42" fmla="*/ 1406769 w 1913206"/>
              <a:gd name="connsiteY42" fmla="*/ 450166 h 1800707"/>
              <a:gd name="connsiteX43" fmla="*/ 1336431 w 1913206"/>
              <a:gd name="connsiteY43" fmla="*/ 393895 h 1800707"/>
              <a:gd name="connsiteX44" fmla="*/ 1111348 w 1913206"/>
              <a:gd name="connsiteY44" fmla="*/ 281354 h 1800707"/>
              <a:gd name="connsiteX45" fmla="*/ 1026942 w 1913206"/>
              <a:gd name="connsiteY45" fmla="*/ 239151 h 1800707"/>
              <a:gd name="connsiteX46" fmla="*/ 844062 w 1913206"/>
              <a:gd name="connsiteY46" fmla="*/ 168812 h 1800707"/>
              <a:gd name="connsiteX47" fmla="*/ 822960 w 1913206"/>
              <a:gd name="connsiteY47" fmla="*/ 232117 h 1800707"/>
              <a:gd name="connsiteX0" fmla="*/ 576776 w 1913206"/>
              <a:gd name="connsiteY0" fmla="*/ 126609 h 1800707"/>
              <a:gd name="connsiteX1" fmla="*/ 478302 w 1913206"/>
              <a:gd name="connsiteY1" fmla="*/ 112542 h 1800707"/>
              <a:gd name="connsiteX2" fmla="*/ 337625 w 1913206"/>
              <a:gd name="connsiteY2" fmla="*/ 70338 h 1800707"/>
              <a:gd name="connsiteX3" fmla="*/ 309489 w 1913206"/>
              <a:gd name="connsiteY3" fmla="*/ 56271 h 1800707"/>
              <a:gd name="connsiteX4" fmla="*/ 309489 w 1913206"/>
              <a:gd name="connsiteY4" fmla="*/ 56271 h 1800707"/>
              <a:gd name="connsiteX5" fmla="*/ 309489 w 1913206"/>
              <a:gd name="connsiteY5" fmla="*/ 56271 h 1800707"/>
              <a:gd name="connsiteX6" fmla="*/ 0 w 1913206"/>
              <a:gd name="connsiteY6" fmla="*/ 0 h 1800707"/>
              <a:gd name="connsiteX7" fmla="*/ 112542 w 1913206"/>
              <a:gd name="connsiteY7" fmla="*/ 126609 h 1800707"/>
              <a:gd name="connsiteX8" fmla="*/ 168813 w 1913206"/>
              <a:gd name="connsiteY8" fmla="*/ 182880 h 1800707"/>
              <a:gd name="connsiteX9" fmla="*/ 253219 w 1913206"/>
              <a:gd name="connsiteY9" fmla="*/ 225083 h 1800707"/>
              <a:gd name="connsiteX10" fmla="*/ 295422 w 1913206"/>
              <a:gd name="connsiteY10" fmla="*/ 295422 h 1800707"/>
              <a:gd name="connsiteX11" fmla="*/ 309489 w 1913206"/>
              <a:gd name="connsiteY11" fmla="*/ 337625 h 1800707"/>
              <a:gd name="connsiteX12" fmla="*/ 393896 w 1913206"/>
              <a:gd name="connsiteY12" fmla="*/ 436098 h 1800707"/>
              <a:gd name="connsiteX13" fmla="*/ 422031 w 1913206"/>
              <a:gd name="connsiteY13" fmla="*/ 520505 h 1800707"/>
              <a:gd name="connsiteX14" fmla="*/ 506437 w 1913206"/>
              <a:gd name="connsiteY14" fmla="*/ 604911 h 1800707"/>
              <a:gd name="connsiteX15" fmla="*/ 590843 w 1913206"/>
              <a:gd name="connsiteY15" fmla="*/ 731520 h 1800707"/>
              <a:gd name="connsiteX16" fmla="*/ 604911 w 1913206"/>
              <a:gd name="connsiteY16" fmla="*/ 787791 h 1800707"/>
              <a:gd name="connsiteX17" fmla="*/ 675249 w 1913206"/>
              <a:gd name="connsiteY17" fmla="*/ 872197 h 1800707"/>
              <a:gd name="connsiteX18" fmla="*/ 731520 w 1913206"/>
              <a:gd name="connsiteY18" fmla="*/ 928468 h 1800707"/>
              <a:gd name="connsiteX19" fmla="*/ 787791 w 1913206"/>
              <a:gd name="connsiteY19" fmla="*/ 998806 h 1800707"/>
              <a:gd name="connsiteX20" fmla="*/ 633046 w 1913206"/>
              <a:gd name="connsiteY20" fmla="*/ 1167618 h 1800707"/>
              <a:gd name="connsiteX21" fmla="*/ 534573 w 1913206"/>
              <a:gd name="connsiteY21" fmla="*/ 1266092 h 1800707"/>
              <a:gd name="connsiteX22" fmla="*/ 506437 w 1913206"/>
              <a:gd name="connsiteY22" fmla="*/ 1308295 h 1800707"/>
              <a:gd name="connsiteX23" fmla="*/ 436099 w 1913206"/>
              <a:gd name="connsiteY23" fmla="*/ 1420837 h 1800707"/>
              <a:gd name="connsiteX24" fmla="*/ 407963 w 1913206"/>
              <a:gd name="connsiteY24" fmla="*/ 1505243 h 1800707"/>
              <a:gd name="connsiteX25" fmla="*/ 365760 w 1913206"/>
              <a:gd name="connsiteY25" fmla="*/ 1688123 h 1800707"/>
              <a:gd name="connsiteX26" fmla="*/ 351693 w 1913206"/>
              <a:gd name="connsiteY26" fmla="*/ 1730326 h 1800707"/>
              <a:gd name="connsiteX27" fmla="*/ 1055077 w 1913206"/>
              <a:gd name="connsiteY27" fmla="*/ 1758462 h 1800707"/>
              <a:gd name="connsiteX28" fmla="*/ 1463040 w 1913206"/>
              <a:gd name="connsiteY28" fmla="*/ 1772529 h 1800707"/>
              <a:gd name="connsiteX29" fmla="*/ 1814733 w 1913206"/>
              <a:gd name="connsiteY29" fmla="*/ 1772529 h 1800707"/>
              <a:gd name="connsiteX30" fmla="*/ 1899139 w 1913206"/>
              <a:gd name="connsiteY30" fmla="*/ 1744394 h 1800707"/>
              <a:gd name="connsiteX31" fmla="*/ 1913206 w 1913206"/>
              <a:gd name="connsiteY31" fmla="*/ 1702191 h 1800707"/>
              <a:gd name="connsiteX32" fmla="*/ 1899139 w 1913206"/>
              <a:gd name="connsiteY32" fmla="*/ 1322363 h 1800707"/>
              <a:gd name="connsiteX33" fmla="*/ 1856936 w 1913206"/>
              <a:gd name="connsiteY33" fmla="*/ 1153551 h 1800707"/>
              <a:gd name="connsiteX34" fmla="*/ 1828800 w 1913206"/>
              <a:gd name="connsiteY34" fmla="*/ 1125415 h 1800707"/>
              <a:gd name="connsiteX35" fmla="*/ 1772529 w 1913206"/>
              <a:gd name="connsiteY35" fmla="*/ 956603 h 1800707"/>
              <a:gd name="connsiteX36" fmla="*/ 1744394 w 1913206"/>
              <a:gd name="connsiteY36" fmla="*/ 872197 h 1800707"/>
              <a:gd name="connsiteX37" fmla="*/ 1716259 w 1913206"/>
              <a:gd name="connsiteY37" fmla="*/ 829994 h 1800707"/>
              <a:gd name="connsiteX38" fmla="*/ 1645920 w 1913206"/>
              <a:gd name="connsiteY38" fmla="*/ 717452 h 1800707"/>
              <a:gd name="connsiteX39" fmla="*/ 1589649 w 1913206"/>
              <a:gd name="connsiteY39" fmla="*/ 604911 h 1800707"/>
              <a:gd name="connsiteX40" fmla="*/ 1448973 w 1913206"/>
              <a:gd name="connsiteY40" fmla="*/ 464234 h 1800707"/>
              <a:gd name="connsiteX41" fmla="*/ 1406769 w 1913206"/>
              <a:gd name="connsiteY41" fmla="*/ 450166 h 1800707"/>
              <a:gd name="connsiteX42" fmla="*/ 1336431 w 1913206"/>
              <a:gd name="connsiteY42" fmla="*/ 393895 h 1800707"/>
              <a:gd name="connsiteX43" fmla="*/ 1111348 w 1913206"/>
              <a:gd name="connsiteY43" fmla="*/ 281354 h 1800707"/>
              <a:gd name="connsiteX44" fmla="*/ 1026942 w 1913206"/>
              <a:gd name="connsiteY44" fmla="*/ 239151 h 1800707"/>
              <a:gd name="connsiteX45" fmla="*/ 844062 w 1913206"/>
              <a:gd name="connsiteY45" fmla="*/ 168812 h 1800707"/>
              <a:gd name="connsiteX46" fmla="*/ 822960 w 1913206"/>
              <a:gd name="connsiteY46" fmla="*/ 232117 h 1800707"/>
              <a:gd name="connsiteX0" fmla="*/ 576776 w 1913206"/>
              <a:gd name="connsiteY0" fmla="*/ 126609 h 1800707"/>
              <a:gd name="connsiteX1" fmla="*/ 478302 w 1913206"/>
              <a:gd name="connsiteY1" fmla="*/ 112542 h 1800707"/>
              <a:gd name="connsiteX2" fmla="*/ 309489 w 1913206"/>
              <a:gd name="connsiteY2" fmla="*/ 56271 h 1800707"/>
              <a:gd name="connsiteX3" fmla="*/ 309489 w 1913206"/>
              <a:gd name="connsiteY3" fmla="*/ 56271 h 1800707"/>
              <a:gd name="connsiteX4" fmla="*/ 309489 w 1913206"/>
              <a:gd name="connsiteY4" fmla="*/ 56271 h 1800707"/>
              <a:gd name="connsiteX5" fmla="*/ 0 w 1913206"/>
              <a:gd name="connsiteY5" fmla="*/ 0 h 1800707"/>
              <a:gd name="connsiteX6" fmla="*/ 112542 w 1913206"/>
              <a:gd name="connsiteY6" fmla="*/ 126609 h 1800707"/>
              <a:gd name="connsiteX7" fmla="*/ 168813 w 1913206"/>
              <a:gd name="connsiteY7" fmla="*/ 182880 h 1800707"/>
              <a:gd name="connsiteX8" fmla="*/ 253219 w 1913206"/>
              <a:gd name="connsiteY8" fmla="*/ 225083 h 1800707"/>
              <a:gd name="connsiteX9" fmla="*/ 295422 w 1913206"/>
              <a:gd name="connsiteY9" fmla="*/ 295422 h 1800707"/>
              <a:gd name="connsiteX10" fmla="*/ 309489 w 1913206"/>
              <a:gd name="connsiteY10" fmla="*/ 337625 h 1800707"/>
              <a:gd name="connsiteX11" fmla="*/ 393896 w 1913206"/>
              <a:gd name="connsiteY11" fmla="*/ 436098 h 1800707"/>
              <a:gd name="connsiteX12" fmla="*/ 422031 w 1913206"/>
              <a:gd name="connsiteY12" fmla="*/ 520505 h 1800707"/>
              <a:gd name="connsiteX13" fmla="*/ 506437 w 1913206"/>
              <a:gd name="connsiteY13" fmla="*/ 604911 h 1800707"/>
              <a:gd name="connsiteX14" fmla="*/ 590843 w 1913206"/>
              <a:gd name="connsiteY14" fmla="*/ 731520 h 1800707"/>
              <a:gd name="connsiteX15" fmla="*/ 604911 w 1913206"/>
              <a:gd name="connsiteY15" fmla="*/ 787791 h 1800707"/>
              <a:gd name="connsiteX16" fmla="*/ 675249 w 1913206"/>
              <a:gd name="connsiteY16" fmla="*/ 872197 h 1800707"/>
              <a:gd name="connsiteX17" fmla="*/ 731520 w 1913206"/>
              <a:gd name="connsiteY17" fmla="*/ 928468 h 1800707"/>
              <a:gd name="connsiteX18" fmla="*/ 787791 w 1913206"/>
              <a:gd name="connsiteY18" fmla="*/ 998806 h 1800707"/>
              <a:gd name="connsiteX19" fmla="*/ 633046 w 1913206"/>
              <a:gd name="connsiteY19" fmla="*/ 1167618 h 1800707"/>
              <a:gd name="connsiteX20" fmla="*/ 534573 w 1913206"/>
              <a:gd name="connsiteY20" fmla="*/ 1266092 h 1800707"/>
              <a:gd name="connsiteX21" fmla="*/ 506437 w 1913206"/>
              <a:gd name="connsiteY21" fmla="*/ 1308295 h 1800707"/>
              <a:gd name="connsiteX22" fmla="*/ 436099 w 1913206"/>
              <a:gd name="connsiteY22" fmla="*/ 1420837 h 1800707"/>
              <a:gd name="connsiteX23" fmla="*/ 407963 w 1913206"/>
              <a:gd name="connsiteY23" fmla="*/ 1505243 h 1800707"/>
              <a:gd name="connsiteX24" fmla="*/ 365760 w 1913206"/>
              <a:gd name="connsiteY24" fmla="*/ 1688123 h 1800707"/>
              <a:gd name="connsiteX25" fmla="*/ 351693 w 1913206"/>
              <a:gd name="connsiteY25" fmla="*/ 1730326 h 1800707"/>
              <a:gd name="connsiteX26" fmla="*/ 1055077 w 1913206"/>
              <a:gd name="connsiteY26" fmla="*/ 1758462 h 1800707"/>
              <a:gd name="connsiteX27" fmla="*/ 1463040 w 1913206"/>
              <a:gd name="connsiteY27" fmla="*/ 1772529 h 1800707"/>
              <a:gd name="connsiteX28" fmla="*/ 1814733 w 1913206"/>
              <a:gd name="connsiteY28" fmla="*/ 1772529 h 1800707"/>
              <a:gd name="connsiteX29" fmla="*/ 1899139 w 1913206"/>
              <a:gd name="connsiteY29" fmla="*/ 1744394 h 1800707"/>
              <a:gd name="connsiteX30" fmla="*/ 1913206 w 1913206"/>
              <a:gd name="connsiteY30" fmla="*/ 1702191 h 1800707"/>
              <a:gd name="connsiteX31" fmla="*/ 1899139 w 1913206"/>
              <a:gd name="connsiteY31" fmla="*/ 1322363 h 1800707"/>
              <a:gd name="connsiteX32" fmla="*/ 1856936 w 1913206"/>
              <a:gd name="connsiteY32" fmla="*/ 1153551 h 1800707"/>
              <a:gd name="connsiteX33" fmla="*/ 1828800 w 1913206"/>
              <a:gd name="connsiteY33" fmla="*/ 1125415 h 1800707"/>
              <a:gd name="connsiteX34" fmla="*/ 1772529 w 1913206"/>
              <a:gd name="connsiteY34" fmla="*/ 956603 h 1800707"/>
              <a:gd name="connsiteX35" fmla="*/ 1744394 w 1913206"/>
              <a:gd name="connsiteY35" fmla="*/ 872197 h 1800707"/>
              <a:gd name="connsiteX36" fmla="*/ 1716259 w 1913206"/>
              <a:gd name="connsiteY36" fmla="*/ 829994 h 1800707"/>
              <a:gd name="connsiteX37" fmla="*/ 1645920 w 1913206"/>
              <a:gd name="connsiteY37" fmla="*/ 717452 h 1800707"/>
              <a:gd name="connsiteX38" fmla="*/ 1589649 w 1913206"/>
              <a:gd name="connsiteY38" fmla="*/ 604911 h 1800707"/>
              <a:gd name="connsiteX39" fmla="*/ 1448973 w 1913206"/>
              <a:gd name="connsiteY39" fmla="*/ 464234 h 1800707"/>
              <a:gd name="connsiteX40" fmla="*/ 1406769 w 1913206"/>
              <a:gd name="connsiteY40" fmla="*/ 450166 h 1800707"/>
              <a:gd name="connsiteX41" fmla="*/ 1336431 w 1913206"/>
              <a:gd name="connsiteY41" fmla="*/ 393895 h 1800707"/>
              <a:gd name="connsiteX42" fmla="*/ 1111348 w 1913206"/>
              <a:gd name="connsiteY42" fmla="*/ 281354 h 1800707"/>
              <a:gd name="connsiteX43" fmla="*/ 1026942 w 1913206"/>
              <a:gd name="connsiteY43" fmla="*/ 239151 h 1800707"/>
              <a:gd name="connsiteX44" fmla="*/ 844062 w 1913206"/>
              <a:gd name="connsiteY44" fmla="*/ 168812 h 1800707"/>
              <a:gd name="connsiteX45" fmla="*/ 822960 w 1913206"/>
              <a:gd name="connsiteY45" fmla="*/ 232117 h 1800707"/>
              <a:gd name="connsiteX0" fmla="*/ 576776 w 1913206"/>
              <a:gd name="connsiteY0" fmla="*/ 126609 h 1800707"/>
              <a:gd name="connsiteX1" fmla="*/ 478302 w 1913206"/>
              <a:gd name="connsiteY1" fmla="*/ 112542 h 1800707"/>
              <a:gd name="connsiteX2" fmla="*/ 309489 w 1913206"/>
              <a:gd name="connsiteY2" fmla="*/ 56271 h 1800707"/>
              <a:gd name="connsiteX3" fmla="*/ 309489 w 1913206"/>
              <a:gd name="connsiteY3" fmla="*/ 56271 h 1800707"/>
              <a:gd name="connsiteX4" fmla="*/ 309489 w 1913206"/>
              <a:gd name="connsiteY4" fmla="*/ 56271 h 1800707"/>
              <a:gd name="connsiteX5" fmla="*/ 0 w 1913206"/>
              <a:gd name="connsiteY5" fmla="*/ 0 h 1800707"/>
              <a:gd name="connsiteX6" fmla="*/ 112542 w 1913206"/>
              <a:gd name="connsiteY6" fmla="*/ 126609 h 1800707"/>
              <a:gd name="connsiteX7" fmla="*/ 168813 w 1913206"/>
              <a:gd name="connsiteY7" fmla="*/ 182880 h 1800707"/>
              <a:gd name="connsiteX8" fmla="*/ 253219 w 1913206"/>
              <a:gd name="connsiteY8" fmla="*/ 225083 h 1800707"/>
              <a:gd name="connsiteX9" fmla="*/ 295422 w 1913206"/>
              <a:gd name="connsiteY9" fmla="*/ 295422 h 1800707"/>
              <a:gd name="connsiteX10" fmla="*/ 309489 w 1913206"/>
              <a:gd name="connsiteY10" fmla="*/ 337625 h 1800707"/>
              <a:gd name="connsiteX11" fmla="*/ 393896 w 1913206"/>
              <a:gd name="connsiteY11" fmla="*/ 436098 h 1800707"/>
              <a:gd name="connsiteX12" fmla="*/ 422031 w 1913206"/>
              <a:gd name="connsiteY12" fmla="*/ 520505 h 1800707"/>
              <a:gd name="connsiteX13" fmla="*/ 506437 w 1913206"/>
              <a:gd name="connsiteY13" fmla="*/ 604911 h 1800707"/>
              <a:gd name="connsiteX14" fmla="*/ 590843 w 1913206"/>
              <a:gd name="connsiteY14" fmla="*/ 731520 h 1800707"/>
              <a:gd name="connsiteX15" fmla="*/ 604911 w 1913206"/>
              <a:gd name="connsiteY15" fmla="*/ 787791 h 1800707"/>
              <a:gd name="connsiteX16" fmla="*/ 675249 w 1913206"/>
              <a:gd name="connsiteY16" fmla="*/ 872197 h 1800707"/>
              <a:gd name="connsiteX17" fmla="*/ 731520 w 1913206"/>
              <a:gd name="connsiteY17" fmla="*/ 928468 h 1800707"/>
              <a:gd name="connsiteX18" fmla="*/ 787791 w 1913206"/>
              <a:gd name="connsiteY18" fmla="*/ 998806 h 1800707"/>
              <a:gd name="connsiteX19" fmla="*/ 633046 w 1913206"/>
              <a:gd name="connsiteY19" fmla="*/ 1167618 h 1800707"/>
              <a:gd name="connsiteX20" fmla="*/ 534573 w 1913206"/>
              <a:gd name="connsiteY20" fmla="*/ 1266092 h 1800707"/>
              <a:gd name="connsiteX21" fmla="*/ 506437 w 1913206"/>
              <a:gd name="connsiteY21" fmla="*/ 1308295 h 1800707"/>
              <a:gd name="connsiteX22" fmla="*/ 436099 w 1913206"/>
              <a:gd name="connsiteY22" fmla="*/ 1420837 h 1800707"/>
              <a:gd name="connsiteX23" fmla="*/ 407963 w 1913206"/>
              <a:gd name="connsiteY23" fmla="*/ 1505243 h 1800707"/>
              <a:gd name="connsiteX24" fmla="*/ 365760 w 1913206"/>
              <a:gd name="connsiteY24" fmla="*/ 1688123 h 1800707"/>
              <a:gd name="connsiteX25" fmla="*/ 351693 w 1913206"/>
              <a:gd name="connsiteY25" fmla="*/ 1730326 h 1800707"/>
              <a:gd name="connsiteX26" fmla="*/ 1055077 w 1913206"/>
              <a:gd name="connsiteY26" fmla="*/ 1758462 h 1800707"/>
              <a:gd name="connsiteX27" fmla="*/ 1463040 w 1913206"/>
              <a:gd name="connsiteY27" fmla="*/ 1772529 h 1800707"/>
              <a:gd name="connsiteX28" fmla="*/ 1814733 w 1913206"/>
              <a:gd name="connsiteY28" fmla="*/ 1772529 h 1800707"/>
              <a:gd name="connsiteX29" fmla="*/ 1899139 w 1913206"/>
              <a:gd name="connsiteY29" fmla="*/ 1744394 h 1800707"/>
              <a:gd name="connsiteX30" fmla="*/ 1913206 w 1913206"/>
              <a:gd name="connsiteY30" fmla="*/ 1702191 h 1800707"/>
              <a:gd name="connsiteX31" fmla="*/ 1899139 w 1913206"/>
              <a:gd name="connsiteY31" fmla="*/ 1322363 h 1800707"/>
              <a:gd name="connsiteX32" fmla="*/ 1856936 w 1913206"/>
              <a:gd name="connsiteY32" fmla="*/ 1153551 h 1800707"/>
              <a:gd name="connsiteX33" fmla="*/ 1828800 w 1913206"/>
              <a:gd name="connsiteY33" fmla="*/ 1125415 h 1800707"/>
              <a:gd name="connsiteX34" fmla="*/ 1772529 w 1913206"/>
              <a:gd name="connsiteY34" fmla="*/ 956603 h 1800707"/>
              <a:gd name="connsiteX35" fmla="*/ 1744394 w 1913206"/>
              <a:gd name="connsiteY35" fmla="*/ 872197 h 1800707"/>
              <a:gd name="connsiteX36" fmla="*/ 1645920 w 1913206"/>
              <a:gd name="connsiteY36" fmla="*/ 717452 h 1800707"/>
              <a:gd name="connsiteX37" fmla="*/ 1589649 w 1913206"/>
              <a:gd name="connsiteY37" fmla="*/ 604911 h 1800707"/>
              <a:gd name="connsiteX38" fmla="*/ 1448973 w 1913206"/>
              <a:gd name="connsiteY38" fmla="*/ 464234 h 1800707"/>
              <a:gd name="connsiteX39" fmla="*/ 1406769 w 1913206"/>
              <a:gd name="connsiteY39" fmla="*/ 450166 h 1800707"/>
              <a:gd name="connsiteX40" fmla="*/ 1336431 w 1913206"/>
              <a:gd name="connsiteY40" fmla="*/ 393895 h 1800707"/>
              <a:gd name="connsiteX41" fmla="*/ 1111348 w 1913206"/>
              <a:gd name="connsiteY41" fmla="*/ 281354 h 1800707"/>
              <a:gd name="connsiteX42" fmla="*/ 1026942 w 1913206"/>
              <a:gd name="connsiteY42" fmla="*/ 239151 h 1800707"/>
              <a:gd name="connsiteX43" fmla="*/ 844062 w 1913206"/>
              <a:gd name="connsiteY43" fmla="*/ 168812 h 1800707"/>
              <a:gd name="connsiteX44" fmla="*/ 822960 w 1913206"/>
              <a:gd name="connsiteY44" fmla="*/ 232117 h 1800707"/>
              <a:gd name="connsiteX0" fmla="*/ 576776 w 1913206"/>
              <a:gd name="connsiteY0" fmla="*/ 126609 h 1800707"/>
              <a:gd name="connsiteX1" fmla="*/ 478302 w 1913206"/>
              <a:gd name="connsiteY1" fmla="*/ 112542 h 1800707"/>
              <a:gd name="connsiteX2" fmla="*/ 309489 w 1913206"/>
              <a:gd name="connsiteY2" fmla="*/ 56271 h 1800707"/>
              <a:gd name="connsiteX3" fmla="*/ 309489 w 1913206"/>
              <a:gd name="connsiteY3" fmla="*/ 56271 h 1800707"/>
              <a:gd name="connsiteX4" fmla="*/ 309489 w 1913206"/>
              <a:gd name="connsiteY4" fmla="*/ 56271 h 1800707"/>
              <a:gd name="connsiteX5" fmla="*/ 0 w 1913206"/>
              <a:gd name="connsiteY5" fmla="*/ 0 h 1800707"/>
              <a:gd name="connsiteX6" fmla="*/ 112542 w 1913206"/>
              <a:gd name="connsiteY6" fmla="*/ 126609 h 1800707"/>
              <a:gd name="connsiteX7" fmla="*/ 168813 w 1913206"/>
              <a:gd name="connsiteY7" fmla="*/ 182880 h 1800707"/>
              <a:gd name="connsiteX8" fmla="*/ 253219 w 1913206"/>
              <a:gd name="connsiteY8" fmla="*/ 225083 h 1800707"/>
              <a:gd name="connsiteX9" fmla="*/ 295422 w 1913206"/>
              <a:gd name="connsiteY9" fmla="*/ 295422 h 1800707"/>
              <a:gd name="connsiteX10" fmla="*/ 309489 w 1913206"/>
              <a:gd name="connsiteY10" fmla="*/ 337625 h 1800707"/>
              <a:gd name="connsiteX11" fmla="*/ 393896 w 1913206"/>
              <a:gd name="connsiteY11" fmla="*/ 436098 h 1800707"/>
              <a:gd name="connsiteX12" fmla="*/ 422031 w 1913206"/>
              <a:gd name="connsiteY12" fmla="*/ 520505 h 1800707"/>
              <a:gd name="connsiteX13" fmla="*/ 506437 w 1913206"/>
              <a:gd name="connsiteY13" fmla="*/ 604911 h 1800707"/>
              <a:gd name="connsiteX14" fmla="*/ 590843 w 1913206"/>
              <a:gd name="connsiteY14" fmla="*/ 731520 h 1800707"/>
              <a:gd name="connsiteX15" fmla="*/ 604911 w 1913206"/>
              <a:gd name="connsiteY15" fmla="*/ 787791 h 1800707"/>
              <a:gd name="connsiteX16" fmla="*/ 675249 w 1913206"/>
              <a:gd name="connsiteY16" fmla="*/ 872197 h 1800707"/>
              <a:gd name="connsiteX17" fmla="*/ 731520 w 1913206"/>
              <a:gd name="connsiteY17" fmla="*/ 928468 h 1800707"/>
              <a:gd name="connsiteX18" fmla="*/ 787791 w 1913206"/>
              <a:gd name="connsiteY18" fmla="*/ 998806 h 1800707"/>
              <a:gd name="connsiteX19" fmla="*/ 633046 w 1913206"/>
              <a:gd name="connsiteY19" fmla="*/ 1167618 h 1800707"/>
              <a:gd name="connsiteX20" fmla="*/ 534573 w 1913206"/>
              <a:gd name="connsiteY20" fmla="*/ 1266092 h 1800707"/>
              <a:gd name="connsiteX21" fmla="*/ 506437 w 1913206"/>
              <a:gd name="connsiteY21" fmla="*/ 1308295 h 1800707"/>
              <a:gd name="connsiteX22" fmla="*/ 436099 w 1913206"/>
              <a:gd name="connsiteY22" fmla="*/ 1420837 h 1800707"/>
              <a:gd name="connsiteX23" fmla="*/ 407963 w 1913206"/>
              <a:gd name="connsiteY23" fmla="*/ 1505243 h 1800707"/>
              <a:gd name="connsiteX24" fmla="*/ 365760 w 1913206"/>
              <a:gd name="connsiteY24" fmla="*/ 1688123 h 1800707"/>
              <a:gd name="connsiteX25" fmla="*/ 351693 w 1913206"/>
              <a:gd name="connsiteY25" fmla="*/ 1730326 h 1800707"/>
              <a:gd name="connsiteX26" fmla="*/ 1055077 w 1913206"/>
              <a:gd name="connsiteY26" fmla="*/ 1758462 h 1800707"/>
              <a:gd name="connsiteX27" fmla="*/ 1463040 w 1913206"/>
              <a:gd name="connsiteY27" fmla="*/ 1772529 h 1800707"/>
              <a:gd name="connsiteX28" fmla="*/ 1814733 w 1913206"/>
              <a:gd name="connsiteY28" fmla="*/ 1772529 h 1800707"/>
              <a:gd name="connsiteX29" fmla="*/ 1899139 w 1913206"/>
              <a:gd name="connsiteY29" fmla="*/ 1744394 h 1800707"/>
              <a:gd name="connsiteX30" fmla="*/ 1913206 w 1913206"/>
              <a:gd name="connsiteY30" fmla="*/ 1702191 h 1800707"/>
              <a:gd name="connsiteX31" fmla="*/ 1899139 w 1913206"/>
              <a:gd name="connsiteY31" fmla="*/ 1322363 h 1800707"/>
              <a:gd name="connsiteX32" fmla="*/ 1856936 w 1913206"/>
              <a:gd name="connsiteY32" fmla="*/ 1153551 h 1800707"/>
              <a:gd name="connsiteX33" fmla="*/ 1828800 w 1913206"/>
              <a:gd name="connsiteY33" fmla="*/ 1125415 h 1800707"/>
              <a:gd name="connsiteX34" fmla="*/ 1772529 w 1913206"/>
              <a:gd name="connsiteY34" fmla="*/ 956603 h 1800707"/>
              <a:gd name="connsiteX35" fmla="*/ 1645920 w 1913206"/>
              <a:gd name="connsiteY35" fmla="*/ 717452 h 1800707"/>
              <a:gd name="connsiteX36" fmla="*/ 1589649 w 1913206"/>
              <a:gd name="connsiteY36" fmla="*/ 604911 h 1800707"/>
              <a:gd name="connsiteX37" fmla="*/ 1448973 w 1913206"/>
              <a:gd name="connsiteY37" fmla="*/ 464234 h 1800707"/>
              <a:gd name="connsiteX38" fmla="*/ 1406769 w 1913206"/>
              <a:gd name="connsiteY38" fmla="*/ 450166 h 1800707"/>
              <a:gd name="connsiteX39" fmla="*/ 1336431 w 1913206"/>
              <a:gd name="connsiteY39" fmla="*/ 393895 h 1800707"/>
              <a:gd name="connsiteX40" fmla="*/ 1111348 w 1913206"/>
              <a:gd name="connsiteY40" fmla="*/ 281354 h 1800707"/>
              <a:gd name="connsiteX41" fmla="*/ 1026942 w 1913206"/>
              <a:gd name="connsiteY41" fmla="*/ 239151 h 1800707"/>
              <a:gd name="connsiteX42" fmla="*/ 844062 w 1913206"/>
              <a:gd name="connsiteY42" fmla="*/ 168812 h 1800707"/>
              <a:gd name="connsiteX43" fmla="*/ 822960 w 1913206"/>
              <a:gd name="connsiteY43" fmla="*/ 232117 h 1800707"/>
              <a:gd name="connsiteX0" fmla="*/ 576776 w 1913206"/>
              <a:gd name="connsiteY0" fmla="*/ 126609 h 1800707"/>
              <a:gd name="connsiteX1" fmla="*/ 478302 w 1913206"/>
              <a:gd name="connsiteY1" fmla="*/ 112542 h 1800707"/>
              <a:gd name="connsiteX2" fmla="*/ 309489 w 1913206"/>
              <a:gd name="connsiteY2" fmla="*/ 56271 h 1800707"/>
              <a:gd name="connsiteX3" fmla="*/ 309489 w 1913206"/>
              <a:gd name="connsiteY3" fmla="*/ 56271 h 1800707"/>
              <a:gd name="connsiteX4" fmla="*/ 309489 w 1913206"/>
              <a:gd name="connsiteY4" fmla="*/ 56271 h 1800707"/>
              <a:gd name="connsiteX5" fmla="*/ 0 w 1913206"/>
              <a:gd name="connsiteY5" fmla="*/ 0 h 1800707"/>
              <a:gd name="connsiteX6" fmla="*/ 112542 w 1913206"/>
              <a:gd name="connsiteY6" fmla="*/ 126609 h 1800707"/>
              <a:gd name="connsiteX7" fmla="*/ 168813 w 1913206"/>
              <a:gd name="connsiteY7" fmla="*/ 182880 h 1800707"/>
              <a:gd name="connsiteX8" fmla="*/ 253219 w 1913206"/>
              <a:gd name="connsiteY8" fmla="*/ 225083 h 1800707"/>
              <a:gd name="connsiteX9" fmla="*/ 295422 w 1913206"/>
              <a:gd name="connsiteY9" fmla="*/ 295422 h 1800707"/>
              <a:gd name="connsiteX10" fmla="*/ 309489 w 1913206"/>
              <a:gd name="connsiteY10" fmla="*/ 337625 h 1800707"/>
              <a:gd name="connsiteX11" fmla="*/ 393896 w 1913206"/>
              <a:gd name="connsiteY11" fmla="*/ 436098 h 1800707"/>
              <a:gd name="connsiteX12" fmla="*/ 422031 w 1913206"/>
              <a:gd name="connsiteY12" fmla="*/ 520505 h 1800707"/>
              <a:gd name="connsiteX13" fmla="*/ 506437 w 1913206"/>
              <a:gd name="connsiteY13" fmla="*/ 604911 h 1800707"/>
              <a:gd name="connsiteX14" fmla="*/ 590843 w 1913206"/>
              <a:gd name="connsiteY14" fmla="*/ 731520 h 1800707"/>
              <a:gd name="connsiteX15" fmla="*/ 604911 w 1913206"/>
              <a:gd name="connsiteY15" fmla="*/ 787791 h 1800707"/>
              <a:gd name="connsiteX16" fmla="*/ 675249 w 1913206"/>
              <a:gd name="connsiteY16" fmla="*/ 872197 h 1800707"/>
              <a:gd name="connsiteX17" fmla="*/ 731520 w 1913206"/>
              <a:gd name="connsiteY17" fmla="*/ 928468 h 1800707"/>
              <a:gd name="connsiteX18" fmla="*/ 787791 w 1913206"/>
              <a:gd name="connsiteY18" fmla="*/ 998806 h 1800707"/>
              <a:gd name="connsiteX19" fmla="*/ 633046 w 1913206"/>
              <a:gd name="connsiteY19" fmla="*/ 1167618 h 1800707"/>
              <a:gd name="connsiteX20" fmla="*/ 534573 w 1913206"/>
              <a:gd name="connsiteY20" fmla="*/ 1266092 h 1800707"/>
              <a:gd name="connsiteX21" fmla="*/ 506437 w 1913206"/>
              <a:gd name="connsiteY21" fmla="*/ 1308295 h 1800707"/>
              <a:gd name="connsiteX22" fmla="*/ 436099 w 1913206"/>
              <a:gd name="connsiteY22" fmla="*/ 1420837 h 1800707"/>
              <a:gd name="connsiteX23" fmla="*/ 407963 w 1913206"/>
              <a:gd name="connsiteY23" fmla="*/ 1505243 h 1800707"/>
              <a:gd name="connsiteX24" fmla="*/ 365760 w 1913206"/>
              <a:gd name="connsiteY24" fmla="*/ 1688123 h 1800707"/>
              <a:gd name="connsiteX25" fmla="*/ 351693 w 1913206"/>
              <a:gd name="connsiteY25" fmla="*/ 1730326 h 1800707"/>
              <a:gd name="connsiteX26" fmla="*/ 1055077 w 1913206"/>
              <a:gd name="connsiteY26" fmla="*/ 1758462 h 1800707"/>
              <a:gd name="connsiteX27" fmla="*/ 1463040 w 1913206"/>
              <a:gd name="connsiteY27" fmla="*/ 1772529 h 1800707"/>
              <a:gd name="connsiteX28" fmla="*/ 1814733 w 1913206"/>
              <a:gd name="connsiteY28" fmla="*/ 1772529 h 1800707"/>
              <a:gd name="connsiteX29" fmla="*/ 1899139 w 1913206"/>
              <a:gd name="connsiteY29" fmla="*/ 1744394 h 1800707"/>
              <a:gd name="connsiteX30" fmla="*/ 1913206 w 1913206"/>
              <a:gd name="connsiteY30" fmla="*/ 1702191 h 1800707"/>
              <a:gd name="connsiteX31" fmla="*/ 1899139 w 1913206"/>
              <a:gd name="connsiteY31" fmla="*/ 1322363 h 1800707"/>
              <a:gd name="connsiteX32" fmla="*/ 1856936 w 1913206"/>
              <a:gd name="connsiteY32" fmla="*/ 1153551 h 1800707"/>
              <a:gd name="connsiteX33" fmla="*/ 1772529 w 1913206"/>
              <a:gd name="connsiteY33" fmla="*/ 956603 h 1800707"/>
              <a:gd name="connsiteX34" fmla="*/ 1645920 w 1913206"/>
              <a:gd name="connsiteY34" fmla="*/ 717452 h 1800707"/>
              <a:gd name="connsiteX35" fmla="*/ 1589649 w 1913206"/>
              <a:gd name="connsiteY35" fmla="*/ 604911 h 1800707"/>
              <a:gd name="connsiteX36" fmla="*/ 1448973 w 1913206"/>
              <a:gd name="connsiteY36" fmla="*/ 464234 h 1800707"/>
              <a:gd name="connsiteX37" fmla="*/ 1406769 w 1913206"/>
              <a:gd name="connsiteY37" fmla="*/ 450166 h 1800707"/>
              <a:gd name="connsiteX38" fmla="*/ 1336431 w 1913206"/>
              <a:gd name="connsiteY38" fmla="*/ 393895 h 1800707"/>
              <a:gd name="connsiteX39" fmla="*/ 1111348 w 1913206"/>
              <a:gd name="connsiteY39" fmla="*/ 281354 h 1800707"/>
              <a:gd name="connsiteX40" fmla="*/ 1026942 w 1913206"/>
              <a:gd name="connsiteY40" fmla="*/ 239151 h 1800707"/>
              <a:gd name="connsiteX41" fmla="*/ 844062 w 1913206"/>
              <a:gd name="connsiteY41" fmla="*/ 168812 h 1800707"/>
              <a:gd name="connsiteX42" fmla="*/ 822960 w 1913206"/>
              <a:gd name="connsiteY42" fmla="*/ 232117 h 1800707"/>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590843 w 1923450"/>
              <a:gd name="connsiteY14" fmla="*/ 731520 h 1958942"/>
              <a:gd name="connsiteX15" fmla="*/ 604911 w 1923450"/>
              <a:gd name="connsiteY15" fmla="*/ 787791 h 1958942"/>
              <a:gd name="connsiteX16" fmla="*/ 675249 w 1923450"/>
              <a:gd name="connsiteY16" fmla="*/ 872197 h 1958942"/>
              <a:gd name="connsiteX17" fmla="*/ 731520 w 1923450"/>
              <a:gd name="connsiteY17" fmla="*/ 928468 h 1958942"/>
              <a:gd name="connsiteX18" fmla="*/ 787791 w 1923450"/>
              <a:gd name="connsiteY18" fmla="*/ 998806 h 1958942"/>
              <a:gd name="connsiteX19" fmla="*/ 633046 w 1923450"/>
              <a:gd name="connsiteY19" fmla="*/ 1167618 h 1958942"/>
              <a:gd name="connsiteX20" fmla="*/ 534573 w 1923450"/>
              <a:gd name="connsiteY20" fmla="*/ 1266092 h 1958942"/>
              <a:gd name="connsiteX21" fmla="*/ 506437 w 1923450"/>
              <a:gd name="connsiteY21" fmla="*/ 1308295 h 1958942"/>
              <a:gd name="connsiteX22" fmla="*/ 436099 w 1923450"/>
              <a:gd name="connsiteY22" fmla="*/ 1420837 h 1958942"/>
              <a:gd name="connsiteX23" fmla="*/ 407963 w 1923450"/>
              <a:gd name="connsiteY23" fmla="*/ 1505243 h 1958942"/>
              <a:gd name="connsiteX24" fmla="*/ 365760 w 1923450"/>
              <a:gd name="connsiteY24" fmla="*/ 1688123 h 1958942"/>
              <a:gd name="connsiteX25" fmla="*/ 351693 w 1923450"/>
              <a:gd name="connsiteY25" fmla="*/ 1730326 h 1958942"/>
              <a:gd name="connsiteX26" fmla="*/ 1055077 w 1923450"/>
              <a:gd name="connsiteY26" fmla="*/ 1758462 h 1958942"/>
              <a:gd name="connsiteX27" fmla="*/ 1463040 w 1923450"/>
              <a:gd name="connsiteY27" fmla="*/ 1772529 h 1958942"/>
              <a:gd name="connsiteX28" fmla="*/ 1913207 w 1923450"/>
              <a:gd name="connsiteY28" fmla="*/ 1955409 h 1958942"/>
              <a:gd name="connsiteX29" fmla="*/ 1899139 w 1923450"/>
              <a:gd name="connsiteY29" fmla="*/ 1744394 h 1958942"/>
              <a:gd name="connsiteX30" fmla="*/ 1913206 w 1923450"/>
              <a:gd name="connsiteY30" fmla="*/ 1702191 h 1958942"/>
              <a:gd name="connsiteX31" fmla="*/ 1899139 w 1923450"/>
              <a:gd name="connsiteY31" fmla="*/ 1322363 h 1958942"/>
              <a:gd name="connsiteX32" fmla="*/ 1856936 w 1923450"/>
              <a:gd name="connsiteY32" fmla="*/ 1153551 h 1958942"/>
              <a:gd name="connsiteX33" fmla="*/ 1772529 w 1923450"/>
              <a:gd name="connsiteY33" fmla="*/ 956603 h 1958942"/>
              <a:gd name="connsiteX34" fmla="*/ 1645920 w 1923450"/>
              <a:gd name="connsiteY34" fmla="*/ 717452 h 1958942"/>
              <a:gd name="connsiteX35" fmla="*/ 1589649 w 1923450"/>
              <a:gd name="connsiteY35" fmla="*/ 604911 h 1958942"/>
              <a:gd name="connsiteX36" fmla="*/ 1448973 w 1923450"/>
              <a:gd name="connsiteY36" fmla="*/ 464234 h 1958942"/>
              <a:gd name="connsiteX37" fmla="*/ 1406769 w 1923450"/>
              <a:gd name="connsiteY37" fmla="*/ 450166 h 1958942"/>
              <a:gd name="connsiteX38" fmla="*/ 1336431 w 1923450"/>
              <a:gd name="connsiteY38" fmla="*/ 393895 h 1958942"/>
              <a:gd name="connsiteX39" fmla="*/ 1111348 w 1923450"/>
              <a:gd name="connsiteY39" fmla="*/ 281354 h 1958942"/>
              <a:gd name="connsiteX40" fmla="*/ 1026942 w 1923450"/>
              <a:gd name="connsiteY40" fmla="*/ 239151 h 1958942"/>
              <a:gd name="connsiteX41" fmla="*/ 844062 w 1923450"/>
              <a:gd name="connsiteY41" fmla="*/ 168812 h 1958942"/>
              <a:gd name="connsiteX42" fmla="*/ 822960 w 1923450"/>
              <a:gd name="connsiteY42" fmla="*/ 232117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590843 w 1923450"/>
              <a:gd name="connsiteY14" fmla="*/ 731520 h 1958942"/>
              <a:gd name="connsiteX15" fmla="*/ 604911 w 1923450"/>
              <a:gd name="connsiteY15" fmla="*/ 787791 h 1958942"/>
              <a:gd name="connsiteX16" fmla="*/ 675249 w 1923450"/>
              <a:gd name="connsiteY16" fmla="*/ 872197 h 1958942"/>
              <a:gd name="connsiteX17" fmla="*/ 731520 w 1923450"/>
              <a:gd name="connsiteY17" fmla="*/ 928468 h 1958942"/>
              <a:gd name="connsiteX18" fmla="*/ 787791 w 1923450"/>
              <a:gd name="connsiteY18" fmla="*/ 998806 h 1958942"/>
              <a:gd name="connsiteX19" fmla="*/ 633046 w 1923450"/>
              <a:gd name="connsiteY19" fmla="*/ 1167618 h 1958942"/>
              <a:gd name="connsiteX20" fmla="*/ 534573 w 1923450"/>
              <a:gd name="connsiteY20" fmla="*/ 1266092 h 1958942"/>
              <a:gd name="connsiteX21" fmla="*/ 506437 w 1923450"/>
              <a:gd name="connsiteY21" fmla="*/ 1308295 h 1958942"/>
              <a:gd name="connsiteX22" fmla="*/ 436099 w 1923450"/>
              <a:gd name="connsiteY22" fmla="*/ 1420837 h 1958942"/>
              <a:gd name="connsiteX23" fmla="*/ 407963 w 1923450"/>
              <a:gd name="connsiteY23" fmla="*/ 1505243 h 1958942"/>
              <a:gd name="connsiteX24" fmla="*/ 365760 w 1923450"/>
              <a:gd name="connsiteY24" fmla="*/ 1688123 h 1958942"/>
              <a:gd name="connsiteX25" fmla="*/ 351693 w 1923450"/>
              <a:gd name="connsiteY25" fmla="*/ 1730326 h 1958942"/>
              <a:gd name="connsiteX26" fmla="*/ 1055077 w 1923450"/>
              <a:gd name="connsiteY26" fmla="*/ 1758462 h 1958942"/>
              <a:gd name="connsiteX27" fmla="*/ 1463040 w 1923450"/>
              <a:gd name="connsiteY27" fmla="*/ 1772529 h 1958942"/>
              <a:gd name="connsiteX28" fmla="*/ 1913207 w 1923450"/>
              <a:gd name="connsiteY28" fmla="*/ 1955409 h 1958942"/>
              <a:gd name="connsiteX29" fmla="*/ 1899139 w 1923450"/>
              <a:gd name="connsiteY29" fmla="*/ 1744394 h 1958942"/>
              <a:gd name="connsiteX30" fmla="*/ 1913206 w 1923450"/>
              <a:gd name="connsiteY30" fmla="*/ 1702191 h 1958942"/>
              <a:gd name="connsiteX31" fmla="*/ 1899139 w 1923450"/>
              <a:gd name="connsiteY31" fmla="*/ 1322363 h 1958942"/>
              <a:gd name="connsiteX32" fmla="*/ 1856936 w 1923450"/>
              <a:gd name="connsiteY32" fmla="*/ 1153551 h 1958942"/>
              <a:gd name="connsiteX33" fmla="*/ 1772529 w 1923450"/>
              <a:gd name="connsiteY33" fmla="*/ 956603 h 1958942"/>
              <a:gd name="connsiteX34" fmla="*/ 1645920 w 1923450"/>
              <a:gd name="connsiteY34" fmla="*/ 717452 h 1958942"/>
              <a:gd name="connsiteX35" fmla="*/ 1448973 w 1923450"/>
              <a:gd name="connsiteY35" fmla="*/ 464234 h 1958942"/>
              <a:gd name="connsiteX36" fmla="*/ 1406769 w 1923450"/>
              <a:gd name="connsiteY36" fmla="*/ 450166 h 1958942"/>
              <a:gd name="connsiteX37" fmla="*/ 1336431 w 1923450"/>
              <a:gd name="connsiteY37" fmla="*/ 393895 h 1958942"/>
              <a:gd name="connsiteX38" fmla="*/ 1111348 w 1923450"/>
              <a:gd name="connsiteY38" fmla="*/ 281354 h 1958942"/>
              <a:gd name="connsiteX39" fmla="*/ 1026942 w 1923450"/>
              <a:gd name="connsiteY39" fmla="*/ 239151 h 1958942"/>
              <a:gd name="connsiteX40" fmla="*/ 844062 w 1923450"/>
              <a:gd name="connsiteY40" fmla="*/ 168812 h 1958942"/>
              <a:gd name="connsiteX41" fmla="*/ 822960 w 1923450"/>
              <a:gd name="connsiteY41" fmla="*/ 232117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590843 w 1923450"/>
              <a:gd name="connsiteY14" fmla="*/ 731520 h 1958942"/>
              <a:gd name="connsiteX15" fmla="*/ 604911 w 1923450"/>
              <a:gd name="connsiteY15" fmla="*/ 787791 h 1958942"/>
              <a:gd name="connsiteX16" fmla="*/ 675249 w 1923450"/>
              <a:gd name="connsiteY16" fmla="*/ 872197 h 1958942"/>
              <a:gd name="connsiteX17" fmla="*/ 731520 w 1923450"/>
              <a:gd name="connsiteY17" fmla="*/ 928468 h 1958942"/>
              <a:gd name="connsiteX18" fmla="*/ 787791 w 1923450"/>
              <a:gd name="connsiteY18" fmla="*/ 998806 h 1958942"/>
              <a:gd name="connsiteX19" fmla="*/ 633046 w 1923450"/>
              <a:gd name="connsiteY19" fmla="*/ 1167618 h 1958942"/>
              <a:gd name="connsiteX20" fmla="*/ 534573 w 1923450"/>
              <a:gd name="connsiteY20" fmla="*/ 1266092 h 1958942"/>
              <a:gd name="connsiteX21" fmla="*/ 506437 w 1923450"/>
              <a:gd name="connsiteY21" fmla="*/ 1308295 h 1958942"/>
              <a:gd name="connsiteX22" fmla="*/ 436099 w 1923450"/>
              <a:gd name="connsiteY22" fmla="*/ 1420837 h 1958942"/>
              <a:gd name="connsiteX23" fmla="*/ 407963 w 1923450"/>
              <a:gd name="connsiteY23" fmla="*/ 1505243 h 1958942"/>
              <a:gd name="connsiteX24" fmla="*/ 365760 w 1923450"/>
              <a:gd name="connsiteY24" fmla="*/ 1688123 h 1958942"/>
              <a:gd name="connsiteX25" fmla="*/ 351693 w 1923450"/>
              <a:gd name="connsiteY25" fmla="*/ 1730326 h 1958942"/>
              <a:gd name="connsiteX26" fmla="*/ 1055077 w 1923450"/>
              <a:gd name="connsiteY26" fmla="*/ 1758462 h 1958942"/>
              <a:gd name="connsiteX27" fmla="*/ 1463040 w 1923450"/>
              <a:gd name="connsiteY27" fmla="*/ 1772529 h 1958942"/>
              <a:gd name="connsiteX28" fmla="*/ 1913207 w 1923450"/>
              <a:gd name="connsiteY28" fmla="*/ 1955409 h 1958942"/>
              <a:gd name="connsiteX29" fmla="*/ 1899139 w 1923450"/>
              <a:gd name="connsiteY29" fmla="*/ 1744394 h 1958942"/>
              <a:gd name="connsiteX30" fmla="*/ 1913206 w 1923450"/>
              <a:gd name="connsiteY30" fmla="*/ 1702191 h 1958942"/>
              <a:gd name="connsiteX31" fmla="*/ 1899139 w 1923450"/>
              <a:gd name="connsiteY31" fmla="*/ 1322363 h 1958942"/>
              <a:gd name="connsiteX32" fmla="*/ 1856936 w 1923450"/>
              <a:gd name="connsiteY32" fmla="*/ 1153551 h 1958942"/>
              <a:gd name="connsiteX33" fmla="*/ 1772529 w 1923450"/>
              <a:gd name="connsiteY33" fmla="*/ 956603 h 1958942"/>
              <a:gd name="connsiteX34" fmla="*/ 1645920 w 1923450"/>
              <a:gd name="connsiteY34" fmla="*/ 717452 h 1958942"/>
              <a:gd name="connsiteX35" fmla="*/ 1448973 w 1923450"/>
              <a:gd name="connsiteY35" fmla="*/ 464234 h 1958942"/>
              <a:gd name="connsiteX36" fmla="*/ 1336431 w 1923450"/>
              <a:gd name="connsiteY36" fmla="*/ 393895 h 1958942"/>
              <a:gd name="connsiteX37" fmla="*/ 1111348 w 1923450"/>
              <a:gd name="connsiteY37" fmla="*/ 281354 h 1958942"/>
              <a:gd name="connsiteX38" fmla="*/ 1026942 w 1923450"/>
              <a:gd name="connsiteY38" fmla="*/ 239151 h 1958942"/>
              <a:gd name="connsiteX39" fmla="*/ 844062 w 1923450"/>
              <a:gd name="connsiteY39" fmla="*/ 168812 h 1958942"/>
              <a:gd name="connsiteX40" fmla="*/ 822960 w 1923450"/>
              <a:gd name="connsiteY40" fmla="*/ 232117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590843 w 1923450"/>
              <a:gd name="connsiteY14" fmla="*/ 731520 h 1958942"/>
              <a:gd name="connsiteX15" fmla="*/ 604911 w 1923450"/>
              <a:gd name="connsiteY15" fmla="*/ 787791 h 1958942"/>
              <a:gd name="connsiteX16" fmla="*/ 675249 w 1923450"/>
              <a:gd name="connsiteY16" fmla="*/ 872197 h 1958942"/>
              <a:gd name="connsiteX17" fmla="*/ 731520 w 1923450"/>
              <a:gd name="connsiteY17" fmla="*/ 928468 h 1958942"/>
              <a:gd name="connsiteX18" fmla="*/ 787791 w 1923450"/>
              <a:gd name="connsiteY18" fmla="*/ 998806 h 1958942"/>
              <a:gd name="connsiteX19" fmla="*/ 633046 w 1923450"/>
              <a:gd name="connsiteY19" fmla="*/ 1167618 h 1958942"/>
              <a:gd name="connsiteX20" fmla="*/ 534573 w 1923450"/>
              <a:gd name="connsiteY20" fmla="*/ 1266092 h 1958942"/>
              <a:gd name="connsiteX21" fmla="*/ 506437 w 1923450"/>
              <a:gd name="connsiteY21" fmla="*/ 1308295 h 1958942"/>
              <a:gd name="connsiteX22" fmla="*/ 436099 w 1923450"/>
              <a:gd name="connsiteY22" fmla="*/ 1420837 h 1958942"/>
              <a:gd name="connsiteX23" fmla="*/ 407963 w 1923450"/>
              <a:gd name="connsiteY23" fmla="*/ 1505243 h 1958942"/>
              <a:gd name="connsiteX24" fmla="*/ 365760 w 1923450"/>
              <a:gd name="connsiteY24" fmla="*/ 1688123 h 1958942"/>
              <a:gd name="connsiteX25" fmla="*/ 351693 w 1923450"/>
              <a:gd name="connsiteY25" fmla="*/ 1730326 h 1958942"/>
              <a:gd name="connsiteX26" fmla="*/ 1055077 w 1923450"/>
              <a:gd name="connsiteY26" fmla="*/ 1758462 h 1958942"/>
              <a:gd name="connsiteX27" fmla="*/ 1463040 w 1923450"/>
              <a:gd name="connsiteY27" fmla="*/ 1772529 h 1958942"/>
              <a:gd name="connsiteX28" fmla="*/ 1913207 w 1923450"/>
              <a:gd name="connsiteY28" fmla="*/ 1955409 h 1958942"/>
              <a:gd name="connsiteX29" fmla="*/ 1899139 w 1923450"/>
              <a:gd name="connsiteY29" fmla="*/ 1744394 h 1958942"/>
              <a:gd name="connsiteX30" fmla="*/ 1913206 w 1923450"/>
              <a:gd name="connsiteY30" fmla="*/ 1702191 h 1958942"/>
              <a:gd name="connsiteX31" fmla="*/ 1899139 w 1923450"/>
              <a:gd name="connsiteY31" fmla="*/ 1322363 h 1958942"/>
              <a:gd name="connsiteX32" fmla="*/ 1856936 w 1923450"/>
              <a:gd name="connsiteY32" fmla="*/ 1153551 h 1958942"/>
              <a:gd name="connsiteX33" fmla="*/ 1772529 w 1923450"/>
              <a:gd name="connsiteY33" fmla="*/ 956603 h 1958942"/>
              <a:gd name="connsiteX34" fmla="*/ 1645920 w 1923450"/>
              <a:gd name="connsiteY34" fmla="*/ 717452 h 1958942"/>
              <a:gd name="connsiteX35" fmla="*/ 1448973 w 1923450"/>
              <a:gd name="connsiteY35" fmla="*/ 464234 h 1958942"/>
              <a:gd name="connsiteX36" fmla="*/ 1336431 w 1923450"/>
              <a:gd name="connsiteY36" fmla="*/ 393895 h 1958942"/>
              <a:gd name="connsiteX37" fmla="*/ 1111348 w 1923450"/>
              <a:gd name="connsiteY37" fmla="*/ 281354 h 1958942"/>
              <a:gd name="connsiteX38" fmla="*/ 1026942 w 1923450"/>
              <a:gd name="connsiteY38" fmla="*/ 239151 h 1958942"/>
              <a:gd name="connsiteX39" fmla="*/ 844062 w 1923450"/>
              <a:gd name="connsiteY39"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731520 w 1923450"/>
              <a:gd name="connsiteY16" fmla="*/ 928468 h 1958942"/>
              <a:gd name="connsiteX17" fmla="*/ 787791 w 1923450"/>
              <a:gd name="connsiteY17" fmla="*/ 998806 h 1958942"/>
              <a:gd name="connsiteX18" fmla="*/ 633046 w 1923450"/>
              <a:gd name="connsiteY18" fmla="*/ 1167618 h 1958942"/>
              <a:gd name="connsiteX19" fmla="*/ 534573 w 1923450"/>
              <a:gd name="connsiteY19" fmla="*/ 1266092 h 1958942"/>
              <a:gd name="connsiteX20" fmla="*/ 506437 w 1923450"/>
              <a:gd name="connsiteY20" fmla="*/ 1308295 h 1958942"/>
              <a:gd name="connsiteX21" fmla="*/ 436099 w 1923450"/>
              <a:gd name="connsiteY21" fmla="*/ 1420837 h 1958942"/>
              <a:gd name="connsiteX22" fmla="*/ 407963 w 1923450"/>
              <a:gd name="connsiteY22" fmla="*/ 1505243 h 1958942"/>
              <a:gd name="connsiteX23" fmla="*/ 365760 w 1923450"/>
              <a:gd name="connsiteY23" fmla="*/ 1688123 h 1958942"/>
              <a:gd name="connsiteX24" fmla="*/ 351693 w 1923450"/>
              <a:gd name="connsiteY24" fmla="*/ 1730326 h 1958942"/>
              <a:gd name="connsiteX25" fmla="*/ 1055077 w 1923450"/>
              <a:gd name="connsiteY25" fmla="*/ 1758462 h 1958942"/>
              <a:gd name="connsiteX26" fmla="*/ 1463040 w 1923450"/>
              <a:gd name="connsiteY26" fmla="*/ 1772529 h 1958942"/>
              <a:gd name="connsiteX27" fmla="*/ 1913207 w 1923450"/>
              <a:gd name="connsiteY27" fmla="*/ 1955409 h 1958942"/>
              <a:gd name="connsiteX28" fmla="*/ 1899139 w 1923450"/>
              <a:gd name="connsiteY28" fmla="*/ 1744394 h 1958942"/>
              <a:gd name="connsiteX29" fmla="*/ 1913206 w 1923450"/>
              <a:gd name="connsiteY29" fmla="*/ 1702191 h 1958942"/>
              <a:gd name="connsiteX30" fmla="*/ 1899139 w 1923450"/>
              <a:gd name="connsiteY30" fmla="*/ 1322363 h 1958942"/>
              <a:gd name="connsiteX31" fmla="*/ 1856936 w 1923450"/>
              <a:gd name="connsiteY31" fmla="*/ 1153551 h 1958942"/>
              <a:gd name="connsiteX32" fmla="*/ 1772529 w 1923450"/>
              <a:gd name="connsiteY32" fmla="*/ 956603 h 1958942"/>
              <a:gd name="connsiteX33" fmla="*/ 1645920 w 1923450"/>
              <a:gd name="connsiteY33" fmla="*/ 717452 h 1958942"/>
              <a:gd name="connsiteX34" fmla="*/ 1448973 w 1923450"/>
              <a:gd name="connsiteY34" fmla="*/ 464234 h 1958942"/>
              <a:gd name="connsiteX35" fmla="*/ 1336431 w 1923450"/>
              <a:gd name="connsiteY35" fmla="*/ 393895 h 1958942"/>
              <a:gd name="connsiteX36" fmla="*/ 1111348 w 1923450"/>
              <a:gd name="connsiteY36" fmla="*/ 281354 h 1958942"/>
              <a:gd name="connsiteX37" fmla="*/ 1026942 w 1923450"/>
              <a:gd name="connsiteY37" fmla="*/ 239151 h 1958942"/>
              <a:gd name="connsiteX38" fmla="*/ 844062 w 1923450"/>
              <a:gd name="connsiteY38"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787791 w 1923450"/>
              <a:gd name="connsiteY16" fmla="*/ 998806 h 1958942"/>
              <a:gd name="connsiteX17" fmla="*/ 633046 w 1923450"/>
              <a:gd name="connsiteY17" fmla="*/ 1167618 h 1958942"/>
              <a:gd name="connsiteX18" fmla="*/ 534573 w 1923450"/>
              <a:gd name="connsiteY18" fmla="*/ 1266092 h 1958942"/>
              <a:gd name="connsiteX19" fmla="*/ 506437 w 1923450"/>
              <a:gd name="connsiteY19" fmla="*/ 1308295 h 1958942"/>
              <a:gd name="connsiteX20" fmla="*/ 436099 w 1923450"/>
              <a:gd name="connsiteY20" fmla="*/ 1420837 h 1958942"/>
              <a:gd name="connsiteX21" fmla="*/ 407963 w 1923450"/>
              <a:gd name="connsiteY21" fmla="*/ 1505243 h 1958942"/>
              <a:gd name="connsiteX22" fmla="*/ 365760 w 1923450"/>
              <a:gd name="connsiteY22" fmla="*/ 1688123 h 1958942"/>
              <a:gd name="connsiteX23" fmla="*/ 351693 w 1923450"/>
              <a:gd name="connsiteY23" fmla="*/ 1730326 h 1958942"/>
              <a:gd name="connsiteX24" fmla="*/ 1055077 w 1923450"/>
              <a:gd name="connsiteY24" fmla="*/ 1758462 h 1958942"/>
              <a:gd name="connsiteX25" fmla="*/ 1463040 w 1923450"/>
              <a:gd name="connsiteY25" fmla="*/ 1772529 h 1958942"/>
              <a:gd name="connsiteX26" fmla="*/ 1913207 w 1923450"/>
              <a:gd name="connsiteY26" fmla="*/ 1955409 h 1958942"/>
              <a:gd name="connsiteX27" fmla="*/ 1899139 w 1923450"/>
              <a:gd name="connsiteY27" fmla="*/ 1744394 h 1958942"/>
              <a:gd name="connsiteX28" fmla="*/ 1913206 w 1923450"/>
              <a:gd name="connsiteY28" fmla="*/ 1702191 h 1958942"/>
              <a:gd name="connsiteX29" fmla="*/ 1899139 w 1923450"/>
              <a:gd name="connsiteY29" fmla="*/ 1322363 h 1958942"/>
              <a:gd name="connsiteX30" fmla="*/ 1856936 w 1923450"/>
              <a:gd name="connsiteY30" fmla="*/ 1153551 h 1958942"/>
              <a:gd name="connsiteX31" fmla="*/ 1772529 w 1923450"/>
              <a:gd name="connsiteY31" fmla="*/ 956603 h 1958942"/>
              <a:gd name="connsiteX32" fmla="*/ 1645920 w 1923450"/>
              <a:gd name="connsiteY32" fmla="*/ 717452 h 1958942"/>
              <a:gd name="connsiteX33" fmla="*/ 1448973 w 1923450"/>
              <a:gd name="connsiteY33" fmla="*/ 464234 h 1958942"/>
              <a:gd name="connsiteX34" fmla="*/ 1336431 w 1923450"/>
              <a:gd name="connsiteY34" fmla="*/ 393895 h 1958942"/>
              <a:gd name="connsiteX35" fmla="*/ 1111348 w 1923450"/>
              <a:gd name="connsiteY35" fmla="*/ 281354 h 1958942"/>
              <a:gd name="connsiteX36" fmla="*/ 1026942 w 1923450"/>
              <a:gd name="connsiteY36" fmla="*/ 239151 h 1958942"/>
              <a:gd name="connsiteX37" fmla="*/ 844062 w 1923450"/>
              <a:gd name="connsiteY37"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633046 w 1923450"/>
              <a:gd name="connsiteY16" fmla="*/ 1167618 h 1958942"/>
              <a:gd name="connsiteX17" fmla="*/ 534573 w 1923450"/>
              <a:gd name="connsiteY17" fmla="*/ 1266092 h 1958942"/>
              <a:gd name="connsiteX18" fmla="*/ 506437 w 1923450"/>
              <a:gd name="connsiteY18" fmla="*/ 1308295 h 1958942"/>
              <a:gd name="connsiteX19" fmla="*/ 436099 w 1923450"/>
              <a:gd name="connsiteY19" fmla="*/ 1420837 h 1958942"/>
              <a:gd name="connsiteX20" fmla="*/ 407963 w 1923450"/>
              <a:gd name="connsiteY20" fmla="*/ 1505243 h 1958942"/>
              <a:gd name="connsiteX21" fmla="*/ 365760 w 1923450"/>
              <a:gd name="connsiteY21" fmla="*/ 1688123 h 1958942"/>
              <a:gd name="connsiteX22" fmla="*/ 351693 w 1923450"/>
              <a:gd name="connsiteY22" fmla="*/ 1730326 h 1958942"/>
              <a:gd name="connsiteX23" fmla="*/ 1055077 w 1923450"/>
              <a:gd name="connsiteY23" fmla="*/ 1758462 h 1958942"/>
              <a:gd name="connsiteX24" fmla="*/ 1463040 w 1923450"/>
              <a:gd name="connsiteY24" fmla="*/ 1772529 h 1958942"/>
              <a:gd name="connsiteX25" fmla="*/ 1913207 w 1923450"/>
              <a:gd name="connsiteY25" fmla="*/ 1955409 h 1958942"/>
              <a:gd name="connsiteX26" fmla="*/ 1899139 w 1923450"/>
              <a:gd name="connsiteY26" fmla="*/ 1744394 h 1958942"/>
              <a:gd name="connsiteX27" fmla="*/ 1913206 w 1923450"/>
              <a:gd name="connsiteY27" fmla="*/ 1702191 h 1958942"/>
              <a:gd name="connsiteX28" fmla="*/ 1899139 w 1923450"/>
              <a:gd name="connsiteY28" fmla="*/ 1322363 h 1958942"/>
              <a:gd name="connsiteX29" fmla="*/ 1856936 w 1923450"/>
              <a:gd name="connsiteY29" fmla="*/ 1153551 h 1958942"/>
              <a:gd name="connsiteX30" fmla="*/ 1772529 w 1923450"/>
              <a:gd name="connsiteY30" fmla="*/ 956603 h 1958942"/>
              <a:gd name="connsiteX31" fmla="*/ 1645920 w 1923450"/>
              <a:gd name="connsiteY31" fmla="*/ 717452 h 1958942"/>
              <a:gd name="connsiteX32" fmla="*/ 1448973 w 1923450"/>
              <a:gd name="connsiteY32" fmla="*/ 464234 h 1958942"/>
              <a:gd name="connsiteX33" fmla="*/ 1336431 w 1923450"/>
              <a:gd name="connsiteY33" fmla="*/ 393895 h 1958942"/>
              <a:gd name="connsiteX34" fmla="*/ 1111348 w 1923450"/>
              <a:gd name="connsiteY34" fmla="*/ 281354 h 1958942"/>
              <a:gd name="connsiteX35" fmla="*/ 1026942 w 1923450"/>
              <a:gd name="connsiteY35" fmla="*/ 239151 h 1958942"/>
              <a:gd name="connsiteX36" fmla="*/ 844062 w 1923450"/>
              <a:gd name="connsiteY36"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534573 w 1923450"/>
              <a:gd name="connsiteY16" fmla="*/ 1266092 h 1958942"/>
              <a:gd name="connsiteX17" fmla="*/ 506437 w 1923450"/>
              <a:gd name="connsiteY17" fmla="*/ 1308295 h 1958942"/>
              <a:gd name="connsiteX18" fmla="*/ 436099 w 1923450"/>
              <a:gd name="connsiteY18" fmla="*/ 1420837 h 1958942"/>
              <a:gd name="connsiteX19" fmla="*/ 407963 w 1923450"/>
              <a:gd name="connsiteY19" fmla="*/ 1505243 h 1958942"/>
              <a:gd name="connsiteX20" fmla="*/ 365760 w 1923450"/>
              <a:gd name="connsiteY20" fmla="*/ 1688123 h 1958942"/>
              <a:gd name="connsiteX21" fmla="*/ 351693 w 1923450"/>
              <a:gd name="connsiteY21" fmla="*/ 1730326 h 1958942"/>
              <a:gd name="connsiteX22" fmla="*/ 1055077 w 1923450"/>
              <a:gd name="connsiteY22" fmla="*/ 1758462 h 1958942"/>
              <a:gd name="connsiteX23" fmla="*/ 1463040 w 1923450"/>
              <a:gd name="connsiteY23" fmla="*/ 1772529 h 1958942"/>
              <a:gd name="connsiteX24" fmla="*/ 1913207 w 1923450"/>
              <a:gd name="connsiteY24" fmla="*/ 1955409 h 1958942"/>
              <a:gd name="connsiteX25" fmla="*/ 1899139 w 1923450"/>
              <a:gd name="connsiteY25" fmla="*/ 1744394 h 1958942"/>
              <a:gd name="connsiteX26" fmla="*/ 1913206 w 1923450"/>
              <a:gd name="connsiteY26" fmla="*/ 1702191 h 1958942"/>
              <a:gd name="connsiteX27" fmla="*/ 1899139 w 1923450"/>
              <a:gd name="connsiteY27" fmla="*/ 1322363 h 1958942"/>
              <a:gd name="connsiteX28" fmla="*/ 1856936 w 1923450"/>
              <a:gd name="connsiteY28" fmla="*/ 1153551 h 1958942"/>
              <a:gd name="connsiteX29" fmla="*/ 1772529 w 1923450"/>
              <a:gd name="connsiteY29" fmla="*/ 956603 h 1958942"/>
              <a:gd name="connsiteX30" fmla="*/ 1645920 w 1923450"/>
              <a:gd name="connsiteY30" fmla="*/ 717452 h 1958942"/>
              <a:gd name="connsiteX31" fmla="*/ 1448973 w 1923450"/>
              <a:gd name="connsiteY31" fmla="*/ 464234 h 1958942"/>
              <a:gd name="connsiteX32" fmla="*/ 1336431 w 1923450"/>
              <a:gd name="connsiteY32" fmla="*/ 393895 h 1958942"/>
              <a:gd name="connsiteX33" fmla="*/ 1111348 w 1923450"/>
              <a:gd name="connsiteY33" fmla="*/ 281354 h 1958942"/>
              <a:gd name="connsiteX34" fmla="*/ 1026942 w 1923450"/>
              <a:gd name="connsiteY34" fmla="*/ 239151 h 1958942"/>
              <a:gd name="connsiteX35" fmla="*/ 844062 w 1923450"/>
              <a:gd name="connsiteY35"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534573 w 1923450"/>
              <a:gd name="connsiteY16" fmla="*/ 1266092 h 1958942"/>
              <a:gd name="connsiteX17" fmla="*/ 436099 w 1923450"/>
              <a:gd name="connsiteY17" fmla="*/ 1420837 h 1958942"/>
              <a:gd name="connsiteX18" fmla="*/ 407963 w 1923450"/>
              <a:gd name="connsiteY18" fmla="*/ 1505243 h 1958942"/>
              <a:gd name="connsiteX19" fmla="*/ 365760 w 1923450"/>
              <a:gd name="connsiteY19" fmla="*/ 1688123 h 1958942"/>
              <a:gd name="connsiteX20" fmla="*/ 351693 w 1923450"/>
              <a:gd name="connsiteY20" fmla="*/ 1730326 h 1958942"/>
              <a:gd name="connsiteX21" fmla="*/ 1055077 w 1923450"/>
              <a:gd name="connsiteY21" fmla="*/ 1758462 h 1958942"/>
              <a:gd name="connsiteX22" fmla="*/ 1463040 w 1923450"/>
              <a:gd name="connsiteY22" fmla="*/ 1772529 h 1958942"/>
              <a:gd name="connsiteX23" fmla="*/ 1913207 w 1923450"/>
              <a:gd name="connsiteY23" fmla="*/ 1955409 h 1958942"/>
              <a:gd name="connsiteX24" fmla="*/ 1899139 w 1923450"/>
              <a:gd name="connsiteY24" fmla="*/ 1744394 h 1958942"/>
              <a:gd name="connsiteX25" fmla="*/ 1913206 w 1923450"/>
              <a:gd name="connsiteY25" fmla="*/ 1702191 h 1958942"/>
              <a:gd name="connsiteX26" fmla="*/ 1899139 w 1923450"/>
              <a:gd name="connsiteY26" fmla="*/ 1322363 h 1958942"/>
              <a:gd name="connsiteX27" fmla="*/ 1856936 w 1923450"/>
              <a:gd name="connsiteY27" fmla="*/ 1153551 h 1958942"/>
              <a:gd name="connsiteX28" fmla="*/ 1772529 w 1923450"/>
              <a:gd name="connsiteY28" fmla="*/ 956603 h 1958942"/>
              <a:gd name="connsiteX29" fmla="*/ 1645920 w 1923450"/>
              <a:gd name="connsiteY29" fmla="*/ 717452 h 1958942"/>
              <a:gd name="connsiteX30" fmla="*/ 1448973 w 1923450"/>
              <a:gd name="connsiteY30" fmla="*/ 464234 h 1958942"/>
              <a:gd name="connsiteX31" fmla="*/ 1336431 w 1923450"/>
              <a:gd name="connsiteY31" fmla="*/ 393895 h 1958942"/>
              <a:gd name="connsiteX32" fmla="*/ 1111348 w 1923450"/>
              <a:gd name="connsiteY32" fmla="*/ 281354 h 1958942"/>
              <a:gd name="connsiteX33" fmla="*/ 1026942 w 1923450"/>
              <a:gd name="connsiteY33" fmla="*/ 239151 h 1958942"/>
              <a:gd name="connsiteX34" fmla="*/ 844062 w 1923450"/>
              <a:gd name="connsiteY34"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436099 w 1923450"/>
              <a:gd name="connsiteY16" fmla="*/ 1420837 h 1958942"/>
              <a:gd name="connsiteX17" fmla="*/ 407963 w 1923450"/>
              <a:gd name="connsiteY17" fmla="*/ 1505243 h 1958942"/>
              <a:gd name="connsiteX18" fmla="*/ 365760 w 1923450"/>
              <a:gd name="connsiteY18" fmla="*/ 1688123 h 1958942"/>
              <a:gd name="connsiteX19" fmla="*/ 351693 w 1923450"/>
              <a:gd name="connsiteY19" fmla="*/ 1730326 h 1958942"/>
              <a:gd name="connsiteX20" fmla="*/ 1055077 w 1923450"/>
              <a:gd name="connsiteY20" fmla="*/ 1758462 h 1958942"/>
              <a:gd name="connsiteX21" fmla="*/ 1463040 w 1923450"/>
              <a:gd name="connsiteY21" fmla="*/ 1772529 h 1958942"/>
              <a:gd name="connsiteX22" fmla="*/ 1913207 w 1923450"/>
              <a:gd name="connsiteY22" fmla="*/ 1955409 h 1958942"/>
              <a:gd name="connsiteX23" fmla="*/ 1899139 w 1923450"/>
              <a:gd name="connsiteY23" fmla="*/ 1744394 h 1958942"/>
              <a:gd name="connsiteX24" fmla="*/ 1913206 w 1923450"/>
              <a:gd name="connsiteY24" fmla="*/ 1702191 h 1958942"/>
              <a:gd name="connsiteX25" fmla="*/ 1899139 w 1923450"/>
              <a:gd name="connsiteY25" fmla="*/ 1322363 h 1958942"/>
              <a:gd name="connsiteX26" fmla="*/ 1856936 w 1923450"/>
              <a:gd name="connsiteY26" fmla="*/ 1153551 h 1958942"/>
              <a:gd name="connsiteX27" fmla="*/ 1772529 w 1923450"/>
              <a:gd name="connsiteY27" fmla="*/ 956603 h 1958942"/>
              <a:gd name="connsiteX28" fmla="*/ 1645920 w 1923450"/>
              <a:gd name="connsiteY28" fmla="*/ 717452 h 1958942"/>
              <a:gd name="connsiteX29" fmla="*/ 1448973 w 1923450"/>
              <a:gd name="connsiteY29" fmla="*/ 464234 h 1958942"/>
              <a:gd name="connsiteX30" fmla="*/ 1336431 w 1923450"/>
              <a:gd name="connsiteY30" fmla="*/ 393895 h 1958942"/>
              <a:gd name="connsiteX31" fmla="*/ 1111348 w 1923450"/>
              <a:gd name="connsiteY31" fmla="*/ 281354 h 1958942"/>
              <a:gd name="connsiteX32" fmla="*/ 1026942 w 1923450"/>
              <a:gd name="connsiteY32" fmla="*/ 239151 h 1958942"/>
              <a:gd name="connsiteX33" fmla="*/ 844062 w 1923450"/>
              <a:gd name="connsiteY33"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436099 w 1923450"/>
              <a:gd name="connsiteY15" fmla="*/ 1420837 h 1958942"/>
              <a:gd name="connsiteX16" fmla="*/ 407963 w 1923450"/>
              <a:gd name="connsiteY16" fmla="*/ 1505243 h 1958942"/>
              <a:gd name="connsiteX17" fmla="*/ 365760 w 1923450"/>
              <a:gd name="connsiteY17" fmla="*/ 1688123 h 1958942"/>
              <a:gd name="connsiteX18" fmla="*/ 351693 w 1923450"/>
              <a:gd name="connsiteY18" fmla="*/ 1730326 h 1958942"/>
              <a:gd name="connsiteX19" fmla="*/ 1055077 w 1923450"/>
              <a:gd name="connsiteY19" fmla="*/ 1758462 h 1958942"/>
              <a:gd name="connsiteX20" fmla="*/ 1463040 w 1923450"/>
              <a:gd name="connsiteY20" fmla="*/ 1772529 h 1958942"/>
              <a:gd name="connsiteX21" fmla="*/ 1913207 w 1923450"/>
              <a:gd name="connsiteY21" fmla="*/ 1955409 h 1958942"/>
              <a:gd name="connsiteX22" fmla="*/ 1899139 w 1923450"/>
              <a:gd name="connsiteY22" fmla="*/ 1744394 h 1958942"/>
              <a:gd name="connsiteX23" fmla="*/ 1913206 w 1923450"/>
              <a:gd name="connsiteY23" fmla="*/ 1702191 h 1958942"/>
              <a:gd name="connsiteX24" fmla="*/ 1899139 w 1923450"/>
              <a:gd name="connsiteY24" fmla="*/ 1322363 h 1958942"/>
              <a:gd name="connsiteX25" fmla="*/ 1856936 w 1923450"/>
              <a:gd name="connsiteY25" fmla="*/ 1153551 h 1958942"/>
              <a:gd name="connsiteX26" fmla="*/ 1772529 w 1923450"/>
              <a:gd name="connsiteY26" fmla="*/ 956603 h 1958942"/>
              <a:gd name="connsiteX27" fmla="*/ 1645920 w 1923450"/>
              <a:gd name="connsiteY27" fmla="*/ 717452 h 1958942"/>
              <a:gd name="connsiteX28" fmla="*/ 1448973 w 1923450"/>
              <a:gd name="connsiteY28" fmla="*/ 464234 h 1958942"/>
              <a:gd name="connsiteX29" fmla="*/ 1336431 w 1923450"/>
              <a:gd name="connsiteY29" fmla="*/ 393895 h 1958942"/>
              <a:gd name="connsiteX30" fmla="*/ 1111348 w 1923450"/>
              <a:gd name="connsiteY30" fmla="*/ 281354 h 1958942"/>
              <a:gd name="connsiteX31" fmla="*/ 1026942 w 1923450"/>
              <a:gd name="connsiteY31" fmla="*/ 239151 h 1958942"/>
              <a:gd name="connsiteX32" fmla="*/ 844062 w 1923450"/>
              <a:gd name="connsiteY32"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645920 w 1923450"/>
              <a:gd name="connsiteY26" fmla="*/ 717452 h 1958942"/>
              <a:gd name="connsiteX27" fmla="*/ 1448973 w 1923450"/>
              <a:gd name="connsiteY27" fmla="*/ 464234 h 1958942"/>
              <a:gd name="connsiteX28" fmla="*/ 1336431 w 1923450"/>
              <a:gd name="connsiteY28" fmla="*/ 393895 h 1958942"/>
              <a:gd name="connsiteX29" fmla="*/ 1111348 w 1923450"/>
              <a:gd name="connsiteY29" fmla="*/ 281354 h 1958942"/>
              <a:gd name="connsiteX30" fmla="*/ 1026942 w 1923450"/>
              <a:gd name="connsiteY30" fmla="*/ 239151 h 1958942"/>
              <a:gd name="connsiteX31" fmla="*/ 844062 w 1923450"/>
              <a:gd name="connsiteY31"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645920 w 1923450"/>
              <a:gd name="connsiteY26" fmla="*/ 717452 h 1958942"/>
              <a:gd name="connsiteX27" fmla="*/ 1336431 w 1923450"/>
              <a:gd name="connsiteY27" fmla="*/ 393895 h 1958942"/>
              <a:gd name="connsiteX28" fmla="*/ 1111348 w 1923450"/>
              <a:gd name="connsiteY28" fmla="*/ 281354 h 1958942"/>
              <a:gd name="connsiteX29" fmla="*/ 1026942 w 1923450"/>
              <a:gd name="connsiteY29" fmla="*/ 239151 h 1958942"/>
              <a:gd name="connsiteX30" fmla="*/ 844062 w 1923450"/>
              <a:gd name="connsiteY30"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336431 w 1923450"/>
              <a:gd name="connsiteY26" fmla="*/ 393895 h 1958942"/>
              <a:gd name="connsiteX27" fmla="*/ 1111348 w 1923450"/>
              <a:gd name="connsiteY27" fmla="*/ 281354 h 1958942"/>
              <a:gd name="connsiteX28" fmla="*/ 1026942 w 1923450"/>
              <a:gd name="connsiteY28" fmla="*/ 239151 h 1958942"/>
              <a:gd name="connsiteX29" fmla="*/ 844062 w 1923450"/>
              <a:gd name="connsiteY29"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280160 w 1923450"/>
              <a:gd name="connsiteY26" fmla="*/ 520505 h 1958942"/>
              <a:gd name="connsiteX27" fmla="*/ 1111348 w 1923450"/>
              <a:gd name="connsiteY27" fmla="*/ 281354 h 1958942"/>
              <a:gd name="connsiteX28" fmla="*/ 1026942 w 1923450"/>
              <a:gd name="connsiteY28" fmla="*/ 239151 h 1958942"/>
              <a:gd name="connsiteX29" fmla="*/ 844062 w 1923450"/>
              <a:gd name="connsiteY29"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280160 w 1923450"/>
              <a:gd name="connsiteY26" fmla="*/ 520505 h 1958942"/>
              <a:gd name="connsiteX27" fmla="*/ 1111348 w 1923450"/>
              <a:gd name="connsiteY27" fmla="*/ 281354 h 1958942"/>
              <a:gd name="connsiteX28" fmla="*/ 844062 w 1923450"/>
              <a:gd name="connsiteY28" fmla="*/ 168812 h 1958942"/>
              <a:gd name="connsiteX0" fmla="*/ 576776 w 1923450"/>
              <a:gd name="connsiteY0" fmla="*/ 126609 h 1958942"/>
              <a:gd name="connsiteX1" fmla="*/ 309489 w 1923450"/>
              <a:gd name="connsiteY1" fmla="*/ 56271 h 1958942"/>
              <a:gd name="connsiteX2" fmla="*/ 309489 w 1923450"/>
              <a:gd name="connsiteY2" fmla="*/ 56271 h 1958942"/>
              <a:gd name="connsiteX3" fmla="*/ 309489 w 1923450"/>
              <a:gd name="connsiteY3" fmla="*/ 56271 h 1958942"/>
              <a:gd name="connsiteX4" fmla="*/ 0 w 1923450"/>
              <a:gd name="connsiteY4" fmla="*/ 0 h 1958942"/>
              <a:gd name="connsiteX5" fmla="*/ 112542 w 1923450"/>
              <a:gd name="connsiteY5" fmla="*/ 126609 h 1958942"/>
              <a:gd name="connsiteX6" fmla="*/ 168813 w 1923450"/>
              <a:gd name="connsiteY6" fmla="*/ 182880 h 1958942"/>
              <a:gd name="connsiteX7" fmla="*/ 253219 w 1923450"/>
              <a:gd name="connsiteY7" fmla="*/ 225083 h 1958942"/>
              <a:gd name="connsiteX8" fmla="*/ 295422 w 1923450"/>
              <a:gd name="connsiteY8" fmla="*/ 295422 h 1958942"/>
              <a:gd name="connsiteX9" fmla="*/ 309489 w 1923450"/>
              <a:gd name="connsiteY9" fmla="*/ 337625 h 1958942"/>
              <a:gd name="connsiteX10" fmla="*/ 393896 w 1923450"/>
              <a:gd name="connsiteY10" fmla="*/ 436098 h 1958942"/>
              <a:gd name="connsiteX11" fmla="*/ 422031 w 1923450"/>
              <a:gd name="connsiteY11" fmla="*/ 520505 h 1958942"/>
              <a:gd name="connsiteX12" fmla="*/ 506437 w 1923450"/>
              <a:gd name="connsiteY12" fmla="*/ 604911 h 1958942"/>
              <a:gd name="connsiteX13" fmla="*/ 436099 w 1923450"/>
              <a:gd name="connsiteY13" fmla="*/ 1420837 h 1958942"/>
              <a:gd name="connsiteX14" fmla="*/ 407963 w 1923450"/>
              <a:gd name="connsiteY14" fmla="*/ 1505243 h 1958942"/>
              <a:gd name="connsiteX15" fmla="*/ 365760 w 1923450"/>
              <a:gd name="connsiteY15" fmla="*/ 1688123 h 1958942"/>
              <a:gd name="connsiteX16" fmla="*/ 351693 w 1923450"/>
              <a:gd name="connsiteY16" fmla="*/ 1730326 h 1958942"/>
              <a:gd name="connsiteX17" fmla="*/ 1055077 w 1923450"/>
              <a:gd name="connsiteY17" fmla="*/ 1758462 h 1958942"/>
              <a:gd name="connsiteX18" fmla="*/ 1463040 w 1923450"/>
              <a:gd name="connsiteY18" fmla="*/ 1772529 h 1958942"/>
              <a:gd name="connsiteX19" fmla="*/ 1913207 w 1923450"/>
              <a:gd name="connsiteY19" fmla="*/ 1955409 h 1958942"/>
              <a:gd name="connsiteX20" fmla="*/ 1899139 w 1923450"/>
              <a:gd name="connsiteY20" fmla="*/ 1744394 h 1958942"/>
              <a:gd name="connsiteX21" fmla="*/ 1913206 w 1923450"/>
              <a:gd name="connsiteY21" fmla="*/ 1702191 h 1958942"/>
              <a:gd name="connsiteX22" fmla="*/ 1899139 w 1923450"/>
              <a:gd name="connsiteY22" fmla="*/ 1322363 h 1958942"/>
              <a:gd name="connsiteX23" fmla="*/ 1856936 w 1923450"/>
              <a:gd name="connsiteY23" fmla="*/ 1153551 h 1958942"/>
              <a:gd name="connsiteX24" fmla="*/ 1772529 w 1923450"/>
              <a:gd name="connsiteY24" fmla="*/ 956603 h 1958942"/>
              <a:gd name="connsiteX25" fmla="*/ 1280160 w 1923450"/>
              <a:gd name="connsiteY25" fmla="*/ 520505 h 1958942"/>
              <a:gd name="connsiteX26" fmla="*/ 1111348 w 1923450"/>
              <a:gd name="connsiteY26" fmla="*/ 281354 h 1958942"/>
              <a:gd name="connsiteX27" fmla="*/ 844062 w 1923450"/>
              <a:gd name="connsiteY27" fmla="*/ 168812 h 1958942"/>
              <a:gd name="connsiteX0" fmla="*/ 576776 w 1923450"/>
              <a:gd name="connsiteY0" fmla="*/ 126609 h 1958942"/>
              <a:gd name="connsiteX1" fmla="*/ 309489 w 1923450"/>
              <a:gd name="connsiteY1" fmla="*/ 56271 h 1958942"/>
              <a:gd name="connsiteX2" fmla="*/ 309489 w 1923450"/>
              <a:gd name="connsiteY2" fmla="*/ 56271 h 1958942"/>
              <a:gd name="connsiteX3" fmla="*/ 309489 w 1923450"/>
              <a:gd name="connsiteY3" fmla="*/ 56271 h 1958942"/>
              <a:gd name="connsiteX4" fmla="*/ 0 w 1923450"/>
              <a:gd name="connsiteY4" fmla="*/ 0 h 1958942"/>
              <a:gd name="connsiteX5" fmla="*/ 112542 w 1923450"/>
              <a:gd name="connsiteY5" fmla="*/ 126609 h 1958942"/>
              <a:gd name="connsiteX6" fmla="*/ 168813 w 1923450"/>
              <a:gd name="connsiteY6" fmla="*/ 182880 h 1958942"/>
              <a:gd name="connsiteX7" fmla="*/ 253219 w 1923450"/>
              <a:gd name="connsiteY7" fmla="*/ 225083 h 1958942"/>
              <a:gd name="connsiteX8" fmla="*/ 295422 w 1923450"/>
              <a:gd name="connsiteY8" fmla="*/ 295422 h 1958942"/>
              <a:gd name="connsiteX9" fmla="*/ 393896 w 1923450"/>
              <a:gd name="connsiteY9" fmla="*/ 436098 h 1958942"/>
              <a:gd name="connsiteX10" fmla="*/ 422031 w 1923450"/>
              <a:gd name="connsiteY10" fmla="*/ 520505 h 1958942"/>
              <a:gd name="connsiteX11" fmla="*/ 506437 w 1923450"/>
              <a:gd name="connsiteY11" fmla="*/ 604911 h 1958942"/>
              <a:gd name="connsiteX12" fmla="*/ 436099 w 1923450"/>
              <a:gd name="connsiteY12" fmla="*/ 1420837 h 1958942"/>
              <a:gd name="connsiteX13" fmla="*/ 407963 w 1923450"/>
              <a:gd name="connsiteY13" fmla="*/ 1505243 h 1958942"/>
              <a:gd name="connsiteX14" fmla="*/ 365760 w 1923450"/>
              <a:gd name="connsiteY14" fmla="*/ 1688123 h 1958942"/>
              <a:gd name="connsiteX15" fmla="*/ 351693 w 1923450"/>
              <a:gd name="connsiteY15" fmla="*/ 1730326 h 1958942"/>
              <a:gd name="connsiteX16" fmla="*/ 1055077 w 1923450"/>
              <a:gd name="connsiteY16" fmla="*/ 1758462 h 1958942"/>
              <a:gd name="connsiteX17" fmla="*/ 1463040 w 1923450"/>
              <a:gd name="connsiteY17" fmla="*/ 1772529 h 1958942"/>
              <a:gd name="connsiteX18" fmla="*/ 1913207 w 1923450"/>
              <a:gd name="connsiteY18" fmla="*/ 1955409 h 1958942"/>
              <a:gd name="connsiteX19" fmla="*/ 1899139 w 1923450"/>
              <a:gd name="connsiteY19" fmla="*/ 1744394 h 1958942"/>
              <a:gd name="connsiteX20" fmla="*/ 1913206 w 1923450"/>
              <a:gd name="connsiteY20" fmla="*/ 1702191 h 1958942"/>
              <a:gd name="connsiteX21" fmla="*/ 1899139 w 1923450"/>
              <a:gd name="connsiteY21" fmla="*/ 1322363 h 1958942"/>
              <a:gd name="connsiteX22" fmla="*/ 1856936 w 1923450"/>
              <a:gd name="connsiteY22" fmla="*/ 1153551 h 1958942"/>
              <a:gd name="connsiteX23" fmla="*/ 1772529 w 1923450"/>
              <a:gd name="connsiteY23" fmla="*/ 956603 h 1958942"/>
              <a:gd name="connsiteX24" fmla="*/ 1280160 w 1923450"/>
              <a:gd name="connsiteY24" fmla="*/ 520505 h 1958942"/>
              <a:gd name="connsiteX25" fmla="*/ 1111348 w 1923450"/>
              <a:gd name="connsiteY25" fmla="*/ 281354 h 1958942"/>
              <a:gd name="connsiteX26" fmla="*/ 844062 w 1923450"/>
              <a:gd name="connsiteY26" fmla="*/ 168812 h 1958942"/>
              <a:gd name="connsiteX0" fmla="*/ 576776 w 1923450"/>
              <a:gd name="connsiteY0" fmla="*/ 126609 h 1958942"/>
              <a:gd name="connsiteX1" fmla="*/ 309489 w 1923450"/>
              <a:gd name="connsiteY1" fmla="*/ 56271 h 1958942"/>
              <a:gd name="connsiteX2" fmla="*/ 309489 w 1923450"/>
              <a:gd name="connsiteY2" fmla="*/ 56271 h 1958942"/>
              <a:gd name="connsiteX3" fmla="*/ 309489 w 1923450"/>
              <a:gd name="connsiteY3" fmla="*/ 56271 h 1958942"/>
              <a:gd name="connsiteX4" fmla="*/ 0 w 1923450"/>
              <a:gd name="connsiteY4" fmla="*/ 0 h 1958942"/>
              <a:gd name="connsiteX5" fmla="*/ 112542 w 1923450"/>
              <a:gd name="connsiteY5" fmla="*/ 126609 h 1958942"/>
              <a:gd name="connsiteX6" fmla="*/ 168813 w 1923450"/>
              <a:gd name="connsiteY6" fmla="*/ 182880 h 1958942"/>
              <a:gd name="connsiteX7" fmla="*/ 253219 w 1923450"/>
              <a:gd name="connsiteY7" fmla="*/ 225083 h 1958942"/>
              <a:gd name="connsiteX8" fmla="*/ 393896 w 1923450"/>
              <a:gd name="connsiteY8" fmla="*/ 436098 h 1958942"/>
              <a:gd name="connsiteX9" fmla="*/ 422031 w 1923450"/>
              <a:gd name="connsiteY9" fmla="*/ 520505 h 1958942"/>
              <a:gd name="connsiteX10" fmla="*/ 506437 w 1923450"/>
              <a:gd name="connsiteY10" fmla="*/ 604911 h 1958942"/>
              <a:gd name="connsiteX11" fmla="*/ 436099 w 1923450"/>
              <a:gd name="connsiteY11" fmla="*/ 1420837 h 1958942"/>
              <a:gd name="connsiteX12" fmla="*/ 407963 w 1923450"/>
              <a:gd name="connsiteY12" fmla="*/ 1505243 h 1958942"/>
              <a:gd name="connsiteX13" fmla="*/ 365760 w 1923450"/>
              <a:gd name="connsiteY13" fmla="*/ 1688123 h 1958942"/>
              <a:gd name="connsiteX14" fmla="*/ 351693 w 1923450"/>
              <a:gd name="connsiteY14" fmla="*/ 1730326 h 1958942"/>
              <a:gd name="connsiteX15" fmla="*/ 1055077 w 1923450"/>
              <a:gd name="connsiteY15" fmla="*/ 1758462 h 1958942"/>
              <a:gd name="connsiteX16" fmla="*/ 1463040 w 1923450"/>
              <a:gd name="connsiteY16" fmla="*/ 1772529 h 1958942"/>
              <a:gd name="connsiteX17" fmla="*/ 1913207 w 1923450"/>
              <a:gd name="connsiteY17" fmla="*/ 1955409 h 1958942"/>
              <a:gd name="connsiteX18" fmla="*/ 1899139 w 1923450"/>
              <a:gd name="connsiteY18" fmla="*/ 1744394 h 1958942"/>
              <a:gd name="connsiteX19" fmla="*/ 1913206 w 1923450"/>
              <a:gd name="connsiteY19" fmla="*/ 1702191 h 1958942"/>
              <a:gd name="connsiteX20" fmla="*/ 1899139 w 1923450"/>
              <a:gd name="connsiteY20" fmla="*/ 1322363 h 1958942"/>
              <a:gd name="connsiteX21" fmla="*/ 1856936 w 1923450"/>
              <a:gd name="connsiteY21" fmla="*/ 1153551 h 1958942"/>
              <a:gd name="connsiteX22" fmla="*/ 1772529 w 1923450"/>
              <a:gd name="connsiteY22" fmla="*/ 956603 h 1958942"/>
              <a:gd name="connsiteX23" fmla="*/ 1280160 w 1923450"/>
              <a:gd name="connsiteY23" fmla="*/ 520505 h 1958942"/>
              <a:gd name="connsiteX24" fmla="*/ 1111348 w 1923450"/>
              <a:gd name="connsiteY24" fmla="*/ 281354 h 1958942"/>
              <a:gd name="connsiteX25" fmla="*/ 844062 w 1923450"/>
              <a:gd name="connsiteY25" fmla="*/ 168812 h 1958942"/>
              <a:gd name="connsiteX0" fmla="*/ 576776 w 1923795"/>
              <a:gd name="connsiteY0" fmla="*/ 126609 h 1958942"/>
              <a:gd name="connsiteX1" fmla="*/ 309489 w 1923795"/>
              <a:gd name="connsiteY1" fmla="*/ 56271 h 1958942"/>
              <a:gd name="connsiteX2" fmla="*/ 309489 w 1923795"/>
              <a:gd name="connsiteY2" fmla="*/ 56271 h 1958942"/>
              <a:gd name="connsiteX3" fmla="*/ 309489 w 1923795"/>
              <a:gd name="connsiteY3" fmla="*/ 56271 h 1958942"/>
              <a:gd name="connsiteX4" fmla="*/ 0 w 1923795"/>
              <a:gd name="connsiteY4" fmla="*/ 0 h 1958942"/>
              <a:gd name="connsiteX5" fmla="*/ 112542 w 1923795"/>
              <a:gd name="connsiteY5" fmla="*/ 126609 h 1958942"/>
              <a:gd name="connsiteX6" fmla="*/ 168813 w 1923795"/>
              <a:gd name="connsiteY6" fmla="*/ 182880 h 1958942"/>
              <a:gd name="connsiteX7" fmla="*/ 253219 w 1923795"/>
              <a:gd name="connsiteY7" fmla="*/ 225083 h 1958942"/>
              <a:gd name="connsiteX8" fmla="*/ 393896 w 1923795"/>
              <a:gd name="connsiteY8" fmla="*/ 436098 h 1958942"/>
              <a:gd name="connsiteX9" fmla="*/ 422031 w 1923795"/>
              <a:gd name="connsiteY9" fmla="*/ 520505 h 1958942"/>
              <a:gd name="connsiteX10" fmla="*/ 506437 w 1923795"/>
              <a:gd name="connsiteY10" fmla="*/ 604911 h 1958942"/>
              <a:gd name="connsiteX11" fmla="*/ 436099 w 1923795"/>
              <a:gd name="connsiteY11" fmla="*/ 1420837 h 1958942"/>
              <a:gd name="connsiteX12" fmla="*/ 407963 w 1923795"/>
              <a:gd name="connsiteY12" fmla="*/ 1505243 h 1958942"/>
              <a:gd name="connsiteX13" fmla="*/ 365760 w 1923795"/>
              <a:gd name="connsiteY13" fmla="*/ 1688123 h 1958942"/>
              <a:gd name="connsiteX14" fmla="*/ 351693 w 1923795"/>
              <a:gd name="connsiteY14" fmla="*/ 1730326 h 1958942"/>
              <a:gd name="connsiteX15" fmla="*/ 1055077 w 1923795"/>
              <a:gd name="connsiteY15" fmla="*/ 1758462 h 1958942"/>
              <a:gd name="connsiteX16" fmla="*/ 1463040 w 1923795"/>
              <a:gd name="connsiteY16" fmla="*/ 1772529 h 1958942"/>
              <a:gd name="connsiteX17" fmla="*/ 1913207 w 1923795"/>
              <a:gd name="connsiteY17" fmla="*/ 1955409 h 1958942"/>
              <a:gd name="connsiteX18" fmla="*/ 1899139 w 1923795"/>
              <a:gd name="connsiteY18" fmla="*/ 1744394 h 1958942"/>
              <a:gd name="connsiteX19" fmla="*/ 1899139 w 1923795"/>
              <a:gd name="connsiteY19" fmla="*/ 1322363 h 1958942"/>
              <a:gd name="connsiteX20" fmla="*/ 1856936 w 1923795"/>
              <a:gd name="connsiteY20" fmla="*/ 1153551 h 1958942"/>
              <a:gd name="connsiteX21" fmla="*/ 1772529 w 1923795"/>
              <a:gd name="connsiteY21" fmla="*/ 956603 h 1958942"/>
              <a:gd name="connsiteX22" fmla="*/ 1280160 w 1923795"/>
              <a:gd name="connsiteY22" fmla="*/ 520505 h 1958942"/>
              <a:gd name="connsiteX23" fmla="*/ 1111348 w 1923795"/>
              <a:gd name="connsiteY23" fmla="*/ 281354 h 1958942"/>
              <a:gd name="connsiteX24" fmla="*/ 844062 w 1923795"/>
              <a:gd name="connsiteY24" fmla="*/ 168812 h 1958942"/>
              <a:gd name="connsiteX0" fmla="*/ 576776 w 1903578"/>
              <a:gd name="connsiteY0" fmla="*/ 126609 h 2112101"/>
              <a:gd name="connsiteX1" fmla="*/ 309489 w 1903578"/>
              <a:gd name="connsiteY1" fmla="*/ 56271 h 2112101"/>
              <a:gd name="connsiteX2" fmla="*/ 309489 w 1903578"/>
              <a:gd name="connsiteY2" fmla="*/ 56271 h 2112101"/>
              <a:gd name="connsiteX3" fmla="*/ 309489 w 1903578"/>
              <a:gd name="connsiteY3" fmla="*/ 56271 h 2112101"/>
              <a:gd name="connsiteX4" fmla="*/ 0 w 1903578"/>
              <a:gd name="connsiteY4" fmla="*/ 0 h 2112101"/>
              <a:gd name="connsiteX5" fmla="*/ 112542 w 1903578"/>
              <a:gd name="connsiteY5" fmla="*/ 126609 h 2112101"/>
              <a:gd name="connsiteX6" fmla="*/ 168813 w 1903578"/>
              <a:gd name="connsiteY6" fmla="*/ 182880 h 2112101"/>
              <a:gd name="connsiteX7" fmla="*/ 253219 w 1903578"/>
              <a:gd name="connsiteY7" fmla="*/ 225083 h 2112101"/>
              <a:gd name="connsiteX8" fmla="*/ 393896 w 1903578"/>
              <a:gd name="connsiteY8" fmla="*/ 436098 h 2112101"/>
              <a:gd name="connsiteX9" fmla="*/ 422031 w 1903578"/>
              <a:gd name="connsiteY9" fmla="*/ 520505 h 2112101"/>
              <a:gd name="connsiteX10" fmla="*/ 506437 w 1903578"/>
              <a:gd name="connsiteY10" fmla="*/ 604911 h 2112101"/>
              <a:gd name="connsiteX11" fmla="*/ 436099 w 1903578"/>
              <a:gd name="connsiteY11" fmla="*/ 1420837 h 2112101"/>
              <a:gd name="connsiteX12" fmla="*/ 407963 w 1903578"/>
              <a:gd name="connsiteY12" fmla="*/ 1505243 h 2112101"/>
              <a:gd name="connsiteX13" fmla="*/ 365760 w 1903578"/>
              <a:gd name="connsiteY13" fmla="*/ 1688123 h 2112101"/>
              <a:gd name="connsiteX14" fmla="*/ 351693 w 1903578"/>
              <a:gd name="connsiteY14" fmla="*/ 1730326 h 2112101"/>
              <a:gd name="connsiteX15" fmla="*/ 1055077 w 1903578"/>
              <a:gd name="connsiteY15" fmla="*/ 1758462 h 2112101"/>
              <a:gd name="connsiteX16" fmla="*/ 1463040 w 1903578"/>
              <a:gd name="connsiteY16" fmla="*/ 1772529 h 2112101"/>
              <a:gd name="connsiteX17" fmla="*/ 1871004 w 1903578"/>
              <a:gd name="connsiteY17" fmla="*/ 2110153 h 2112101"/>
              <a:gd name="connsiteX18" fmla="*/ 1899139 w 1903578"/>
              <a:gd name="connsiteY18" fmla="*/ 1744394 h 2112101"/>
              <a:gd name="connsiteX19" fmla="*/ 1899139 w 1903578"/>
              <a:gd name="connsiteY19" fmla="*/ 1322363 h 2112101"/>
              <a:gd name="connsiteX20" fmla="*/ 1856936 w 1903578"/>
              <a:gd name="connsiteY20" fmla="*/ 1153551 h 2112101"/>
              <a:gd name="connsiteX21" fmla="*/ 1772529 w 1903578"/>
              <a:gd name="connsiteY21" fmla="*/ 956603 h 2112101"/>
              <a:gd name="connsiteX22" fmla="*/ 1280160 w 1903578"/>
              <a:gd name="connsiteY22" fmla="*/ 520505 h 2112101"/>
              <a:gd name="connsiteX23" fmla="*/ 1111348 w 1903578"/>
              <a:gd name="connsiteY23" fmla="*/ 281354 h 2112101"/>
              <a:gd name="connsiteX24" fmla="*/ 844062 w 1903578"/>
              <a:gd name="connsiteY24" fmla="*/ 168812 h 2112101"/>
              <a:gd name="connsiteX0" fmla="*/ 576776 w 1903578"/>
              <a:gd name="connsiteY0" fmla="*/ 126609 h 2112101"/>
              <a:gd name="connsiteX1" fmla="*/ 309489 w 1903578"/>
              <a:gd name="connsiteY1" fmla="*/ 56271 h 2112101"/>
              <a:gd name="connsiteX2" fmla="*/ 309489 w 1903578"/>
              <a:gd name="connsiteY2" fmla="*/ 56271 h 2112101"/>
              <a:gd name="connsiteX3" fmla="*/ 309489 w 1903578"/>
              <a:gd name="connsiteY3" fmla="*/ 56271 h 2112101"/>
              <a:gd name="connsiteX4" fmla="*/ 0 w 1903578"/>
              <a:gd name="connsiteY4" fmla="*/ 0 h 2112101"/>
              <a:gd name="connsiteX5" fmla="*/ 112542 w 1903578"/>
              <a:gd name="connsiteY5" fmla="*/ 126609 h 2112101"/>
              <a:gd name="connsiteX6" fmla="*/ 168813 w 1903578"/>
              <a:gd name="connsiteY6" fmla="*/ 182880 h 2112101"/>
              <a:gd name="connsiteX7" fmla="*/ 253219 w 1903578"/>
              <a:gd name="connsiteY7" fmla="*/ 225083 h 2112101"/>
              <a:gd name="connsiteX8" fmla="*/ 393896 w 1903578"/>
              <a:gd name="connsiteY8" fmla="*/ 436098 h 2112101"/>
              <a:gd name="connsiteX9" fmla="*/ 422031 w 1903578"/>
              <a:gd name="connsiteY9" fmla="*/ 520505 h 2112101"/>
              <a:gd name="connsiteX10" fmla="*/ 506437 w 1903578"/>
              <a:gd name="connsiteY10" fmla="*/ 604911 h 2112101"/>
              <a:gd name="connsiteX11" fmla="*/ 436099 w 1903578"/>
              <a:gd name="connsiteY11" fmla="*/ 1420837 h 2112101"/>
              <a:gd name="connsiteX12" fmla="*/ 323557 w 1903578"/>
              <a:gd name="connsiteY12" fmla="*/ 1491175 h 2112101"/>
              <a:gd name="connsiteX13" fmla="*/ 365760 w 1903578"/>
              <a:gd name="connsiteY13" fmla="*/ 1688123 h 2112101"/>
              <a:gd name="connsiteX14" fmla="*/ 351693 w 1903578"/>
              <a:gd name="connsiteY14" fmla="*/ 1730326 h 2112101"/>
              <a:gd name="connsiteX15" fmla="*/ 1055077 w 1903578"/>
              <a:gd name="connsiteY15" fmla="*/ 1758462 h 2112101"/>
              <a:gd name="connsiteX16" fmla="*/ 1463040 w 1903578"/>
              <a:gd name="connsiteY16" fmla="*/ 1772529 h 2112101"/>
              <a:gd name="connsiteX17" fmla="*/ 1871004 w 1903578"/>
              <a:gd name="connsiteY17" fmla="*/ 2110153 h 2112101"/>
              <a:gd name="connsiteX18" fmla="*/ 1899139 w 1903578"/>
              <a:gd name="connsiteY18" fmla="*/ 1744394 h 2112101"/>
              <a:gd name="connsiteX19" fmla="*/ 1899139 w 1903578"/>
              <a:gd name="connsiteY19" fmla="*/ 1322363 h 2112101"/>
              <a:gd name="connsiteX20" fmla="*/ 1856936 w 1903578"/>
              <a:gd name="connsiteY20" fmla="*/ 1153551 h 2112101"/>
              <a:gd name="connsiteX21" fmla="*/ 1772529 w 1903578"/>
              <a:gd name="connsiteY21" fmla="*/ 956603 h 2112101"/>
              <a:gd name="connsiteX22" fmla="*/ 1280160 w 1903578"/>
              <a:gd name="connsiteY22" fmla="*/ 520505 h 2112101"/>
              <a:gd name="connsiteX23" fmla="*/ 1111348 w 1903578"/>
              <a:gd name="connsiteY23" fmla="*/ 281354 h 2112101"/>
              <a:gd name="connsiteX24" fmla="*/ 844062 w 1903578"/>
              <a:gd name="connsiteY24" fmla="*/ 168812 h 2112101"/>
              <a:gd name="connsiteX0" fmla="*/ 576776 w 1903578"/>
              <a:gd name="connsiteY0" fmla="*/ 126609 h 2112101"/>
              <a:gd name="connsiteX1" fmla="*/ 309489 w 1903578"/>
              <a:gd name="connsiteY1" fmla="*/ 56271 h 2112101"/>
              <a:gd name="connsiteX2" fmla="*/ 309489 w 1903578"/>
              <a:gd name="connsiteY2" fmla="*/ 56271 h 2112101"/>
              <a:gd name="connsiteX3" fmla="*/ 309489 w 1903578"/>
              <a:gd name="connsiteY3" fmla="*/ 56271 h 2112101"/>
              <a:gd name="connsiteX4" fmla="*/ 0 w 1903578"/>
              <a:gd name="connsiteY4" fmla="*/ 0 h 2112101"/>
              <a:gd name="connsiteX5" fmla="*/ 112542 w 1903578"/>
              <a:gd name="connsiteY5" fmla="*/ 126609 h 2112101"/>
              <a:gd name="connsiteX6" fmla="*/ 168813 w 1903578"/>
              <a:gd name="connsiteY6" fmla="*/ 182880 h 2112101"/>
              <a:gd name="connsiteX7" fmla="*/ 253219 w 1903578"/>
              <a:gd name="connsiteY7" fmla="*/ 225083 h 2112101"/>
              <a:gd name="connsiteX8" fmla="*/ 393896 w 1903578"/>
              <a:gd name="connsiteY8" fmla="*/ 436098 h 2112101"/>
              <a:gd name="connsiteX9" fmla="*/ 422031 w 1903578"/>
              <a:gd name="connsiteY9" fmla="*/ 520505 h 2112101"/>
              <a:gd name="connsiteX10" fmla="*/ 436098 w 1903578"/>
              <a:gd name="connsiteY10" fmla="*/ 675249 h 2112101"/>
              <a:gd name="connsiteX11" fmla="*/ 436099 w 1903578"/>
              <a:gd name="connsiteY11" fmla="*/ 1420837 h 2112101"/>
              <a:gd name="connsiteX12" fmla="*/ 323557 w 1903578"/>
              <a:gd name="connsiteY12" fmla="*/ 1491175 h 2112101"/>
              <a:gd name="connsiteX13" fmla="*/ 365760 w 1903578"/>
              <a:gd name="connsiteY13" fmla="*/ 1688123 h 2112101"/>
              <a:gd name="connsiteX14" fmla="*/ 351693 w 1903578"/>
              <a:gd name="connsiteY14" fmla="*/ 1730326 h 2112101"/>
              <a:gd name="connsiteX15" fmla="*/ 1055077 w 1903578"/>
              <a:gd name="connsiteY15" fmla="*/ 1758462 h 2112101"/>
              <a:gd name="connsiteX16" fmla="*/ 1463040 w 1903578"/>
              <a:gd name="connsiteY16" fmla="*/ 1772529 h 2112101"/>
              <a:gd name="connsiteX17" fmla="*/ 1871004 w 1903578"/>
              <a:gd name="connsiteY17" fmla="*/ 2110153 h 2112101"/>
              <a:gd name="connsiteX18" fmla="*/ 1899139 w 1903578"/>
              <a:gd name="connsiteY18" fmla="*/ 1744394 h 2112101"/>
              <a:gd name="connsiteX19" fmla="*/ 1899139 w 1903578"/>
              <a:gd name="connsiteY19" fmla="*/ 1322363 h 2112101"/>
              <a:gd name="connsiteX20" fmla="*/ 1856936 w 1903578"/>
              <a:gd name="connsiteY20" fmla="*/ 1153551 h 2112101"/>
              <a:gd name="connsiteX21" fmla="*/ 1772529 w 1903578"/>
              <a:gd name="connsiteY21" fmla="*/ 956603 h 2112101"/>
              <a:gd name="connsiteX22" fmla="*/ 1280160 w 1903578"/>
              <a:gd name="connsiteY22" fmla="*/ 520505 h 2112101"/>
              <a:gd name="connsiteX23" fmla="*/ 1111348 w 1903578"/>
              <a:gd name="connsiteY23" fmla="*/ 281354 h 2112101"/>
              <a:gd name="connsiteX24" fmla="*/ 844062 w 1903578"/>
              <a:gd name="connsiteY24" fmla="*/ 168812 h 2112101"/>
              <a:gd name="connsiteX0" fmla="*/ 576776 w 1903578"/>
              <a:gd name="connsiteY0" fmla="*/ 126609 h 2112101"/>
              <a:gd name="connsiteX1" fmla="*/ 309489 w 1903578"/>
              <a:gd name="connsiteY1" fmla="*/ 56271 h 2112101"/>
              <a:gd name="connsiteX2" fmla="*/ 309489 w 1903578"/>
              <a:gd name="connsiteY2" fmla="*/ 56271 h 2112101"/>
              <a:gd name="connsiteX3" fmla="*/ 309489 w 1903578"/>
              <a:gd name="connsiteY3" fmla="*/ 56271 h 2112101"/>
              <a:gd name="connsiteX4" fmla="*/ 0 w 1903578"/>
              <a:gd name="connsiteY4" fmla="*/ 0 h 2112101"/>
              <a:gd name="connsiteX5" fmla="*/ 112542 w 1903578"/>
              <a:gd name="connsiteY5" fmla="*/ 126609 h 2112101"/>
              <a:gd name="connsiteX6" fmla="*/ 168813 w 1903578"/>
              <a:gd name="connsiteY6" fmla="*/ 182880 h 2112101"/>
              <a:gd name="connsiteX7" fmla="*/ 253219 w 1903578"/>
              <a:gd name="connsiteY7" fmla="*/ 225083 h 2112101"/>
              <a:gd name="connsiteX8" fmla="*/ 393896 w 1903578"/>
              <a:gd name="connsiteY8" fmla="*/ 436098 h 2112101"/>
              <a:gd name="connsiteX9" fmla="*/ 422031 w 1903578"/>
              <a:gd name="connsiteY9" fmla="*/ 520505 h 2112101"/>
              <a:gd name="connsiteX10" fmla="*/ 436098 w 1903578"/>
              <a:gd name="connsiteY10" fmla="*/ 675249 h 2112101"/>
              <a:gd name="connsiteX11" fmla="*/ 393896 w 1903578"/>
              <a:gd name="connsiteY11" fmla="*/ 1266092 h 2112101"/>
              <a:gd name="connsiteX12" fmla="*/ 323557 w 1903578"/>
              <a:gd name="connsiteY12" fmla="*/ 1491175 h 2112101"/>
              <a:gd name="connsiteX13" fmla="*/ 365760 w 1903578"/>
              <a:gd name="connsiteY13" fmla="*/ 1688123 h 2112101"/>
              <a:gd name="connsiteX14" fmla="*/ 351693 w 1903578"/>
              <a:gd name="connsiteY14" fmla="*/ 1730326 h 2112101"/>
              <a:gd name="connsiteX15" fmla="*/ 1055077 w 1903578"/>
              <a:gd name="connsiteY15" fmla="*/ 1758462 h 2112101"/>
              <a:gd name="connsiteX16" fmla="*/ 1463040 w 1903578"/>
              <a:gd name="connsiteY16" fmla="*/ 1772529 h 2112101"/>
              <a:gd name="connsiteX17" fmla="*/ 1871004 w 1903578"/>
              <a:gd name="connsiteY17" fmla="*/ 2110153 h 2112101"/>
              <a:gd name="connsiteX18" fmla="*/ 1899139 w 1903578"/>
              <a:gd name="connsiteY18" fmla="*/ 1744394 h 2112101"/>
              <a:gd name="connsiteX19" fmla="*/ 1899139 w 1903578"/>
              <a:gd name="connsiteY19" fmla="*/ 1322363 h 2112101"/>
              <a:gd name="connsiteX20" fmla="*/ 1856936 w 1903578"/>
              <a:gd name="connsiteY20" fmla="*/ 1153551 h 2112101"/>
              <a:gd name="connsiteX21" fmla="*/ 1772529 w 1903578"/>
              <a:gd name="connsiteY21" fmla="*/ 956603 h 2112101"/>
              <a:gd name="connsiteX22" fmla="*/ 1280160 w 1903578"/>
              <a:gd name="connsiteY22" fmla="*/ 520505 h 2112101"/>
              <a:gd name="connsiteX23" fmla="*/ 1111348 w 1903578"/>
              <a:gd name="connsiteY23" fmla="*/ 281354 h 2112101"/>
              <a:gd name="connsiteX24" fmla="*/ 844062 w 1903578"/>
              <a:gd name="connsiteY24" fmla="*/ 168812 h 211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3578" h="2112101">
                <a:moveTo>
                  <a:pt x="576776" y="126609"/>
                </a:moveTo>
                <a:lnTo>
                  <a:pt x="309489" y="56271"/>
                </a:lnTo>
                <a:lnTo>
                  <a:pt x="309489" y="56271"/>
                </a:lnTo>
                <a:lnTo>
                  <a:pt x="309489" y="56271"/>
                </a:lnTo>
                <a:lnTo>
                  <a:pt x="0" y="0"/>
                </a:lnTo>
                <a:lnTo>
                  <a:pt x="112542" y="126609"/>
                </a:lnTo>
                <a:cubicBezTo>
                  <a:pt x="77373" y="147711"/>
                  <a:pt x="143648" y="174491"/>
                  <a:pt x="168813" y="182880"/>
                </a:cubicBezTo>
                <a:cubicBezTo>
                  <a:pt x="227056" y="202295"/>
                  <a:pt x="198678" y="188723"/>
                  <a:pt x="253219" y="225083"/>
                </a:cubicBezTo>
                <a:cubicBezTo>
                  <a:pt x="290733" y="267286"/>
                  <a:pt x="365761" y="386861"/>
                  <a:pt x="393896" y="436098"/>
                </a:cubicBezTo>
                <a:cubicBezTo>
                  <a:pt x="403274" y="464234"/>
                  <a:pt x="414997" y="480647"/>
                  <a:pt x="422031" y="520505"/>
                </a:cubicBezTo>
                <a:cubicBezTo>
                  <a:pt x="429065" y="560363"/>
                  <a:pt x="440787" y="550985"/>
                  <a:pt x="436098" y="675249"/>
                </a:cubicBezTo>
                <a:cubicBezTo>
                  <a:pt x="431409" y="799513"/>
                  <a:pt x="412653" y="1130104"/>
                  <a:pt x="393896" y="1266092"/>
                </a:cubicBezTo>
                <a:cubicBezTo>
                  <a:pt x="375139" y="1402080"/>
                  <a:pt x="328246" y="1420836"/>
                  <a:pt x="323557" y="1491175"/>
                </a:cubicBezTo>
                <a:cubicBezTo>
                  <a:pt x="318868" y="1561514"/>
                  <a:pt x="361071" y="1648265"/>
                  <a:pt x="365760" y="1688123"/>
                </a:cubicBezTo>
                <a:cubicBezTo>
                  <a:pt x="370449" y="1727981"/>
                  <a:pt x="356382" y="1716258"/>
                  <a:pt x="351693" y="1730326"/>
                </a:cubicBezTo>
                <a:cubicBezTo>
                  <a:pt x="603773" y="1814355"/>
                  <a:pt x="367977" y="1740381"/>
                  <a:pt x="1055077" y="1758462"/>
                </a:cubicBezTo>
                <a:lnTo>
                  <a:pt x="1463040" y="1772529"/>
                </a:lnTo>
                <a:cubicBezTo>
                  <a:pt x="1596692" y="1817081"/>
                  <a:pt x="1592117" y="2140034"/>
                  <a:pt x="1871004" y="2110153"/>
                </a:cubicBezTo>
                <a:cubicBezTo>
                  <a:pt x="1900492" y="2106994"/>
                  <a:pt x="1894450" y="1875692"/>
                  <a:pt x="1899139" y="1744394"/>
                </a:cubicBezTo>
                <a:cubicBezTo>
                  <a:pt x="1903828" y="1613096"/>
                  <a:pt x="1906173" y="1420837"/>
                  <a:pt x="1899139" y="1322363"/>
                </a:cubicBezTo>
                <a:cubicBezTo>
                  <a:pt x="1892105" y="1223889"/>
                  <a:pt x="1875953" y="1172568"/>
                  <a:pt x="1856936" y="1153551"/>
                </a:cubicBezTo>
                <a:lnTo>
                  <a:pt x="1772529" y="956603"/>
                </a:lnTo>
                <a:cubicBezTo>
                  <a:pt x="1685778" y="829994"/>
                  <a:pt x="1390357" y="633046"/>
                  <a:pt x="1280160" y="520505"/>
                </a:cubicBezTo>
                <a:cubicBezTo>
                  <a:pt x="1169963" y="407964"/>
                  <a:pt x="1184031" y="339969"/>
                  <a:pt x="1111348" y="281354"/>
                </a:cubicBezTo>
                <a:cubicBezTo>
                  <a:pt x="1038665" y="222739"/>
                  <a:pt x="899747" y="192258"/>
                  <a:pt x="844062" y="168812"/>
                </a:cubicBez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a:extLst>
              <a:ext uri="{FF2B5EF4-FFF2-40B4-BE49-F238E27FC236}">
                <a16:creationId xmlns:a16="http://schemas.microsoft.com/office/drawing/2014/main" id="{C42E3A70-664C-2243-82DB-32E9D41EA637}"/>
              </a:ext>
            </a:extLst>
          </p:cNvPr>
          <p:cNvSpPr txBox="1"/>
          <p:nvPr/>
        </p:nvSpPr>
        <p:spPr>
          <a:xfrm>
            <a:off x="7277100" y="2046288"/>
            <a:ext cx="990600" cy="368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en-US" dirty="0"/>
              <a:t>wanted</a:t>
            </a:r>
          </a:p>
        </p:txBody>
      </p:sp>
      <p:sp>
        <p:nvSpPr>
          <p:cNvPr id="2063" name="TextBox 18">
            <a:extLst>
              <a:ext uri="{FF2B5EF4-FFF2-40B4-BE49-F238E27FC236}">
                <a16:creationId xmlns:a16="http://schemas.microsoft.com/office/drawing/2014/main" id="{87D55033-F1E5-654E-ABC2-F50BD7D5DD3A}"/>
              </a:ext>
            </a:extLst>
          </p:cNvPr>
          <p:cNvSpPr txBox="1">
            <a:spLocks noChangeArrowheads="1"/>
          </p:cNvSpPr>
          <p:nvPr/>
        </p:nvSpPr>
        <p:spPr bwMode="auto">
          <a:xfrm>
            <a:off x="5867400" y="4616450"/>
            <a:ext cx="1028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robocalls</a:t>
            </a:r>
          </a:p>
        </p:txBody>
      </p:sp>
      <p:sp>
        <p:nvSpPr>
          <p:cNvPr id="2064" name="TextBox 19">
            <a:extLst>
              <a:ext uri="{FF2B5EF4-FFF2-40B4-BE49-F238E27FC236}">
                <a16:creationId xmlns:a16="http://schemas.microsoft.com/office/drawing/2014/main" id="{D68171BB-21DF-9240-AA27-A130BB03BD14}"/>
              </a:ext>
            </a:extLst>
          </p:cNvPr>
          <p:cNvSpPr txBox="1">
            <a:spLocks noChangeArrowheads="1"/>
          </p:cNvSpPr>
          <p:nvPr/>
        </p:nvSpPr>
        <p:spPr bwMode="auto">
          <a:xfrm>
            <a:off x="1901825" y="4503738"/>
            <a:ext cx="188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Spoofed</a:t>
            </a:r>
          </a:p>
          <a:p>
            <a:pPr algn="ctr"/>
            <a:r>
              <a:rPr lang="en-US" altLang="en-US"/>
              <a:t>Caller ID or CNAM</a:t>
            </a:r>
          </a:p>
        </p:txBody>
      </p:sp>
      <p:sp>
        <p:nvSpPr>
          <p:cNvPr id="19" name="Rounded Rectangle 18">
            <a:extLst>
              <a:ext uri="{FF2B5EF4-FFF2-40B4-BE49-F238E27FC236}">
                <a16:creationId xmlns:a16="http://schemas.microsoft.com/office/drawing/2014/main" id="{CA3BE285-D2E1-B147-B139-9FF4F6FB6FEA}"/>
              </a:ext>
            </a:extLst>
          </p:cNvPr>
          <p:cNvSpPr/>
          <p:nvPr/>
        </p:nvSpPr>
        <p:spPr>
          <a:xfrm>
            <a:off x="6710363" y="2974975"/>
            <a:ext cx="1447007" cy="836613"/>
          </a:xfrm>
          <a:prstGeom prst="roundRect">
            <a:avLst/>
          </a:prstGeom>
          <a:solidFill>
            <a:schemeClr val="bg1">
              <a:lumMod val="65000"/>
            </a:schemeClr>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sz="1400" dirty="0"/>
              <a:t>debt collectors</a:t>
            </a:r>
          </a:p>
          <a:p>
            <a:pPr algn="ctr" fontAlgn="auto">
              <a:spcBef>
                <a:spcPts val="0"/>
              </a:spcBef>
              <a:spcAft>
                <a:spcPts val="0"/>
              </a:spcAft>
              <a:defRPr/>
            </a:pPr>
            <a:r>
              <a:rPr lang="en-US" sz="1400" dirty="0"/>
              <a:t>(traditional +</a:t>
            </a:r>
          </a:p>
          <a:p>
            <a:pPr algn="ctr" fontAlgn="auto">
              <a:spcBef>
                <a:spcPts val="0"/>
              </a:spcBef>
              <a:spcAft>
                <a:spcPts val="0"/>
              </a:spcAft>
              <a:defRPr/>
            </a:pPr>
            <a:r>
              <a:rPr lang="en-US" sz="1400" dirty="0"/>
              <a:t>unregulated)</a:t>
            </a:r>
          </a:p>
        </p:txBody>
      </p:sp>
      <p:sp>
        <p:nvSpPr>
          <p:cNvPr id="2" name="Slide Number Placeholder 1">
            <a:extLst>
              <a:ext uri="{FF2B5EF4-FFF2-40B4-BE49-F238E27FC236}">
                <a16:creationId xmlns:a16="http://schemas.microsoft.com/office/drawing/2014/main" id="{1C4CCCCB-5024-F542-91AB-095456B587E1}"/>
              </a:ext>
            </a:extLst>
          </p:cNvPr>
          <p:cNvSpPr>
            <a:spLocks noGrp="1"/>
          </p:cNvSpPr>
          <p:nvPr>
            <p:ph type="sldNum" sz="quarter" idx="12"/>
          </p:nvPr>
        </p:nvSpPr>
        <p:spPr/>
        <p:txBody>
          <a:bodyPr/>
          <a:lstStyle/>
          <a:p>
            <a:fld id="{B4942EF6-0C49-7A4E-BAFF-B79BBF6568C5}" type="slidenum">
              <a:rPr lang="en-US" altLang="en-US" smtClean="0"/>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F768-8620-2745-B62D-09568FAFA85F}"/>
              </a:ext>
            </a:extLst>
          </p:cNvPr>
          <p:cNvSpPr>
            <a:spLocks noGrp="1"/>
          </p:cNvSpPr>
          <p:nvPr>
            <p:ph type="title"/>
          </p:nvPr>
        </p:nvSpPr>
        <p:spPr/>
        <p:txBody>
          <a:bodyPr/>
          <a:lstStyle/>
          <a:p>
            <a:r>
              <a:rPr lang="en-US" dirty="0"/>
              <a:t>“You won the Nobel prize. You just have to wire some money.”</a:t>
            </a:r>
          </a:p>
        </p:txBody>
      </p:sp>
      <p:pic>
        <p:nvPicPr>
          <p:cNvPr id="6" name="Picture 5">
            <a:extLst>
              <a:ext uri="{FF2B5EF4-FFF2-40B4-BE49-F238E27FC236}">
                <a16:creationId xmlns:a16="http://schemas.microsoft.com/office/drawing/2014/main" id="{98E5058B-1846-E542-B6AC-C331744603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920" y="4800600"/>
            <a:ext cx="8307670" cy="1378971"/>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13E508A6-0176-7C4C-A2C8-D956FBB90235}"/>
              </a:ext>
            </a:extLst>
          </p:cNvPr>
          <p:cNvSpPr txBox="1"/>
          <p:nvPr/>
        </p:nvSpPr>
        <p:spPr>
          <a:xfrm>
            <a:off x="228600" y="2209800"/>
            <a:ext cx="8229599" cy="2031325"/>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solidFill>
                  <a:srgbClr val="333333"/>
                </a:solidFill>
                <a:latin typeface="Proxima-Nova"/>
              </a:rPr>
              <a:t>When the Swedish Royal Academy of Sciences called </a:t>
            </a:r>
            <a:r>
              <a:rPr lang="en-US" dirty="0">
                <a:solidFill>
                  <a:srgbClr val="5D90CE"/>
                </a:solidFill>
                <a:latin typeface="inherit"/>
                <a:hlinkClick r:id="rId4">
                  <a:extLst>
                    <a:ext uri="{A12FA001-AC4F-418D-AE19-62706E023703}">
                      <ahyp:hlinkClr xmlns:ahyp="http://schemas.microsoft.com/office/drawing/2018/hyperlinkcolor" val="tx"/>
                    </a:ext>
                  </a:extLst>
                </a:hlinkClick>
              </a:rPr>
              <a:t>New York</a:t>
            </a:r>
            <a:r>
              <a:rPr lang="en-US" dirty="0">
                <a:solidFill>
                  <a:srgbClr val="333333"/>
                </a:solidFill>
                <a:latin typeface="Proxima-Nova"/>
              </a:rPr>
              <a:t> University professor Paul Romer early this morning to inform him that he was co-recipient of this year's Nobel Prize in Economics, the veteran professor let the call go to voicemail, thinking that only a telemarketing call could be coming in at such an early hour.</a:t>
            </a:r>
          </a:p>
          <a:p>
            <a:r>
              <a:rPr lang="en-US" dirty="0">
                <a:solidFill>
                  <a:srgbClr val="333333"/>
                </a:solidFill>
                <a:latin typeface="Proxima-Nova"/>
              </a:rPr>
              <a:t>“I didn't answer the phone because I've been getting so many spam calls," Romer told ABC News. "I just assumed it was more spam."</a:t>
            </a:r>
          </a:p>
          <a:p>
            <a:endParaRPr lang="en-US" dirty="0"/>
          </a:p>
        </p:txBody>
      </p:sp>
      <p:sp>
        <p:nvSpPr>
          <p:cNvPr id="3" name="Slide Number Placeholder 2">
            <a:extLst>
              <a:ext uri="{FF2B5EF4-FFF2-40B4-BE49-F238E27FC236}">
                <a16:creationId xmlns:a16="http://schemas.microsoft.com/office/drawing/2014/main" id="{25A45B5C-C093-594C-AD29-78DDD6E892E6}"/>
              </a:ext>
            </a:extLst>
          </p:cNvPr>
          <p:cNvSpPr>
            <a:spLocks noGrp="1"/>
          </p:cNvSpPr>
          <p:nvPr>
            <p:ph type="sldNum" sz="quarter" idx="12"/>
          </p:nvPr>
        </p:nvSpPr>
        <p:spPr/>
        <p:txBody>
          <a:bodyPr/>
          <a:lstStyle/>
          <a:p>
            <a:fld id="{06C525AB-8E15-B549-83D9-D2F0966E02DF}" type="slidenum">
              <a:rPr lang="en-US" altLang="en-US" smtClean="0"/>
              <a:pPr/>
              <a:t>2</a:t>
            </a:fld>
            <a:endParaRPr lang="en-US" altLang="en-US"/>
          </a:p>
        </p:txBody>
      </p:sp>
    </p:spTree>
    <p:extLst>
      <p:ext uri="{BB962C8B-B14F-4D97-AF65-F5344CB8AC3E}">
        <p14:creationId xmlns:p14="http://schemas.microsoft.com/office/powerpoint/2010/main" val="21761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C7DAD1-A08B-5D4B-939A-822B7C723D0C}"/>
              </a:ext>
            </a:extLst>
          </p:cNvPr>
          <p:cNvPicPr>
            <a:picLocks noChangeAspect="1"/>
          </p:cNvPicPr>
          <p:nvPr/>
        </p:nvPicPr>
        <p:blipFill>
          <a:blip r:embed="rId2"/>
          <a:stretch>
            <a:fillRect/>
          </a:stretch>
        </p:blipFill>
        <p:spPr>
          <a:xfrm>
            <a:off x="1925653" y="0"/>
            <a:ext cx="5292693" cy="6858000"/>
          </a:xfrm>
          <a:prstGeom prst="rect">
            <a:avLst/>
          </a:prstGeom>
        </p:spPr>
      </p:pic>
      <p:sp>
        <p:nvSpPr>
          <p:cNvPr id="3" name="TextBox 2">
            <a:extLst>
              <a:ext uri="{FF2B5EF4-FFF2-40B4-BE49-F238E27FC236}">
                <a16:creationId xmlns:a16="http://schemas.microsoft.com/office/drawing/2014/main" id="{40A0A822-5432-0A4B-9AF0-2448A1F3DCC7}"/>
              </a:ext>
            </a:extLst>
          </p:cNvPr>
          <p:cNvSpPr txBox="1"/>
          <p:nvPr/>
        </p:nvSpPr>
        <p:spPr>
          <a:xfrm>
            <a:off x="15240" y="6400800"/>
            <a:ext cx="1279517" cy="307777"/>
          </a:xfrm>
          <a:prstGeom prst="rect">
            <a:avLst/>
          </a:prstGeom>
          <a:noFill/>
        </p:spPr>
        <p:txBody>
          <a:bodyPr wrap="none" rtlCol="0">
            <a:spAutoFit/>
          </a:bodyPr>
          <a:lstStyle/>
          <a:p>
            <a:r>
              <a:rPr lang="en-US" sz="1400" dirty="0"/>
              <a:t>Hiya Q1 2018</a:t>
            </a:r>
          </a:p>
        </p:txBody>
      </p:sp>
      <p:sp>
        <p:nvSpPr>
          <p:cNvPr id="4" name="Slide Number Placeholder 3">
            <a:extLst>
              <a:ext uri="{FF2B5EF4-FFF2-40B4-BE49-F238E27FC236}">
                <a16:creationId xmlns:a16="http://schemas.microsoft.com/office/drawing/2014/main" id="{0F37C3A0-4705-7245-B122-0C319173CC50}"/>
              </a:ext>
            </a:extLst>
          </p:cNvPr>
          <p:cNvSpPr>
            <a:spLocks noGrp="1"/>
          </p:cNvSpPr>
          <p:nvPr>
            <p:ph type="sldNum" sz="quarter" idx="12"/>
          </p:nvPr>
        </p:nvSpPr>
        <p:spPr/>
        <p:txBody>
          <a:bodyPr/>
          <a:lstStyle/>
          <a:p>
            <a:fld id="{B4942EF6-0C49-7A4E-BAFF-B79BBF6568C5}" type="slidenum">
              <a:rPr lang="en-US" altLang="en-US" smtClean="0"/>
              <a:pPr/>
              <a:t>20</a:t>
            </a:fld>
            <a:endParaRPr lang="en-US" altLang="en-US"/>
          </a:p>
        </p:txBody>
      </p:sp>
    </p:spTree>
    <p:extLst>
      <p:ext uri="{BB962C8B-B14F-4D97-AF65-F5344CB8AC3E}">
        <p14:creationId xmlns:p14="http://schemas.microsoft.com/office/powerpoint/2010/main" val="46788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248886-8FC7-5340-A5E3-A6663C710567}"/>
              </a:ext>
            </a:extLst>
          </p:cNvPr>
          <p:cNvSpPr txBox="1"/>
          <p:nvPr/>
        </p:nvSpPr>
        <p:spPr>
          <a:xfrm>
            <a:off x="15240" y="6400800"/>
            <a:ext cx="1279517" cy="307777"/>
          </a:xfrm>
          <a:prstGeom prst="rect">
            <a:avLst/>
          </a:prstGeom>
          <a:noFill/>
        </p:spPr>
        <p:txBody>
          <a:bodyPr wrap="none" rtlCol="0">
            <a:spAutoFit/>
          </a:bodyPr>
          <a:lstStyle/>
          <a:p>
            <a:r>
              <a:rPr lang="en-US" sz="1400" dirty="0"/>
              <a:t>Hiya Q2 2018</a:t>
            </a:r>
          </a:p>
        </p:txBody>
      </p:sp>
      <p:pic>
        <p:nvPicPr>
          <p:cNvPr id="2" name="Picture 1">
            <a:extLst>
              <a:ext uri="{FF2B5EF4-FFF2-40B4-BE49-F238E27FC236}">
                <a16:creationId xmlns:a16="http://schemas.microsoft.com/office/drawing/2014/main" id="{89955A69-CB33-3748-B53C-89192E168E0E}"/>
              </a:ext>
            </a:extLst>
          </p:cNvPr>
          <p:cNvPicPr>
            <a:picLocks noChangeAspect="1"/>
          </p:cNvPicPr>
          <p:nvPr/>
        </p:nvPicPr>
        <p:blipFill>
          <a:blip r:embed="rId2"/>
          <a:stretch>
            <a:fillRect/>
          </a:stretch>
        </p:blipFill>
        <p:spPr>
          <a:xfrm>
            <a:off x="2060058" y="0"/>
            <a:ext cx="5023884" cy="6858000"/>
          </a:xfrm>
          <a:prstGeom prst="rect">
            <a:avLst/>
          </a:prstGeom>
        </p:spPr>
      </p:pic>
      <p:sp>
        <p:nvSpPr>
          <p:cNvPr id="3" name="Slide Number Placeholder 2">
            <a:extLst>
              <a:ext uri="{FF2B5EF4-FFF2-40B4-BE49-F238E27FC236}">
                <a16:creationId xmlns:a16="http://schemas.microsoft.com/office/drawing/2014/main" id="{110F6C4B-35C6-424D-A298-950FE1A5E92B}"/>
              </a:ext>
            </a:extLst>
          </p:cNvPr>
          <p:cNvSpPr>
            <a:spLocks noGrp="1"/>
          </p:cNvSpPr>
          <p:nvPr>
            <p:ph type="sldNum" sz="quarter" idx="12"/>
          </p:nvPr>
        </p:nvSpPr>
        <p:spPr/>
        <p:txBody>
          <a:bodyPr/>
          <a:lstStyle/>
          <a:p>
            <a:fld id="{B4942EF6-0C49-7A4E-BAFF-B79BBF6568C5}" type="slidenum">
              <a:rPr lang="en-US" altLang="en-US" smtClean="0"/>
              <a:pPr/>
              <a:t>21</a:t>
            </a:fld>
            <a:endParaRPr lang="en-US" altLang="en-US"/>
          </a:p>
        </p:txBody>
      </p:sp>
    </p:spTree>
    <p:extLst>
      <p:ext uri="{BB962C8B-B14F-4D97-AF65-F5344CB8AC3E}">
        <p14:creationId xmlns:p14="http://schemas.microsoft.com/office/powerpoint/2010/main" val="3836907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AB5F4E-00C5-FE4A-B0CF-1AD5E03FF715}"/>
              </a:ext>
            </a:extLst>
          </p:cNvPr>
          <p:cNvPicPr>
            <a:picLocks noChangeAspect="1"/>
          </p:cNvPicPr>
          <p:nvPr/>
        </p:nvPicPr>
        <p:blipFill>
          <a:blip r:embed="rId2"/>
          <a:stretch>
            <a:fillRect/>
          </a:stretch>
        </p:blipFill>
        <p:spPr>
          <a:xfrm>
            <a:off x="901700" y="774700"/>
            <a:ext cx="7340600" cy="5308600"/>
          </a:xfrm>
          <a:prstGeom prst="rect">
            <a:avLst/>
          </a:prstGeom>
        </p:spPr>
      </p:pic>
      <p:sp>
        <p:nvSpPr>
          <p:cNvPr id="4" name="TextBox 3">
            <a:extLst>
              <a:ext uri="{FF2B5EF4-FFF2-40B4-BE49-F238E27FC236}">
                <a16:creationId xmlns:a16="http://schemas.microsoft.com/office/drawing/2014/main" id="{660689E5-21F8-C244-B704-5A1C742AE06C}"/>
              </a:ext>
            </a:extLst>
          </p:cNvPr>
          <p:cNvSpPr txBox="1"/>
          <p:nvPr/>
        </p:nvSpPr>
        <p:spPr>
          <a:xfrm>
            <a:off x="0" y="6488668"/>
            <a:ext cx="1018227" cy="369332"/>
          </a:xfrm>
          <a:prstGeom prst="rect">
            <a:avLst/>
          </a:prstGeom>
          <a:noFill/>
        </p:spPr>
        <p:txBody>
          <a:bodyPr wrap="none" rtlCol="0">
            <a:spAutoFit/>
          </a:bodyPr>
          <a:lstStyle/>
          <a:p>
            <a:r>
              <a:rPr lang="en-US" dirty="0"/>
              <a:t>Hiya Q2</a:t>
            </a:r>
          </a:p>
        </p:txBody>
      </p:sp>
      <p:sp>
        <p:nvSpPr>
          <p:cNvPr id="3" name="Slide Number Placeholder 2">
            <a:extLst>
              <a:ext uri="{FF2B5EF4-FFF2-40B4-BE49-F238E27FC236}">
                <a16:creationId xmlns:a16="http://schemas.microsoft.com/office/drawing/2014/main" id="{0C0E65BE-0401-1F4E-A4BD-50E3E39F7376}"/>
              </a:ext>
            </a:extLst>
          </p:cNvPr>
          <p:cNvSpPr>
            <a:spLocks noGrp="1"/>
          </p:cNvSpPr>
          <p:nvPr>
            <p:ph type="sldNum" sz="quarter" idx="12"/>
          </p:nvPr>
        </p:nvSpPr>
        <p:spPr/>
        <p:txBody>
          <a:bodyPr/>
          <a:lstStyle/>
          <a:p>
            <a:fld id="{B4942EF6-0C49-7A4E-BAFF-B79BBF6568C5}" type="slidenum">
              <a:rPr lang="en-US" altLang="en-US" smtClean="0"/>
              <a:pPr/>
              <a:t>22</a:t>
            </a:fld>
            <a:endParaRPr lang="en-US" altLang="en-US"/>
          </a:p>
        </p:txBody>
      </p:sp>
    </p:spTree>
    <p:extLst>
      <p:ext uri="{BB962C8B-B14F-4D97-AF65-F5344CB8AC3E}">
        <p14:creationId xmlns:p14="http://schemas.microsoft.com/office/powerpoint/2010/main" val="2090978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9109C-71EE-4F4F-B8F2-0FA4CB2F7264}"/>
              </a:ext>
            </a:extLst>
          </p:cNvPr>
          <p:cNvPicPr>
            <a:picLocks noChangeAspect="1"/>
          </p:cNvPicPr>
          <p:nvPr/>
        </p:nvPicPr>
        <p:blipFill>
          <a:blip r:embed="rId3"/>
          <a:stretch>
            <a:fillRect/>
          </a:stretch>
        </p:blipFill>
        <p:spPr>
          <a:xfrm>
            <a:off x="895350" y="177800"/>
            <a:ext cx="7353300" cy="6502400"/>
          </a:xfrm>
          <a:prstGeom prst="rect">
            <a:avLst/>
          </a:prstGeom>
        </p:spPr>
      </p:pic>
      <p:pic>
        <p:nvPicPr>
          <p:cNvPr id="4" name="Picture 3">
            <a:extLst>
              <a:ext uri="{FF2B5EF4-FFF2-40B4-BE49-F238E27FC236}">
                <a16:creationId xmlns:a16="http://schemas.microsoft.com/office/drawing/2014/main" id="{202F25EC-957E-B74D-B3B4-DF592495D3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76200"/>
            <a:ext cx="5302250" cy="1342827"/>
          </a:xfrm>
          <a:prstGeom prst="rect">
            <a:avLst/>
          </a:prstGeom>
        </p:spPr>
      </p:pic>
      <p:sp>
        <p:nvSpPr>
          <p:cNvPr id="3" name="Slide Number Placeholder 2">
            <a:extLst>
              <a:ext uri="{FF2B5EF4-FFF2-40B4-BE49-F238E27FC236}">
                <a16:creationId xmlns:a16="http://schemas.microsoft.com/office/drawing/2014/main" id="{F1E1F498-9E77-444D-9A4A-0D04E9911222}"/>
              </a:ext>
            </a:extLst>
          </p:cNvPr>
          <p:cNvSpPr>
            <a:spLocks noGrp="1"/>
          </p:cNvSpPr>
          <p:nvPr>
            <p:ph type="sldNum" sz="quarter" idx="12"/>
          </p:nvPr>
        </p:nvSpPr>
        <p:spPr/>
        <p:txBody>
          <a:bodyPr/>
          <a:lstStyle/>
          <a:p>
            <a:fld id="{B4942EF6-0C49-7A4E-BAFF-B79BBF6568C5}" type="slidenum">
              <a:rPr lang="en-US" altLang="en-US" smtClean="0"/>
              <a:pPr/>
              <a:t>23</a:t>
            </a:fld>
            <a:endParaRPr lang="en-US" altLang="en-US"/>
          </a:p>
        </p:txBody>
      </p:sp>
    </p:spTree>
    <p:extLst>
      <p:ext uri="{BB962C8B-B14F-4D97-AF65-F5344CB8AC3E}">
        <p14:creationId xmlns:p14="http://schemas.microsoft.com/office/powerpoint/2010/main" val="3368720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95FCA-2DC0-7545-B4EF-EC6136186349}"/>
              </a:ext>
            </a:extLst>
          </p:cNvPr>
          <p:cNvPicPr>
            <a:picLocks noChangeAspect="1"/>
          </p:cNvPicPr>
          <p:nvPr/>
        </p:nvPicPr>
        <p:blipFill>
          <a:blip r:embed="rId2"/>
          <a:stretch>
            <a:fillRect/>
          </a:stretch>
        </p:blipFill>
        <p:spPr>
          <a:xfrm>
            <a:off x="1219200" y="838200"/>
            <a:ext cx="3467100" cy="3721100"/>
          </a:xfrm>
          <a:prstGeom prst="rect">
            <a:avLst/>
          </a:prstGeom>
        </p:spPr>
      </p:pic>
      <p:pic>
        <p:nvPicPr>
          <p:cNvPr id="3" name="Picture 2">
            <a:extLst>
              <a:ext uri="{FF2B5EF4-FFF2-40B4-BE49-F238E27FC236}">
                <a16:creationId xmlns:a16="http://schemas.microsoft.com/office/drawing/2014/main" id="{DA93D274-D373-B343-ADA0-C4CAA66AC3CE}"/>
              </a:ext>
            </a:extLst>
          </p:cNvPr>
          <p:cNvPicPr>
            <a:picLocks noChangeAspect="1"/>
          </p:cNvPicPr>
          <p:nvPr/>
        </p:nvPicPr>
        <p:blipFill>
          <a:blip r:embed="rId3"/>
          <a:stretch>
            <a:fillRect/>
          </a:stretch>
        </p:blipFill>
        <p:spPr>
          <a:xfrm>
            <a:off x="825500" y="292100"/>
            <a:ext cx="4254500" cy="1092200"/>
          </a:xfrm>
          <a:prstGeom prst="rect">
            <a:avLst/>
          </a:prstGeom>
        </p:spPr>
      </p:pic>
      <p:sp>
        <p:nvSpPr>
          <p:cNvPr id="4" name="Slide Number Placeholder 3">
            <a:extLst>
              <a:ext uri="{FF2B5EF4-FFF2-40B4-BE49-F238E27FC236}">
                <a16:creationId xmlns:a16="http://schemas.microsoft.com/office/drawing/2014/main" id="{67837B4D-2CA2-4349-BBE1-031049BE0C46}"/>
              </a:ext>
            </a:extLst>
          </p:cNvPr>
          <p:cNvSpPr>
            <a:spLocks noGrp="1"/>
          </p:cNvSpPr>
          <p:nvPr>
            <p:ph type="sldNum" sz="quarter" idx="12"/>
          </p:nvPr>
        </p:nvSpPr>
        <p:spPr/>
        <p:txBody>
          <a:bodyPr/>
          <a:lstStyle/>
          <a:p>
            <a:fld id="{B4942EF6-0C49-7A4E-BAFF-B79BBF6568C5}" type="slidenum">
              <a:rPr lang="en-US" altLang="en-US" smtClean="0"/>
              <a:pPr/>
              <a:t>24</a:t>
            </a:fld>
            <a:endParaRPr lang="en-US" altLang="en-US"/>
          </a:p>
        </p:txBody>
      </p:sp>
    </p:spTree>
    <p:extLst>
      <p:ext uri="{BB962C8B-B14F-4D97-AF65-F5344CB8AC3E}">
        <p14:creationId xmlns:p14="http://schemas.microsoft.com/office/powerpoint/2010/main" val="3795245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613E81-C5B0-4345-9FC5-AF322B502A1F}"/>
              </a:ext>
            </a:extLst>
          </p:cNvPr>
          <p:cNvPicPr>
            <a:picLocks noChangeAspect="1"/>
          </p:cNvPicPr>
          <p:nvPr/>
        </p:nvPicPr>
        <p:blipFill>
          <a:blip r:embed="rId3"/>
          <a:stretch>
            <a:fillRect/>
          </a:stretch>
        </p:blipFill>
        <p:spPr>
          <a:xfrm>
            <a:off x="-330003" y="2000578"/>
            <a:ext cx="1854200" cy="1689100"/>
          </a:xfrm>
          <a:prstGeom prst="rect">
            <a:avLst/>
          </a:prstGeom>
        </p:spPr>
      </p:pic>
      <p:pic>
        <p:nvPicPr>
          <p:cNvPr id="3" name="Picture 2">
            <a:extLst>
              <a:ext uri="{FF2B5EF4-FFF2-40B4-BE49-F238E27FC236}">
                <a16:creationId xmlns:a16="http://schemas.microsoft.com/office/drawing/2014/main" id="{3F3B4FE6-D616-E34F-81C7-9F3274E67E82}"/>
              </a:ext>
            </a:extLst>
          </p:cNvPr>
          <p:cNvPicPr>
            <a:picLocks noChangeAspect="1"/>
          </p:cNvPicPr>
          <p:nvPr/>
        </p:nvPicPr>
        <p:blipFill>
          <a:blip r:embed="rId4"/>
          <a:stretch>
            <a:fillRect/>
          </a:stretch>
        </p:blipFill>
        <p:spPr>
          <a:xfrm>
            <a:off x="1295400" y="2041197"/>
            <a:ext cx="7452986" cy="2286000"/>
          </a:xfrm>
          <a:prstGeom prst="rect">
            <a:avLst/>
          </a:prstGeom>
        </p:spPr>
      </p:pic>
      <p:sp>
        <p:nvSpPr>
          <p:cNvPr id="5" name="TextBox 4">
            <a:extLst>
              <a:ext uri="{FF2B5EF4-FFF2-40B4-BE49-F238E27FC236}">
                <a16:creationId xmlns:a16="http://schemas.microsoft.com/office/drawing/2014/main" id="{30E3C8B1-81B7-704C-B363-2C8146C70F0E}"/>
              </a:ext>
            </a:extLst>
          </p:cNvPr>
          <p:cNvSpPr txBox="1"/>
          <p:nvPr/>
        </p:nvSpPr>
        <p:spPr>
          <a:xfrm>
            <a:off x="6934200" y="4065587"/>
            <a:ext cx="976549" cy="261610"/>
          </a:xfrm>
          <a:prstGeom prst="rect">
            <a:avLst/>
          </a:prstGeom>
          <a:noFill/>
        </p:spPr>
        <p:txBody>
          <a:bodyPr wrap="none" rtlCol="0">
            <a:spAutoFit/>
          </a:bodyPr>
          <a:lstStyle/>
          <a:p>
            <a:r>
              <a:rPr lang="en-US" sz="1050" dirty="0"/>
              <a:t>August 2018</a:t>
            </a:r>
          </a:p>
        </p:txBody>
      </p:sp>
      <p:pic>
        <p:nvPicPr>
          <p:cNvPr id="8" name="Picture 7">
            <a:extLst>
              <a:ext uri="{FF2B5EF4-FFF2-40B4-BE49-F238E27FC236}">
                <a16:creationId xmlns:a16="http://schemas.microsoft.com/office/drawing/2014/main" id="{1CC416DF-0779-5A43-8C86-F525F9C27FE3}"/>
              </a:ext>
            </a:extLst>
          </p:cNvPr>
          <p:cNvPicPr>
            <a:picLocks noChangeAspect="1"/>
          </p:cNvPicPr>
          <p:nvPr/>
        </p:nvPicPr>
        <p:blipFill>
          <a:blip r:embed="rId5"/>
          <a:stretch>
            <a:fillRect/>
          </a:stretch>
        </p:blipFill>
        <p:spPr>
          <a:xfrm>
            <a:off x="1245909" y="4582223"/>
            <a:ext cx="7551968" cy="729812"/>
          </a:xfrm>
          <a:prstGeom prst="rect">
            <a:avLst/>
          </a:prstGeom>
        </p:spPr>
      </p:pic>
      <p:sp>
        <p:nvSpPr>
          <p:cNvPr id="9" name="TextBox 8">
            <a:extLst>
              <a:ext uri="{FF2B5EF4-FFF2-40B4-BE49-F238E27FC236}">
                <a16:creationId xmlns:a16="http://schemas.microsoft.com/office/drawing/2014/main" id="{82BE5E76-4E83-0D41-8CEA-48F458142298}"/>
              </a:ext>
            </a:extLst>
          </p:cNvPr>
          <p:cNvSpPr txBox="1"/>
          <p:nvPr/>
        </p:nvSpPr>
        <p:spPr>
          <a:xfrm>
            <a:off x="948559" y="5352654"/>
            <a:ext cx="1151277" cy="253916"/>
          </a:xfrm>
          <a:prstGeom prst="rect">
            <a:avLst/>
          </a:prstGeom>
          <a:noFill/>
        </p:spPr>
        <p:txBody>
          <a:bodyPr wrap="none" rtlCol="0">
            <a:spAutoFit/>
          </a:bodyPr>
          <a:lstStyle/>
          <a:p>
            <a:r>
              <a:rPr lang="en-US" sz="1050" dirty="0"/>
              <a:t>October 8, 2018</a:t>
            </a:r>
          </a:p>
        </p:txBody>
      </p:sp>
      <p:sp>
        <p:nvSpPr>
          <p:cNvPr id="10" name="Title 9">
            <a:extLst>
              <a:ext uri="{FF2B5EF4-FFF2-40B4-BE49-F238E27FC236}">
                <a16:creationId xmlns:a16="http://schemas.microsoft.com/office/drawing/2014/main" id="{E3ADF378-1466-4340-A77F-529C116D0032}"/>
              </a:ext>
            </a:extLst>
          </p:cNvPr>
          <p:cNvSpPr>
            <a:spLocks noGrp="1"/>
          </p:cNvSpPr>
          <p:nvPr>
            <p:ph type="title"/>
          </p:nvPr>
        </p:nvSpPr>
        <p:spPr/>
        <p:txBody>
          <a:bodyPr/>
          <a:lstStyle/>
          <a:p>
            <a:r>
              <a:rPr lang="en-US" dirty="0"/>
              <a:t>Not everybody likes call blocking</a:t>
            </a:r>
          </a:p>
        </p:txBody>
      </p:sp>
      <p:sp>
        <p:nvSpPr>
          <p:cNvPr id="4" name="Content Placeholder 3">
            <a:extLst>
              <a:ext uri="{FF2B5EF4-FFF2-40B4-BE49-F238E27FC236}">
                <a16:creationId xmlns:a16="http://schemas.microsoft.com/office/drawing/2014/main" id="{9FF870E9-B963-6E45-955E-42008E6D0D5B}"/>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5E70EF74-25FA-0749-BF7F-36512DAB08D3}"/>
              </a:ext>
            </a:extLst>
          </p:cNvPr>
          <p:cNvSpPr>
            <a:spLocks noGrp="1"/>
          </p:cNvSpPr>
          <p:nvPr>
            <p:ph type="sldNum" sz="quarter" idx="12"/>
          </p:nvPr>
        </p:nvSpPr>
        <p:spPr/>
        <p:txBody>
          <a:bodyPr/>
          <a:lstStyle/>
          <a:p>
            <a:fld id="{CEDE4729-8A57-DF4A-8CA8-E0FAD43DCC6E}" type="slidenum">
              <a:rPr lang="en-US" altLang="en-US" smtClean="0"/>
              <a:pPr/>
              <a:t>25</a:t>
            </a:fld>
            <a:endParaRPr lang="en-US" altLang="en-US"/>
          </a:p>
        </p:txBody>
      </p:sp>
    </p:spTree>
    <p:extLst>
      <p:ext uri="{BB962C8B-B14F-4D97-AF65-F5344CB8AC3E}">
        <p14:creationId xmlns:p14="http://schemas.microsoft.com/office/powerpoint/2010/main" val="2623332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9B682-7454-DB4D-A12B-75AEE3B940A3}"/>
              </a:ext>
            </a:extLst>
          </p:cNvPr>
          <p:cNvPicPr>
            <a:picLocks noChangeAspect="1"/>
          </p:cNvPicPr>
          <p:nvPr/>
        </p:nvPicPr>
        <p:blipFill>
          <a:blip r:embed="rId3"/>
          <a:stretch>
            <a:fillRect/>
          </a:stretch>
        </p:blipFill>
        <p:spPr>
          <a:xfrm>
            <a:off x="489616" y="0"/>
            <a:ext cx="8164768" cy="6858000"/>
          </a:xfrm>
          <a:prstGeom prst="rect">
            <a:avLst/>
          </a:prstGeom>
        </p:spPr>
      </p:pic>
      <p:pic>
        <p:nvPicPr>
          <p:cNvPr id="3" name="Picture 2">
            <a:extLst>
              <a:ext uri="{FF2B5EF4-FFF2-40B4-BE49-F238E27FC236}">
                <a16:creationId xmlns:a16="http://schemas.microsoft.com/office/drawing/2014/main" id="{37F6C1CB-5E66-7C4C-A7D5-6169C2CB938C}"/>
              </a:ext>
            </a:extLst>
          </p:cNvPr>
          <p:cNvPicPr>
            <a:picLocks noChangeAspect="1"/>
          </p:cNvPicPr>
          <p:nvPr/>
        </p:nvPicPr>
        <p:blipFill>
          <a:blip r:embed="rId4"/>
          <a:stretch>
            <a:fillRect/>
          </a:stretch>
        </p:blipFill>
        <p:spPr>
          <a:xfrm>
            <a:off x="6096000" y="13138"/>
            <a:ext cx="2840789" cy="647700"/>
          </a:xfrm>
          <a:prstGeom prst="rect">
            <a:avLst/>
          </a:prstGeom>
        </p:spPr>
      </p:pic>
      <p:sp>
        <p:nvSpPr>
          <p:cNvPr id="4" name="Slide Number Placeholder 3">
            <a:extLst>
              <a:ext uri="{FF2B5EF4-FFF2-40B4-BE49-F238E27FC236}">
                <a16:creationId xmlns:a16="http://schemas.microsoft.com/office/drawing/2014/main" id="{43535120-4C3E-C346-8277-BBE22B7DA58F}"/>
              </a:ext>
            </a:extLst>
          </p:cNvPr>
          <p:cNvSpPr>
            <a:spLocks noGrp="1"/>
          </p:cNvSpPr>
          <p:nvPr>
            <p:ph type="sldNum" sz="quarter" idx="12"/>
          </p:nvPr>
        </p:nvSpPr>
        <p:spPr/>
        <p:txBody>
          <a:bodyPr/>
          <a:lstStyle/>
          <a:p>
            <a:fld id="{B4942EF6-0C49-7A4E-BAFF-B79BBF6568C5}" type="slidenum">
              <a:rPr lang="en-US" altLang="en-US" smtClean="0"/>
              <a:pPr/>
              <a:t>26</a:t>
            </a:fld>
            <a:endParaRPr lang="en-US" altLang="en-US"/>
          </a:p>
        </p:txBody>
      </p:sp>
    </p:spTree>
    <p:extLst>
      <p:ext uri="{BB962C8B-B14F-4D97-AF65-F5344CB8AC3E}">
        <p14:creationId xmlns:p14="http://schemas.microsoft.com/office/powerpoint/2010/main" val="3742510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B6BE9-B34E-0948-8278-1DFA1239676E}"/>
              </a:ext>
            </a:extLst>
          </p:cNvPr>
          <p:cNvPicPr>
            <a:picLocks noChangeAspect="1"/>
          </p:cNvPicPr>
          <p:nvPr/>
        </p:nvPicPr>
        <p:blipFill>
          <a:blip r:embed="rId3"/>
          <a:stretch>
            <a:fillRect/>
          </a:stretch>
        </p:blipFill>
        <p:spPr>
          <a:xfrm>
            <a:off x="718307" y="0"/>
            <a:ext cx="7707385" cy="6858000"/>
          </a:xfrm>
          <a:prstGeom prst="rect">
            <a:avLst/>
          </a:prstGeom>
        </p:spPr>
      </p:pic>
      <p:sp>
        <p:nvSpPr>
          <p:cNvPr id="3" name="Slide Number Placeholder 2">
            <a:extLst>
              <a:ext uri="{FF2B5EF4-FFF2-40B4-BE49-F238E27FC236}">
                <a16:creationId xmlns:a16="http://schemas.microsoft.com/office/drawing/2014/main" id="{896D816A-D50D-E347-9CFD-93788E700491}"/>
              </a:ext>
            </a:extLst>
          </p:cNvPr>
          <p:cNvSpPr>
            <a:spLocks noGrp="1"/>
          </p:cNvSpPr>
          <p:nvPr>
            <p:ph type="sldNum" sz="quarter" idx="12"/>
          </p:nvPr>
        </p:nvSpPr>
        <p:spPr/>
        <p:txBody>
          <a:bodyPr/>
          <a:lstStyle/>
          <a:p>
            <a:fld id="{B4942EF6-0C49-7A4E-BAFF-B79BBF6568C5}" type="slidenum">
              <a:rPr lang="en-US" altLang="en-US" smtClean="0"/>
              <a:pPr/>
              <a:t>27</a:t>
            </a:fld>
            <a:endParaRPr lang="en-US" altLang="en-US"/>
          </a:p>
        </p:txBody>
      </p:sp>
    </p:spTree>
    <p:extLst>
      <p:ext uri="{BB962C8B-B14F-4D97-AF65-F5344CB8AC3E}">
        <p14:creationId xmlns:p14="http://schemas.microsoft.com/office/powerpoint/2010/main" val="3456762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954C-5731-1C4F-9B40-EC53D721319E}"/>
              </a:ext>
            </a:extLst>
          </p:cNvPr>
          <p:cNvSpPr>
            <a:spLocks noGrp="1"/>
          </p:cNvSpPr>
          <p:nvPr>
            <p:ph type="title"/>
          </p:nvPr>
        </p:nvSpPr>
        <p:spPr/>
        <p:txBody>
          <a:bodyPr/>
          <a:lstStyle/>
          <a:p>
            <a:r>
              <a:rPr lang="en-US" dirty="0"/>
              <a:t>CNAM revenue sharing</a:t>
            </a:r>
          </a:p>
        </p:txBody>
      </p:sp>
      <p:pic>
        <p:nvPicPr>
          <p:cNvPr id="3" name="Picture 2">
            <a:extLst>
              <a:ext uri="{FF2B5EF4-FFF2-40B4-BE49-F238E27FC236}">
                <a16:creationId xmlns:a16="http://schemas.microsoft.com/office/drawing/2014/main" id="{E09565D7-24FD-6C4C-8CC3-842F1FF78E3A}"/>
              </a:ext>
            </a:extLst>
          </p:cNvPr>
          <p:cNvPicPr>
            <a:picLocks noChangeAspect="1"/>
          </p:cNvPicPr>
          <p:nvPr/>
        </p:nvPicPr>
        <p:blipFill>
          <a:blip r:embed="rId2"/>
          <a:stretch>
            <a:fillRect/>
          </a:stretch>
        </p:blipFill>
        <p:spPr>
          <a:xfrm>
            <a:off x="0" y="1600912"/>
            <a:ext cx="9144000" cy="3656175"/>
          </a:xfrm>
          <a:prstGeom prst="rect">
            <a:avLst/>
          </a:prstGeom>
        </p:spPr>
      </p:pic>
      <p:sp>
        <p:nvSpPr>
          <p:cNvPr id="4" name="Slide Number Placeholder 3">
            <a:extLst>
              <a:ext uri="{FF2B5EF4-FFF2-40B4-BE49-F238E27FC236}">
                <a16:creationId xmlns:a16="http://schemas.microsoft.com/office/drawing/2014/main" id="{0D6E264E-A986-1441-8951-73673592374D}"/>
              </a:ext>
            </a:extLst>
          </p:cNvPr>
          <p:cNvSpPr>
            <a:spLocks noGrp="1"/>
          </p:cNvSpPr>
          <p:nvPr>
            <p:ph type="sldNum" sz="quarter" idx="12"/>
          </p:nvPr>
        </p:nvSpPr>
        <p:spPr/>
        <p:txBody>
          <a:bodyPr/>
          <a:lstStyle/>
          <a:p>
            <a:fld id="{06C525AB-8E15-B549-83D9-D2F0966E02DF}" type="slidenum">
              <a:rPr lang="en-US" altLang="en-US" smtClean="0"/>
              <a:pPr/>
              <a:t>28</a:t>
            </a:fld>
            <a:endParaRPr lang="en-US" altLang="en-US"/>
          </a:p>
        </p:txBody>
      </p:sp>
    </p:spTree>
    <p:extLst>
      <p:ext uri="{BB962C8B-B14F-4D97-AF65-F5344CB8AC3E}">
        <p14:creationId xmlns:p14="http://schemas.microsoft.com/office/powerpoint/2010/main" val="4013340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BDF0-5D86-234B-8F10-A45392445E4F}"/>
              </a:ext>
            </a:extLst>
          </p:cNvPr>
          <p:cNvSpPr>
            <a:spLocks noGrp="1"/>
          </p:cNvSpPr>
          <p:nvPr>
            <p:ph type="title"/>
          </p:nvPr>
        </p:nvSpPr>
        <p:spPr/>
        <p:txBody>
          <a:bodyPr/>
          <a:lstStyle/>
          <a:p>
            <a:r>
              <a:rPr lang="en-US" dirty="0"/>
              <a:t>Number spoofing</a:t>
            </a:r>
          </a:p>
        </p:txBody>
      </p:sp>
      <p:sp>
        <p:nvSpPr>
          <p:cNvPr id="3" name="Text Placeholder 2">
            <a:extLst>
              <a:ext uri="{FF2B5EF4-FFF2-40B4-BE49-F238E27FC236}">
                <a16:creationId xmlns:a16="http://schemas.microsoft.com/office/drawing/2014/main" id="{3018B63D-8CEE-0344-BFC7-ACA95B752A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74DC6F-25F2-7A4F-9064-14FADB48C662}"/>
              </a:ext>
            </a:extLst>
          </p:cNvPr>
          <p:cNvSpPr>
            <a:spLocks noGrp="1"/>
          </p:cNvSpPr>
          <p:nvPr>
            <p:ph type="sldNum" sz="quarter" idx="12"/>
          </p:nvPr>
        </p:nvSpPr>
        <p:spPr/>
        <p:txBody>
          <a:bodyPr/>
          <a:lstStyle/>
          <a:p>
            <a:fld id="{8A7AA581-73AD-1940-8F91-24C3F29E5DB4}" type="slidenum">
              <a:rPr lang="en-US" altLang="en-US" smtClean="0"/>
              <a:pPr/>
              <a:t>29</a:t>
            </a:fld>
            <a:endParaRPr lang="en-US" altLang="en-US"/>
          </a:p>
        </p:txBody>
      </p:sp>
    </p:spTree>
    <p:extLst>
      <p:ext uri="{BB962C8B-B14F-4D97-AF65-F5344CB8AC3E}">
        <p14:creationId xmlns:p14="http://schemas.microsoft.com/office/powerpoint/2010/main" val="165660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0764-3181-EF48-9048-20612786767A}"/>
              </a:ext>
            </a:extLst>
          </p:cNvPr>
          <p:cNvSpPr>
            <a:spLocks noGrp="1"/>
          </p:cNvSpPr>
          <p:nvPr>
            <p:ph type="title"/>
          </p:nvPr>
        </p:nvSpPr>
        <p:spPr/>
        <p:txBody>
          <a:bodyPr/>
          <a:lstStyle/>
          <a:p>
            <a:r>
              <a:rPr lang="en-US" dirty="0"/>
              <a:t>All open communications media attract spam</a:t>
            </a:r>
          </a:p>
        </p:txBody>
      </p:sp>
      <p:sp>
        <p:nvSpPr>
          <p:cNvPr id="3" name="TextBox 2">
            <a:extLst>
              <a:ext uri="{FF2B5EF4-FFF2-40B4-BE49-F238E27FC236}">
                <a16:creationId xmlns:a16="http://schemas.microsoft.com/office/drawing/2014/main" id="{34279C19-4312-FE43-B1E9-A07DFD914043}"/>
              </a:ext>
            </a:extLst>
          </p:cNvPr>
          <p:cNvSpPr txBox="1"/>
          <p:nvPr/>
        </p:nvSpPr>
        <p:spPr>
          <a:xfrm>
            <a:off x="2782614" y="2057399"/>
            <a:ext cx="590418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1996: US Standard Mail (bulk mail) created</a:t>
            </a:r>
          </a:p>
          <a:p>
            <a:r>
              <a:rPr lang="en-US" dirty="0"/>
              <a:t>2005: Standard Mail volume outpaces First-Class Mail volume</a:t>
            </a:r>
          </a:p>
        </p:txBody>
      </p:sp>
      <p:pic>
        <p:nvPicPr>
          <p:cNvPr id="4" name="Picture 3">
            <a:extLst>
              <a:ext uri="{FF2B5EF4-FFF2-40B4-BE49-F238E27FC236}">
                <a16:creationId xmlns:a16="http://schemas.microsoft.com/office/drawing/2014/main" id="{630EF3EB-429A-6F43-AF46-D8EF81C28F97}"/>
              </a:ext>
            </a:extLst>
          </p:cNvPr>
          <p:cNvPicPr>
            <a:picLocks noChangeAspect="1"/>
          </p:cNvPicPr>
          <p:nvPr/>
        </p:nvPicPr>
        <p:blipFill>
          <a:blip r:embed="rId3"/>
          <a:stretch>
            <a:fillRect/>
          </a:stretch>
        </p:blipFill>
        <p:spPr>
          <a:xfrm>
            <a:off x="228600" y="1777315"/>
            <a:ext cx="2109266" cy="1206500"/>
          </a:xfrm>
          <a:prstGeom prst="rect">
            <a:avLst/>
          </a:prstGeom>
        </p:spPr>
      </p:pic>
      <p:pic>
        <p:nvPicPr>
          <p:cNvPr id="5" name="Picture 4">
            <a:extLst>
              <a:ext uri="{FF2B5EF4-FFF2-40B4-BE49-F238E27FC236}">
                <a16:creationId xmlns:a16="http://schemas.microsoft.com/office/drawing/2014/main" id="{82705659-0C79-E449-A87B-07B71638C5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5000" y="3124200"/>
            <a:ext cx="1702866" cy="1021720"/>
          </a:xfrm>
          <a:prstGeom prst="rect">
            <a:avLst/>
          </a:prstGeom>
        </p:spPr>
      </p:pic>
      <p:sp>
        <p:nvSpPr>
          <p:cNvPr id="6" name="TextBox 5">
            <a:extLst>
              <a:ext uri="{FF2B5EF4-FFF2-40B4-BE49-F238E27FC236}">
                <a16:creationId xmlns:a16="http://schemas.microsoft.com/office/drawing/2014/main" id="{5CC9F290-7EB5-B848-8654-5B260E9130CE}"/>
              </a:ext>
            </a:extLst>
          </p:cNvPr>
          <p:cNvSpPr txBox="1"/>
          <p:nvPr/>
        </p:nvSpPr>
        <p:spPr>
          <a:xfrm>
            <a:off x="2782614" y="3327738"/>
            <a:ext cx="4788555" cy="64633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a:t>1985: invention of computer-based fax board</a:t>
            </a:r>
          </a:p>
          <a:p>
            <a:r>
              <a:rPr lang="en-US" dirty="0"/>
              <a:t>2005: Junk Fax Prevention Act (47 USC 227)</a:t>
            </a:r>
          </a:p>
        </p:txBody>
      </p:sp>
      <p:pic>
        <p:nvPicPr>
          <p:cNvPr id="8" name="Picture 7">
            <a:extLst>
              <a:ext uri="{FF2B5EF4-FFF2-40B4-BE49-F238E27FC236}">
                <a16:creationId xmlns:a16="http://schemas.microsoft.com/office/drawing/2014/main" id="{B6F7ECE7-086D-6447-A2C9-FE6AB719A71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4495800"/>
            <a:ext cx="2745882" cy="1080868"/>
          </a:xfrm>
          <a:prstGeom prst="rect">
            <a:avLst/>
          </a:prstGeom>
        </p:spPr>
      </p:pic>
      <p:sp>
        <p:nvSpPr>
          <p:cNvPr id="9" name="TextBox 8">
            <a:extLst>
              <a:ext uri="{FF2B5EF4-FFF2-40B4-BE49-F238E27FC236}">
                <a16:creationId xmlns:a16="http://schemas.microsoft.com/office/drawing/2014/main" id="{6EF24D86-D7DD-0146-B661-4E0569DA18E0}"/>
              </a:ext>
            </a:extLst>
          </p:cNvPr>
          <p:cNvSpPr txBox="1"/>
          <p:nvPr/>
        </p:nvSpPr>
        <p:spPr>
          <a:xfrm>
            <a:off x="2819400" y="4244619"/>
            <a:ext cx="5117940" cy="1200329"/>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1978: email spam (DEC-20)</a:t>
            </a:r>
          </a:p>
          <a:p>
            <a:r>
              <a:rPr lang="en-US" dirty="0"/>
              <a:t>Jan 1994: “Global Alert For all: Jesus is Coming Soon:</a:t>
            </a:r>
          </a:p>
          <a:p>
            <a:r>
              <a:rPr lang="en-US" dirty="0"/>
              <a:t>April 1994: Canter &amp; Siegel green card lottery</a:t>
            </a:r>
          </a:p>
          <a:p>
            <a:r>
              <a:rPr lang="en-US" dirty="0"/>
              <a:t>1994: MAKE MONEY FAST!</a:t>
            </a:r>
          </a:p>
        </p:txBody>
      </p:sp>
      <p:pic>
        <p:nvPicPr>
          <p:cNvPr id="11" name="Picture 10">
            <a:extLst>
              <a:ext uri="{FF2B5EF4-FFF2-40B4-BE49-F238E27FC236}">
                <a16:creationId xmlns:a16="http://schemas.microsoft.com/office/drawing/2014/main" id="{69E6D2CF-A2A7-0747-9FFA-093DDBC52B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43200" y="5576668"/>
            <a:ext cx="4169360" cy="1200728"/>
          </a:xfrm>
          <a:prstGeom prst="rect">
            <a:avLst/>
          </a:prstGeom>
        </p:spPr>
      </p:pic>
      <p:sp>
        <p:nvSpPr>
          <p:cNvPr id="7" name="Slide Number Placeholder 6">
            <a:extLst>
              <a:ext uri="{FF2B5EF4-FFF2-40B4-BE49-F238E27FC236}">
                <a16:creationId xmlns:a16="http://schemas.microsoft.com/office/drawing/2014/main" id="{951FE1A0-A284-D74D-83FA-1D7AED9DC72F}"/>
              </a:ext>
            </a:extLst>
          </p:cNvPr>
          <p:cNvSpPr>
            <a:spLocks noGrp="1"/>
          </p:cNvSpPr>
          <p:nvPr>
            <p:ph type="sldNum" sz="quarter" idx="12"/>
          </p:nvPr>
        </p:nvSpPr>
        <p:spPr/>
        <p:txBody>
          <a:bodyPr/>
          <a:lstStyle/>
          <a:p>
            <a:fld id="{06C525AB-8E15-B549-83D9-D2F0966E02DF}" type="slidenum">
              <a:rPr lang="en-US" altLang="en-US" smtClean="0"/>
              <a:pPr/>
              <a:t>3</a:t>
            </a:fld>
            <a:endParaRPr lang="en-US" altLang="en-US"/>
          </a:p>
        </p:txBody>
      </p:sp>
    </p:spTree>
    <p:extLst>
      <p:ext uri="{BB962C8B-B14F-4D97-AF65-F5344CB8AC3E}">
        <p14:creationId xmlns:p14="http://schemas.microsoft.com/office/powerpoint/2010/main" val="72478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Impersonation</a:t>
            </a:r>
          </a:p>
        </p:txBody>
      </p:sp>
      <p:sp>
        <p:nvSpPr>
          <p:cNvPr id="5" name="Content Placeholder 4"/>
          <p:cNvSpPr>
            <a:spLocks noGrp="1"/>
          </p:cNvSpPr>
          <p:nvPr>
            <p:ph sz="half" idx="2"/>
          </p:nvPr>
        </p:nvSpPr>
        <p:spPr/>
        <p:txBody>
          <a:bodyPr/>
          <a:lstStyle/>
          <a:p>
            <a:r>
              <a:rPr lang="en-US"/>
              <a:t>spoof target number</a:t>
            </a:r>
          </a:p>
          <a:p>
            <a:pPr lvl="1"/>
            <a:r>
              <a:rPr lang="en-US"/>
              <a:t>personal or 800 number</a:t>
            </a:r>
          </a:p>
          <a:p>
            <a:r>
              <a:rPr lang="en-US"/>
              <a:t>Helpful for</a:t>
            </a:r>
          </a:p>
          <a:p>
            <a:pPr lvl="1"/>
            <a:r>
              <a:rPr lang="en-US"/>
              <a:t>vishing</a:t>
            </a:r>
          </a:p>
          <a:p>
            <a:pPr lvl="1"/>
            <a:r>
              <a:rPr lang="en-US"/>
              <a:t>stolen credit card validation</a:t>
            </a:r>
          </a:p>
          <a:p>
            <a:pPr lvl="1"/>
            <a:r>
              <a:rPr lang="en-US"/>
              <a:t>retrieving voicemail messages</a:t>
            </a:r>
          </a:p>
          <a:p>
            <a:pPr lvl="1"/>
            <a:r>
              <a:rPr lang="en-US"/>
              <a:t>SWATting</a:t>
            </a:r>
          </a:p>
          <a:p>
            <a:pPr lvl="1"/>
            <a:r>
              <a:rPr lang="en-US"/>
              <a:t>disconnect utilities</a:t>
            </a:r>
          </a:p>
          <a:p>
            <a:pPr lvl="1"/>
            <a:r>
              <a:rPr lang="en-US"/>
              <a:t>unwanted pizza deliveries</a:t>
            </a:r>
          </a:p>
          <a:p>
            <a:pPr lvl="1"/>
            <a:r>
              <a:rPr lang="en-US"/>
              <a:t>retrieving display name (CNAM)</a:t>
            </a:r>
            <a:endParaRPr lang="en-US" dirty="0"/>
          </a:p>
        </p:txBody>
      </p:sp>
      <p:sp>
        <p:nvSpPr>
          <p:cNvPr id="3" name="Text Placeholder 2"/>
          <p:cNvSpPr>
            <a:spLocks noGrp="1"/>
          </p:cNvSpPr>
          <p:nvPr>
            <p:ph type="body" sz="quarter" idx="3"/>
          </p:nvPr>
        </p:nvSpPr>
        <p:spPr/>
        <p:txBody>
          <a:bodyPr/>
          <a:lstStyle/>
          <a:p>
            <a:r>
              <a:rPr lang="en-US" dirty="0" err="1"/>
              <a:t>Anonymization</a:t>
            </a:r>
            <a:endParaRPr lang="en-US" dirty="0"/>
          </a:p>
        </p:txBody>
      </p:sp>
      <p:sp>
        <p:nvSpPr>
          <p:cNvPr id="6" name="Content Placeholder 5"/>
          <p:cNvSpPr>
            <a:spLocks noGrp="1"/>
          </p:cNvSpPr>
          <p:nvPr>
            <p:ph sz="quarter" idx="4"/>
          </p:nvPr>
        </p:nvSpPr>
        <p:spPr/>
        <p:txBody>
          <a:bodyPr/>
          <a:lstStyle/>
          <a:p>
            <a:r>
              <a:rPr lang="en-US"/>
              <a:t>pick more-or-less random number</a:t>
            </a:r>
          </a:p>
          <a:p>
            <a:pPr lvl="1"/>
            <a:r>
              <a:rPr lang="en-US"/>
              <a:t>including unassigned numbers</a:t>
            </a:r>
          </a:p>
          <a:p>
            <a:pPr lvl="1"/>
            <a:r>
              <a:rPr lang="en-US"/>
              <a:t>“neighbor spoofing”</a:t>
            </a:r>
          </a:p>
          <a:p>
            <a:r>
              <a:rPr lang="en-US"/>
              <a:t>Helpful for</a:t>
            </a:r>
          </a:p>
          <a:p>
            <a:pPr lvl="1"/>
            <a:r>
              <a:rPr lang="en-US"/>
              <a:t>robocalling</a:t>
            </a:r>
          </a:p>
          <a:p>
            <a:pPr lvl="1"/>
            <a:r>
              <a:rPr lang="en-US"/>
              <a:t>intercarrier compensation fraud</a:t>
            </a:r>
          </a:p>
          <a:p>
            <a:pPr lvl="1"/>
            <a:r>
              <a:rPr lang="en-US"/>
              <a:t>TDOS</a:t>
            </a:r>
          </a:p>
          <a:p>
            <a:pPr lvl="2"/>
            <a:endParaRPr lang="en-US"/>
          </a:p>
          <a:p>
            <a:pPr lvl="1"/>
            <a:endParaRPr lang="en-US" dirty="0"/>
          </a:p>
        </p:txBody>
      </p:sp>
      <p:sp>
        <p:nvSpPr>
          <p:cNvPr id="7" name="Slide Number Placeholder 6"/>
          <p:cNvSpPr>
            <a:spLocks noGrp="1"/>
          </p:cNvSpPr>
          <p:nvPr>
            <p:ph type="sldNum" sz="quarter" idx="12"/>
          </p:nvPr>
        </p:nvSpPr>
        <p:spPr/>
        <p:txBody>
          <a:bodyPr/>
          <a:lstStyle/>
          <a:p>
            <a:fld id="{15C16908-90A5-6949-A566-091B9F1E1440}" type="slidenum">
              <a:rPr lang="en-US" smtClean="0"/>
              <a:pPr/>
              <a:t>30</a:t>
            </a:fld>
            <a:endParaRPr lang="en-US"/>
          </a:p>
        </p:txBody>
      </p:sp>
      <p:sp>
        <p:nvSpPr>
          <p:cNvPr id="4" name="Title 3"/>
          <p:cNvSpPr>
            <a:spLocks noGrp="1"/>
          </p:cNvSpPr>
          <p:nvPr>
            <p:ph type="title"/>
          </p:nvPr>
        </p:nvSpPr>
        <p:spPr/>
        <p:txBody>
          <a:bodyPr/>
          <a:lstStyle/>
          <a:p>
            <a:r>
              <a:rPr lang="en-US"/>
              <a:t>Two modes of caller ID spoofing</a:t>
            </a:r>
            <a:endParaRPr lang="en-US" dirty="0"/>
          </a:p>
        </p:txBody>
      </p:sp>
    </p:spTree>
    <p:extLst>
      <p:ext uri="{BB962C8B-B14F-4D97-AF65-F5344CB8AC3E}">
        <p14:creationId xmlns:p14="http://schemas.microsoft.com/office/powerpoint/2010/main" val="558703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CCB0-AD43-9348-B680-B83166D6FAF0}"/>
              </a:ext>
            </a:extLst>
          </p:cNvPr>
          <p:cNvSpPr>
            <a:spLocks noGrp="1"/>
          </p:cNvSpPr>
          <p:nvPr>
            <p:ph type="title"/>
          </p:nvPr>
        </p:nvSpPr>
        <p:spPr/>
        <p:txBody>
          <a:bodyPr/>
          <a:lstStyle/>
          <a:p>
            <a:r>
              <a:rPr lang="en-US" dirty="0"/>
              <a:t>Spoofing</a:t>
            </a:r>
          </a:p>
        </p:txBody>
      </p:sp>
      <p:pic>
        <p:nvPicPr>
          <p:cNvPr id="6" name="Picture 5">
            <a:extLst>
              <a:ext uri="{FF2B5EF4-FFF2-40B4-BE49-F238E27FC236}">
                <a16:creationId xmlns:a16="http://schemas.microsoft.com/office/drawing/2014/main" id="{D510CE72-AF2B-3F48-BEA3-FAC651A12C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1447800"/>
            <a:ext cx="7772400" cy="4605469"/>
          </a:xfrm>
          <a:prstGeom prst="rect">
            <a:avLst/>
          </a:prstGeom>
        </p:spPr>
      </p:pic>
      <p:sp>
        <p:nvSpPr>
          <p:cNvPr id="7" name="TextBox 6">
            <a:extLst>
              <a:ext uri="{FF2B5EF4-FFF2-40B4-BE49-F238E27FC236}">
                <a16:creationId xmlns:a16="http://schemas.microsoft.com/office/drawing/2014/main" id="{9D639650-71F0-6147-9133-48DB91BECC57}"/>
              </a:ext>
            </a:extLst>
          </p:cNvPr>
          <p:cNvSpPr txBox="1"/>
          <p:nvPr/>
        </p:nvSpPr>
        <p:spPr>
          <a:xfrm>
            <a:off x="457200" y="6248400"/>
            <a:ext cx="875561" cy="276999"/>
          </a:xfrm>
          <a:prstGeom prst="rect">
            <a:avLst/>
          </a:prstGeom>
          <a:noFill/>
        </p:spPr>
        <p:txBody>
          <a:bodyPr wrap="none" rtlCol="0">
            <a:spAutoFit/>
          </a:bodyPr>
          <a:lstStyle/>
          <a:p>
            <a:r>
              <a:rPr lang="en-US" sz="1200" dirty="0"/>
              <a:t>Feb. 2018</a:t>
            </a:r>
          </a:p>
        </p:txBody>
      </p:sp>
      <p:sp>
        <p:nvSpPr>
          <p:cNvPr id="3" name="Slide Number Placeholder 2">
            <a:extLst>
              <a:ext uri="{FF2B5EF4-FFF2-40B4-BE49-F238E27FC236}">
                <a16:creationId xmlns:a16="http://schemas.microsoft.com/office/drawing/2014/main" id="{3F9B10F1-832A-8140-9043-B13DFA28F577}"/>
              </a:ext>
            </a:extLst>
          </p:cNvPr>
          <p:cNvSpPr>
            <a:spLocks noGrp="1"/>
          </p:cNvSpPr>
          <p:nvPr>
            <p:ph type="sldNum" sz="quarter" idx="12"/>
          </p:nvPr>
        </p:nvSpPr>
        <p:spPr/>
        <p:txBody>
          <a:bodyPr/>
          <a:lstStyle/>
          <a:p>
            <a:fld id="{06C525AB-8E15-B549-83D9-D2F0966E02DF}" type="slidenum">
              <a:rPr lang="en-US" altLang="en-US" smtClean="0"/>
              <a:pPr/>
              <a:t>31</a:t>
            </a:fld>
            <a:endParaRPr lang="en-US" altLang="en-US"/>
          </a:p>
        </p:txBody>
      </p:sp>
    </p:spTree>
    <p:extLst>
      <p:ext uri="{BB962C8B-B14F-4D97-AF65-F5344CB8AC3E}">
        <p14:creationId xmlns:p14="http://schemas.microsoft.com/office/powerpoint/2010/main" val="3832630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Spoofing &amp; unwanted calls</a:t>
            </a:r>
          </a:p>
        </p:txBody>
      </p:sp>
      <p:cxnSp>
        <p:nvCxnSpPr>
          <p:cNvPr id="4" name="Straight Connector 3"/>
          <p:cNvCxnSpPr/>
          <p:nvPr/>
        </p:nvCxnSpPr>
        <p:spPr>
          <a:xfrm>
            <a:off x="1297745" y="2334358"/>
            <a:ext cx="0" cy="2679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297745" y="5014253"/>
            <a:ext cx="636211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5427" y="4321166"/>
            <a:ext cx="1109598" cy="738664"/>
          </a:xfrm>
          <a:prstGeom prst="rect">
            <a:avLst/>
          </a:prstGeom>
          <a:noFill/>
        </p:spPr>
        <p:txBody>
          <a:bodyPr wrap="none" rtlCol="0">
            <a:spAutoFit/>
          </a:bodyPr>
          <a:lstStyle/>
          <a:p>
            <a:pPr algn="r"/>
            <a:r>
              <a:rPr lang="en-US" sz="1400" dirty="0"/>
              <a:t>can’t</a:t>
            </a:r>
          </a:p>
          <a:p>
            <a:pPr algn="r"/>
            <a:r>
              <a:rPr lang="en-US" sz="1400" dirty="0"/>
              <a:t>spoof</a:t>
            </a:r>
          </a:p>
          <a:p>
            <a:pPr algn="r"/>
            <a:r>
              <a:rPr lang="en-US" sz="1400" dirty="0"/>
              <a:t>(or unlikely)</a:t>
            </a:r>
          </a:p>
        </p:txBody>
      </p:sp>
      <p:sp>
        <p:nvSpPr>
          <p:cNvPr id="9" name="TextBox 8"/>
          <p:cNvSpPr txBox="1"/>
          <p:nvPr/>
        </p:nvSpPr>
        <p:spPr>
          <a:xfrm>
            <a:off x="351563" y="2334358"/>
            <a:ext cx="782587" cy="523220"/>
          </a:xfrm>
          <a:prstGeom prst="rect">
            <a:avLst/>
          </a:prstGeom>
          <a:noFill/>
        </p:spPr>
        <p:txBody>
          <a:bodyPr wrap="none" rtlCol="0">
            <a:spAutoFit/>
          </a:bodyPr>
          <a:lstStyle/>
          <a:p>
            <a:pPr algn="r"/>
            <a:r>
              <a:rPr lang="en-US" sz="1400" dirty="0"/>
              <a:t>spoof</a:t>
            </a:r>
          </a:p>
          <a:p>
            <a:pPr algn="r"/>
            <a:r>
              <a:rPr lang="en-US" sz="1400" dirty="0"/>
              <a:t>specific</a:t>
            </a:r>
          </a:p>
        </p:txBody>
      </p:sp>
      <p:sp>
        <p:nvSpPr>
          <p:cNvPr id="10" name="TextBox 9"/>
          <p:cNvSpPr txBox="1"/>
          <p:nvPr/>
        </p:nvSpPr>
        <p:spPr>
          <a:xfrm>
            <a:off x="361704" y="3431932"/>
            <a:ext cx="790601" cy="523220"/>
          </a:xfrm>
          <a:prstGeom prst="rect">
            <a:avLst/>
          </a:prstGeom>
          <a:noFill/>
        </p:spPr>
        <p:txBody>
          <a:bodyPr wrap="none" rtlCol="0">
            <a:spAutoFit/>
          </a:bodyPr>
          <a:lstStyle/>
          <a:p>
            <a:pPr algn="r"/>
            <a:r>
              <a:rPr lang="en-US" sz="1400" dirty="0"/>
              <a:t>spoof</a:t>
            </a:r>
          </a:p>
          <a:p>
            <a:pPr algn="r"/>
            <a:r>
              <a:rPr lang="en-US" sz="1400" dirty="0"/>
              <a:t>random</a:t>
            </a:r>
          </a:p>
        </p:txBody>
      </p:sp>
      <p:pic>
        <p:nvPicPr>
          <p:cNvPr id="11" name="Picture 10"/>
          <p:cNvPicPr>
            <a:picLocks noChangeAspect="1"/>
          </p:cNvPicPr>
          <p:nvPr/>
        </p:nvPicPr>
        <p:blipFill>
          <a:blip r:embed="rId2"/>
          <a:stretch>
            <a:fillRect/>
          </a:stretch>
        </p:blipFill>
        <p:spPr>
          <a:xfrm>
            <a:off x="5791550" y="2451969"/>
            <a:ext cx="1000125" cy="342900"/>
          </a:xfrm>
          <a:prstGeom prst="rect">
            <a:avLst/>
          </a:prstGeom>
        </p:spPr>
      </p:pic>
      <p:sp>
        <p:nvSpPr>
          <p:cNvPr id="12" name="TextBox 11"/>
          <p:cNvSpPr txBox="1"/>
          <p:nvPr/>
        </p:nvSpPr>
        <p:spPr>
          <a:xfrm>
            <a:off x="2698508" y="5030964"/>
            <a:ext cx="1327608" cy="738664"/>
          </a:xfrm>
          <a:prstGeom prst="rect">
            <a:avLst/>
          </a:prstGeom>
          <a:noFill/>
        </p:spPr>
        <p:txBody>
          <a:bodyPr wrap="none" rtlCol="0">
            <a:spAutoFit/>
          </a:bodyPr>
          <a:lstStyle/>
          <a:p>
            <a:r>
              <a:rPr lang="en-US" sz="1400" dirty="0"/>
              <a:t>telemarketing</a:t>
            </a:r>
          </a:p>
          <a:p>
            <a:r>
              <a:rPr lang="en-US" sz="1400" dirty="0"/>
              <a:t>real goods</a:t>
            </a:r>
          </a:p>
          <a:p>
            <a:r>
              <a:rPr lang="en-US" sz="1400" dirty="0"/>
              <a:t>(energy plans)</a:t>
            </a:r>
          </a:p>
        </p:txBody>
      </p:sp>
      <p:sp>
        <p:nvSpPr>
          <p:cNvPr id="14" name="TextBox 13"/>
          <p:cNvSpPr txBox="1"/>
          <p:nvPr/>
        </p:nvSpPr>
        <p:spPr>
          <a:xfrm>
            <a:off x="1264933" y="5014252"/>
            <a:ext cx="1120820" cy="738664"/>
          </a:xfrm>
          <a:prstGeom prst="rect">
            <a:avLst/>
          </a:prstGeom>
          <a:noFill/>
        </p:spPr>
        <p:txBody>
          <a:bodyPr wrap="none" rtlCol="0">
            <a:spAutoFit/>
          </a:bodyPr>
          <a:lstStyle/>
          <a:p>
            <a:r>
              <a:rPr lang="en-US" sz="1400" dirty="0"/>
              <a:t>unwanted</a:t>
            </a:r>
          </a:p>
          <a:p>
            <a:r>
              <a:rPr lang="en-US" sz="1400" dirty="0"/>
              <a:t>surveys &amp;</a:t>
            </a:r>
          </a:p>
          <a:p>
            <a:r>
              <a:rPr lang="en-US" sz="1400" dirty="0"/>
              <a:t>charity calls</a:t>
            </a:r>
          </a:p>
        </p:txBody>
      </p:sp>
      <p:sp>
        <p:nvSpPr>
          <p:cNvPr id="15" name="TextBox 14"/>
          <p:cNvSpPr txBox="1"/>
          <p:nvPr/>
        </p:nvSpPr>
        <p:spPr>
          <a:xfrm>
            <a:off x="4318552" y="5013665"/>
            <a:ext cx="1418978" cy="954107"/>
          </a:xfrm>
          <a:prstGeom prst="rect">
            <a:avLst/>
          </a:prstGeom>
          <a:noFill/>
        </p:spPr>
        <p:txBody>
          <a:bodyPr wrap="none" rtlCol="0">
            <a:spAutoFit/>
          </a:bodyPr>
          <a:lstStyle/>
          <a:p>
            <a:r>
              <a:rPr lang="en-US" sz="1400" dirty="0"/>
              <a:t>telemarketing</a:t>
            </a:r>
          </a:p>
          <a:p>
            <a:r>
              <a:rPr lang="en-US" sz="1400" dirty="0"/>
              <a:t>scams</a:t>
            </a:r>
          </a:p>
          <a:p>
            <a:r>
              <a:rPr lang="en-US" sz="1400" dirty="0"/>
              <a:t>(vacation, lucky</a:t>
            </a:r>
          </a:p>
          <a:p>
            <a:r>
              <a:rPr lang="en-US" sz="1400" dirty="0"/>
              <a:t>winner)</a:t>
            </a:r>
          </a:p>
        </p:txBody>
      </p:sp>
      <p:sp>
        <p:nvSpPr>
          <p:cNvPr id="17" name="TextBox 16"/>
          <p:cNvSpPr txBox="1"/>
          <p:nvPr/>
        </p:nvSpPr>
        <p:spPr>
          <a:xfrm>
            <a:off x="5791551" y="5013664"/>
            <a:ext cx="1257075" cy="738664"/>
          </a:xfrm>
          <a:prstGeom prst="rect">
            <a:avLst/>
          </a:prstGeom>
          <a:noFill/>
        </p:spPr>
        <p:txBody>
          <a:bodyPr wrap="none" rtlCol="0">
            <a:spAutoFit/>
          </a:bodyPr>
          <a:lstStyle/>
          <a:p>
            <a:r>
              <a:rPr lang="en-US" sz="1400" dirty="0"/>
              <a:t>extortion</a:t>
            </a:r>
          </a:p>
          <a:p>
            <a:r>
              <a:rPr lang="en-US" sz="1400" dirty="0"/>
              <a:t>(pay or</a:t>
            </a:r>
          </a:p>
          <a:p>
            <a:r>
              <a:rPr lang="en-US" sz="1400" dirty="0"/>
              <a:t>arrest/deport)</a:t>
            </a:r>
          </a:p>
        </p:txBody>
      </p:sp>
      <p:sp>
        <p:nvSpPr>
          <p:cNvPr id="18" name="TextBox 17"/>
          <p:cNvSpPr txBox="1"/>
          <p:nvPr/>
        </p:nvSpPr>
        <p:spPr>
          <a:xfrm>
            <a:off x="7161054" y="5013664"/>
            <a:ext cx="1260281" cy="523220"/>
          </a:xfrm>
          <a:prstGeom prst="rect">
            <a:avLst/>
          </a:prstGeom>
          <a:noFill/>
        </p:spPr>
        <p:txBody>
          <a:bodyPr wrap="none" rtlCol="0">
            <a:spAutoFit/>
          </a:bodyPr>
          <a:lstStyle/>
          <a:p>
            <a:r>
              <a:rPr lang="en-US" sz="1400" dirty="0"/>
              <a:t>individualized</a:t>
            </a:r>
          </a:p>
          <a:p>
            <a:r>
              <a:rPr lang="en-US" sz="1400" dirty="0"/>
              <a:t>threats</a:t>
            </a:r>
          </a:p>
        </p:txBody>
      </p:sp>
      <p:sp>
        <p:nvSpPr>
          <p:cNvPr id="19" name="Rounded Rectangle 18"/>
          <p:cNvSpPr/>
          <p:nvPr/>
        </p:nvSpPr>
        <p:spPr>
          <a:xfrm>
            <a:off x="4318551" y="4321167"/>
            <a:ext cx="1372331" cy="64234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international toll</a:t>
            </a:r>
          </a:p>
        </p:txBody>
      </p:sp>
      <p:sp>
        <p:nvSpPr>
          <p:cNvPr id="21" name="Rounded Rectangle 20"/>
          <p:cNvSpPr/>
          <p:nvPr/>
        </p:nvSpPr>
        <p:spPr>
          <a:xfrm>
            <a:off x="7194166" y="3370047"/>
            <a:ext cx="931387"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t>bomb threats</a:t>
            </a:r>
          </a:p>
        </p:txBody>
      </p:sp>
      <p:sp>
        <p:nvSpPr>
          <p:cNvPr id="22" name="Rounded Rectangle 21"/>
          <p:cNvSpPr/>
          <p:nvPr/>
        </p:nvSpPr>
        <p:spPr>
          <a:xfrm>
            <a:off x="2511084" y="4495470"/>
            <a:ext cx="1629164" cy="484748"/>
          </a:xfrm>
          <a:prstGeom prst="roundRect">
            <a:avLst/>
          </a:prstGeom>
          <a:gradFill flip="none" rotWithShape="1">
            <a:gsLst>
              <a:gs pos="0">
                <a:srgbClr val="92D050"/>
              </a:gs>
              <a:gs pos="50000">
                <a:schemeClr val="accent4">
                  <a:lumMod val="60000"/>
                  <a:lumOff val="40000"/>
                  <a:tint val="44500"/>
                  <a:satMod val="160000"/>
                </a:schemeClr>
              </a:gs>
              <a:gs pos="100000">
                <a:srgbClr val="FF0000"/>
              </a:gs>
            </a:gsLst>
            <a:lin ang="2700000" scaled="1"/>
            <a:tileRect/>
          </a:gra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telemarketing with callback</a:t>
            </a:r>
            <a:endParaRPr lang="en-US" dirty="0"/>
          </a:p>
        </p:txBody>
      </p:sp>
      <p:sp>
        <p:nvSpPr>
          <p:cNvPr id="23" name="Rounded Rectangle 22"/>
          <p:cNvSpPr/>
          <p:nvPr/>
        </p:nvSpPr>
        <p:spPr>
          <a:xfrm>
            <a:off x="1850551" y="3437248"/>
            <a:ext cx="2269259" cy="484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telemarketing without </a:t>
            </a:r>
            <a:r>
              <a:rPr lang="en-US" dirty="0"/>
              <a:t>callback</a:t>
            </a:r>
          </a:p>
        </p:txBody>
      </p:sp>
      <p:sp>
        <p:nvSpPr>
          <p:cNvPr id="24" name="Rounded Rectangle 23"/>
          <p:cNvSpPr/>
          <p:nvPr/>
        </p:nvSpPr>
        <p:spPr>
          <a:xfrm>
            <a:off x="4318552" y="2107777"/>
            <a:ext cx="1128932" cy="685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VM retrieval</a:t>
            </a:r>
          </a:p>
        </p:txBody>
      </p:sp>
      <p:sp>
        <p:nvSpPr>
          <p:cNvPr id="25" name="Rounded Rectangle 24"/>
          <p:cNvSpPr/>
          <p:nvPr/>
        </p:nvSpPr>
        <p:spPr>
          <a:xfrm>
            <a:off x="4318552" y="3470574"/>
            <a:ext cx="1372331" cy="48474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scams</a:t>
            </a:r>
            <a:endParaRPr lang="en-US" dirty="0"/>
          </a:p>
        </p:txBody>
      </p:sp>
      <p:sp>
        <p:nvSpPr>
          <p:cNvPr id="26" name="Rounded Rectangle 25"/>
          <p:cNvSpPr/>
          <p:nvPr/>
        </p:nvSpPr>
        <p:spPr>
          <a:xfrm>
            <a:off x="4318551" y="2772886"/>
            <a:ext cx="1372331" cy="42932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impersonation</a:t>
            </a:r>
            <a:endParaRPr lang="en-US"/>
          </a:p>
        </p:txBody>
      </p:sp>
      <p:sp>
        <p:nvSpPr>
          <p:cNvPr id="27" name="Rounded Rectangle 26"/>
          <p:cNvSpPr/>
          <p:nvPr/>
        </p:nvSpPr>
        <p:spPr>
          <a:xfrm>
            <a:off x="7194166" y="2627339"/>
            <a:ext cx="931387"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dirty="0"/>
              <a:t>kidnapping</a:t>
            </a:r>
          </a:p>
        </p:txBody>
      </p:sp>
      <p:sp>
        <p:nvSpPr>
          <p:cNvPr id="7" name="Oval Callout 6"/>
          <p:cNvSpPr/>
          <p:nvPr/>
        </p:nvSpPr>
        <p:spPr>
          <a:xfrm>
            <a:off x="7194166" y="1353361"/>
            <a:ext cx="1437719" cy="754416"/>
          </a:xfrm>
          <a:prstGeom prst="wedgeEllipseCallout">
            <a:avLst>
              <a:gd name="adj1" fmla="val -92553"/>
              <a:gd name="adj2" fmla="val 91512"/>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10,000 victims</a:t>
            </a:r>
          </a:p>
          <a:p>
            <a:pPr algn="ctr"/>
            <a:r>
              <a:rPr lang="en-US" sz="900" dirty="0"/>
              <a:t>$54M </a:t>
            </a:r>
            <a:r>
              <a:rPr lang="en-US" sz="900" dirty="0" err="1"/>
              <a:t>losts</a:t>
            </a:r>
            <a:endParaRPr lang="en-US" sz="900" dirty="0"/>
          </a:p>
        </p:txBody>
      </p:sp>
      <p:pic>
        <p:nvPicPr>
          <p:cNvPr id="3" name="Picture 2">
            <a:extLst>
              <a:ext uri="{FF2B5EF4-FFF2-40B4-BE49-F238E27FC236}">
                <a16:creationId xmlns:a16="http://schemas.microsoft.com/office/drawing/2014/main" id="{108196BD-A117-2041-8BDF-D659998622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4664" y="1600200"/>
            <a:ext cx="1197846" cy="739960"/>
          </a:xfrm>
          <a:prstGeom prst="rect">
            <a:avLst/>
          </a:prstGeom>
        </p:spPr>
      </p:pic>
      <p:sp>
        <p:nvSpPr>
          <p:cNvPr id="6" name="Slide Number Placeholder 5">
            <a:extLst>
              <a:ext uri="{FF2B5EF4-FFF2-40B4-BE49-F238E27FC236}">
                <a16:creationId xmlns:a16="http://schemas.microsoft.com/office/drawing/2014/main" id="{02D0F3E8-0841-F340-9897-9469554114C1}"/>
              </a:ext>
            </a:extLst>
          </p:cNvPr>
          <p:cNvSpPr>
            <a:spLocks noGrp="1"/>
          </p:cNvSpPr>
          <p:nvPr>
            <p:ph type="sldNum" sz="quarter" idx="12"/>
          </p:nvPr>
        </p:nvSpPr>
        <p:spPr/>
        <p:txBody>
          <a:bodyPr/>
          <a:lstStyle/>
          <a:p>
            <a:fld id="{06C525AB-8E15-B549-83D9-D2F0966E02DF}" type="slidenum">
              <a:rPr lang="en-US" altLang="en-US" smtClean="0"/>
              <a:pPr/>
              <a:t>32</a:t>
            </a:fld>
            <a:endParaRPr lang="en-US" altLang="en-US"/>
          </a:p>
        </p:txBody>
      </p:sp>
    </p:spTree>
    <p:extLst>
      <p:ext uri="{BB962C8B-B14F-4D97-AF65-F5344CB8AC3E}">
        <p14:creationId xmlns:p14="http://schemas.microsoft.com/office/powerpoint/2010/main" val="3538923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Legitimate caller ID spoofing</a:t>
            </a:r>
          </a:p>
        </p:txBody>
      </p:sp>
      <p:sp>
        <p:nvSpPr>
          <p:cNvPr id="6" name="Content Placeholder 5"/>
          <p:cNvSpPr>
            <a:spLocks noGrp="1"/>
          </p:cNvSpPr>
          <p:nvPr>
            <p:ph idx="1"/>
          </p:nvPr>
        </p:nvSpPr>
        <p:spPr/>
        <p:txBody>
          <a:bodyPr/>
          <a:lstStyle/>
          <a:p>
            <a:r>
              <a:rPr lang="en-US" dirty="0"/>
              <a:t>Doctor’s office</a:t>
            </a:r>
          </a:p>
          <a:p>
            <a:pPr lvl="1"/>
            <a:r>
              <a:rPr lang="en-US" dirty="0"/>
              <a:t>call from personal physician cell phone should show doctor’s office number</a:t>
            </a:r>
          </a:p>
          <a:p>
            <a:r>
              <a:rPr lang="en-US" dirty="0"/>
              <a:t>Call center</a:t>
            </a:r>
          </a:p>
          <a:p>
            <a:pPr lvl="1"/>
            <a:r>
              <a:rPr lang="en-US" dirty="0"/>
              <a:t>airline outbound contract call center should show airline main number, not call center</a:t>
            </a:r>
          </a:p>
          <a:p>
            <a:r>
              <a:rPr lang="en-US" dirty="0"/>
              <a:t>Multiple devices, one number</a:t>
            </a:r>
          </a:p>
          <a:p>
            <a:pPr lvl="1"/>
            <a:r>
              <a:rPr lang="en-US" dirty="0"/>
              <a:t>provide single call-back number (e.g., Google Voice) from all devices</a:t>
            </a:r>
          </a:p>
        </p:txBody>
      </p:sp>
      <p:sp>
        <p:nvSpPr>
          <p:cNvPr id="5" name="Slide Number Placeholder 4"/>
          <p:cNvSpPr>
            <a:spLocks noGrp="1"/>
          </p:cNvSpPr>
          <p:nvPr>
            <p:ph type="sldNum" sz="quarter" idx="12"/>
          </p:nvPr>
        </p:nvSpPr>
        <p:spPr/>
        <p:txBody>
          <a:bodyPr/>
          <a:lstStyle/>
          <a:p>
            <a:fld id="{15C16908-90A5-6949-A566-091B9F1E1440}" type="slidenum">
              <a:rPr lang="en-US" smtClean="0"/>
              <a:t>33</a:t>
            </a:fld>
            <a:endParaRPr lang="en-US"/>
          </a:p>
        </p:txBody>
      </p:sp>
      <p:sp>
        <p:nvSpPr>
          <p:cNvPr id="7" name="Cloud 6"/>
          <p:cNvSpPr/>
          <p:nvPr/>
        </p:nvSpPr>
        <p:spPr>
          <a:xfrm>
            <a:off x="4427574" y="4648200"/>
            <a:ext cx="3573425" cy="182880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anonymity is distinct problem (caller ID suppression)</a:t>
            </a:r>
          </a:p>
        </p:txBody>
      </p:sp>
    </p:spTree>
    <p:extLst>
      <p:ext uri="{BB962C8B-B14F-4D97-AF65-F5344CB8AC3E}">
        <p14:creationId xmlns:p14="http://schemas.microsoft.com/office/powerpoint/2010/main" val="103762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_interface_vcx.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4825388"/>
          </a:xfrm>
          <a:prstGeom prst="rect">
            <a:avLst/>
          </a:prstGeom>
        </p:spPr>
      </p:pic>
      <p:pic>
        <p:nvPicPr>
          <p:cNvPr id="6" name="Picture 5" descr="config_spoofing_713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634" y="5170914"/>
            <a:ext cx="8738055" cy="908112"/>
          </a:xfrm>
          <a:prstGeom prst="rect">
            <a:avLst/>
          </a:prstGeom>
        </p:spPr>
      </p:pic>
      <p:sp>
        <p:nvSpPr>
          <p:cNvPr id="2" name="Slide Number Placeholder 1">
            <a:extLst>
              <a:ext uri="{FF2B5EF4-FFF2-40B4-BE49-F238E27FC236}">
                <a16:creationId xmlns:a16="http://schemas.microsoft.com/office/drawing/2014/main" id="{432A239C-13CE-3E48-AFB9-CD9E666E412B}"/>
              </a:ext>
            </a:extLst>
          </p:cNvPr>
          <p:cNvSpPr>
            <a:spLocks noGrp="1"/>
          </p:cNvSpPr>
          <p:nvPr>
            <p:ph type="sldNum" sz="quarter" idx="12"/>
          </p:nvPr>
        </p:nvSpPr>
        <p:spPr/>
        <p:txBody>
          <a:bodyPr/>
          <a:lstStyle/>
          <a:p>
            <a:fld id="{B4942EF6-0C49-7A4E-BAFF-B79BBF6568C5}" type="slidenum">
              <a:rPr lang="en-US" altLang="en-US" smtClean="0"/>
              <a:pPr/>
              <a:t>34</a:t>
            </a:fld>
            <a:endParaRPr lang="en-US" altLang="en-US"/>
          </a:p>
        </p:txBody>
      </p:sp>
    </p:spTree>
    <p:extLst>
      <p:ext uri="{BB962C8B-B14F-4D97-AF65-F5344CB8AC3E}">
        <p14:creationId xmlns:p14="http://schemas.microsoft.com/office/powerpoint/2010/main" val="29126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29397131to212939703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216376"/>
          </a:xfrm>
          <a:prstGeom prst="rect">
            <a:avLst/>
          </a:prstGeom>
        </p:spPr>
      </p:pic>
      <p:sp>
        <p:nvSpPr>
          <p:cNvPr id="3" name="Slide Number Placeholder 2">
            <a:extLst>
              <a:ext uri="{FF2B5EF4-FFF2-40B4-BE49-F238E27FC236}">
                <a16:creationId xmlns:a16="http://schemas.microsoft.com/office/drawing/2014/main" id="{92BC3326-DDA9-9549-9B08-C1AABAE5AC68}"/>
              </a:ext>
            </a:extLst>
          </p:cNvPr>
          <p:cNvSpPr>
            <a:spLocks noGrp="1"/>
          </p:cNvSpPr>
          <p:nvPr>
            <p:ph type="sldNum" sz="quarter" idx="12"/>
          </p:nvPr>
        </p:nvSpPr>
        <p:spPr/>
        <p:txBody>
          <a:bodyPr/>
          <a:lstStyle/>
          <a:p>
            <a:fld id="{B4942EF6-0C49-7A4E-BAFF-B79BBF6568C5}" type="slidenum">
              <a:rPr lang="en-US" altLang="en-US" smtClean="0"/>
              <a:pPr/>
              <a:t>35</a:t>
            </a:fld>
            <a:endParaRPr lang="en-US" altLang="en-US"/>
          </a:p>
        </p:txBody>
      </p:sp>
    </p:spTree>
    <p:extLst>
      <p:ext uri="{BB962C8B-B14F-4D97-AF65-F5344CB8AC3E}">
        <p14:creationId xmlns:p14="http://schemas.microsoft.com/office/powerpoint/2010/main" val="3372100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29397131to917328273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226" y="0"/>
            <a:ext cx="3863662" cy="6858000"/>
          </a:xfrm>
          <a:prstGeom prst="rect">
            <a:avLst/>
          </a:prstGeom>
        </p:spPr>
      </p:pic>
      <p:pic>
        <p:nvPicPr>
          <p:cNvPr id="3" name="Picture 2" descr="2129397131to917930237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458" y="0"/>
            <a:ext cx="3857625" cy="6858000"/>
          </a:xfrm>
          <a:prstGeom prst="rect">
            <a:avLst/>
          </a:prstGeom>
        </p:spPr>
      </p:pic>
      <p:sp>
        <p:nvSpPr>
          <p:cNvPr id="4" name="Slide Number Placeholder 3">
            <a:extLst>
              <a:ext uri="{FF2B5EF4-FFF2-40B4-BE49-F238E27FC236}">
                <a16:creationId xmlns:a16="http://schemas.microsoft.com/office/drawing/2014/main" id="{D6EE543F-2257-7C4F-AEBE-89AEA0AFA865}"/>
              </a:ext>
            </a:extLst>
          </p:cNvPr>
          <p:cNvSpPr>
            <a:spLocks noGrp="1"/>
          </p:cNvSpPr>
          <p:nvPr>
            <p:ph type="sldNum" sz="quarter" idx="12"/>
          </p:nvPr>
        </p:nvSpPr>
        <p:spPr/>
        <p:txBody>
          <a:bodyPr/>
          <a:lstStyle/>
          <a:p>
            <a:fld id="{B4942EF6-0C49-7A4E-BAFF-B79BBF6568C5}" type="slidenum">
              <a:rPr lang="en-US" altLang="en-US" smtClean="0"/>
              <a:pPr/>
              <a:t>36</a:t>
            </a:fld>
            <a:endParaRPr lang="en-US" altLang="en-US"/>
          </a:p>
        </p:txBody>
      </p:sp>
    </p:spTree>
    <p:extLst>
      <p:ext uri="{BB962C8B-B14F-4D97-AF65-F5344CB8AC3E}">
        <p14:creationId xmlns:p14="http://schemas.microsoft.com/office/powerpoint/2010/main" val="1527634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1917-3AB1-994C-BDA6-5A8EFDB3FE28}"/>
              </a:ext>
            </a:extLst>
          </p:cNvPr>
          <p:cNvSpPr>
            <a:spLocks noGrp="1"/>
          </p:cNvSpPr>
          <p:nvPr>
            <p:ph type="title"/>
          </p:nvPr>
        </p:nvSpPr>
        <p:spPr/>
        <p:txBody>
          <a:bodyPr/>
          <a:lstStyle/>
          <a:p>
            <a:r>
              <a:rPr lang="en-US" dirty="0"/>
              <a:t>Robocall mitigation</a:t>
            </a:r>
          </a:p>
        </p:txBody>
      </p:sp>
      <p:sp>
        <p:nvSpPr>
          <p:cNvPr id="3" name="Text Placeholder 2">
            <a:extLst>
              <a:ext uri="{FF2B5EF4-FFF2-40B4-BE49-F238E27FC236}">
                <a16:creationId xmlns:a16="http://schemas.microsoft.com/office/drawing/2014/main" id="{2E5EC9BC-6EF6-4344-81B6-A849BEA265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FCCDB4-91FD-C14B-BA65-6CB5FDDD88CB}"/>
              </a:ext>
            </a:extLst>
          </p:cNvPr>
          <p:cNvSpPr>
            <a:spLocks noGrp="1"/>
          </p:cNvSpPr>
          <p:nvPr>
            <p:ph type="sldNum" sz="quarter" idx="12"/>
          </p:nvPr>
        </p:nvSpPr>
        <p:spPr/>
        <p:txBody>
          <a:bodyPr/>
          <a:lstStyle/>
          <a:p>
            <a:fld id="{8A7AA581-73AD-1940-8F91-24C3F29E5DB4}" type="slidenum">
              <a:rPr lang="en-US" altLang="en-US" smtClean="0"/>
              <a:pPr/>
              <a:t>37</a:t>
            </a:fld>
            <a:endParaRPr lang="en-US" altLang="en-US"/>
          </a:p>
        </p:txBody>
      </p:sp>
    </p:spTree>
    <p:extLst>
      <p:ext uri="{BB962C8B-B14F-4D97-AF65-F5344CB8AC3E}">
        <p14:creationId xmlns:p14="http://schemas.microsoft.com/office/powerpoint/2010/main" val="2102370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B78750-3081-034A-AD3F-6FD2492E1B4C}"/>
              </a:ext>
            </a:extLst>
          </p:cNvPr>
          <p:cNvSpPr>
            <a:spLocks noGrp="1"/>
          </p:cNvSpPr>
          <p:nvPr>
            <p:ph type="sldNum" sz="quarter" idx="12"/>
          </p:nvPr>
        </p:nvSpPr>
        <p:spPr/>
        <p:txBody>
          <a:bodyPr/>
          <a:lstStyle/>
          <a:p>
            <a:fld id="{5A2B66D3-5D6B-6D40-8CB5-1BAE57CBA466}" type="slidenum">
              <a:rPr lang="en-US" altLang="en-US" smtClean="0"/>
              <a:pPr/>
              <a:t>38</a:t>
            </a:fld>
            <a:endParaRPr lang="en-US" altLang="en-US"/>
          </a:p>
        </p:txBody>
      </p:sp>
      <p:sp>
        <p:nvSpPr>
          <p:cNvPr id="4" name="Title 3">
            <a:extLst>
              <a:ext uri="{FF2B5EF4-FFF2-40B4-BE49-F238E27FC236}">
                <a16:creationId xmlns:a16="http://schemas.microsoft.com/office/drawing/2014/main" id="{B8465E66-72C9-A341-AFDD-77A43659EE8E}"/>
              </a:ext>
            </a:extLst>
          </p:cNvPr>
          <p:cNvSpPr>
            <a:spLocks noGrp="1"/>
          </p:cNvSpPr>
          <p:nvPr>
            <p:ph type="title"/>
          </p:nvPr>
        </p:nvSpPr>
        <p:spPr/>
        <p:txBody>
          <a:bodyPr/>
          <a:lstStyle/>
          <a:p>
            <a:r>
              <a:rPr lang="en-US" dirty="0"/>
              <a:t>Why not use email spam filtering techniques?</a:t>
            </a:r>
          </a:p>
        </p:txBody>
      </p:sp>
      <p:graphicFrame>
        <p:nvGraphicFramePr>
          <p:cNvPr id="2" name="Table 1">
            <a:extLst>
              <a:ext uri="{FF2B5EF4-FFF2-40B4-BE49-F238E27FC236}">
                <a16:creationId xmlns:a16="http://schemas.microsoft.com/office/drawing/2014/main" id="{4F9D230F-D182-4D41-9ED3-BA039AD3B876}"/>
              </a:ext>
            </a:extLst>
          </p:cNvPr>
          <p:cNvGraphicFramePr>
            <a:graphicFrameLocks noGrp="1"/>
          </p:cNvGraphicFramePr>
          <p:nvPr/>
        </p:nvGraphicFramePr>
        <p:xfrm>
          <a:off x="533400" y="1371601"/>
          <a:ext cx="8077200" cy="4609405"/>
        </p:xfrm>
        <a:graphic>
          <a:graphicData uri="http://schemas.openxmlformats.org/drawingml/2006/table">
            <a:tbl>
              <a:tblPr firstRow="1" bandRow="1">
                <a:tableStyleId>{3C2FFA5D-87B4-456A-9821-1D502468CF0F}</a:tableStyleId>
              </a:tblPr>
              <a:tblGrid>
                <a:gridCol w="2133600">
                  <a:extLst>
                    <a:ext uri="{9D8B030D-6E8A-4147-A177-3AD203B41FA5}">
                      <a16:colId xmlns:a16="http://schemas.microsoft.com/office/drawing/2014/main" val="20000"/>
                    </a:ext>
                  </a:extLst>
                </a:gridCol>
                <a:gridCol w="3251200">
                  <a:extLst>
                    <a:ext uri="{9D8B030D-6E8A-4147-A177-3AD203B41FA5}">
                      <a16:colId xmlns:a16="http://schemas.microsoft.com/office/drawing/2014/main" val="20001"/>
                    </a:ext>
                  </a:extLst>
                </a:gridCol>
                <a:gridCol w="2692400">
                  <a:extLst>
                    <a:ext uri="{9D8B030D-6E8A-4147-A177-3AD203B41FA5}">
                      <a16:colId xmlns:a16="http://schemas.microsoft.com/office/drawing/2014/main" val="20002"/>
                    </a:ext>
                  </a:extLst>
                </a:gridCol>
              </a:tblGrid>
              <a:tr h="457200">
                <a:tc>
                  <a:txBody>
                    <a:bodyPr/>
                    <a:lstStyle/>
                    <a:p>
                      <a:endParaRPr lang="en-US" sz="1800" dirty="0"/>
                    </a:p>
                  </a:txBody>
                  <a:tcPr/>
                </a:tc>
                <a:tc>
                  <a:txBody>
                    <a:bodyPr/>
                    <a:lstStyle/>
                    <a:p>
                      <a:r>
                        <a:rPr lang="en-US" sz="2400" dirty="0"/>
                        <a:t>Email</a:t>
                      </a:r>
                    </a:p>
                  </a:txBody>
                  <a:tcPr/>
                </a:tc>
                <a:tc>
                  <a:txBody>
                    <a:bodyPr/>
                    <a:lstStyle/>
                    <a:p>
                      <a:r>
                        <a:rPr lang="en-US" sz="2400" dirty="0"/>
                        <a:t>Phone</a:t>
                      </a:r>
                      <a:r>
                        <a:rPr lang="en-US" sz="2400" baseline="0" dirty="0"/>
                        <a:t> calls</a:t>
                      </a:r>
                      <a:endParaRPr lang="en-US" sz="2400" dirty="0"/>
                    </a:p>
                  </a:txBody>
                  <a:tcPr/>
                </a:tc>
                <a:extLst>
                  <a:ext uri="{0D108BD9-81ED-4DB2-BD59-A6C34878D82A}">
                    <a16:rowId xmlns:a16="http://schemas.microsoft.com/office/drawing/2014/main" val="10000"/>
                  </a:ext>
                </a:extLst>
              </a:tr>
              <a:tr h="365760">
                <a:tc>
                  <a:txBody>
                    <a:bodyPr/>
                    <a:lstStyle/>
                    <a:p>
                      <a:r>
                        <a:rPr lang="en-US" sz="1800" dirty="0"/>
                        <a:t>Name</a:t>
                      </a:r>
                      <a:r>
                        <a:rPr lang="en-US" sz="1800" baseline="0" dirty="0"/>
                        <a:t> space</a:t>
                      </a:r>
                      <a:endParaRPr lang="en-US" sz="1800" dirty="0"/>
                    </a:p>
                  </a:txBody>
                  <a:tcPr/>
                </a:tc>
                <a:tc>
                  <a:txBody>
                    <a:bodyPr/>
                    <a:lstStyle/>
                    <a:p>
                      <a:r>
                        <a:rPr lang="en-US" sz="1800" dirty="0"/>
                        <a:t>infinite</a:t>
                      </a:r>
                    </a:p>
                  </a:txBody>
                  <a:tcPr/>
                </a:tc>
                <a:tc>
                  <a:txBody>
                    <a:bodyPr/>
                    <a:lstStyle/>
                    <a:p>
                      <a:r>
                        <a:rPr lang="en-US" sz="1800" dirty="0"/>
                        <a:t>relatively</a:t>
                      </a:r>
                      <a:r>
                        <a:rPr lang="en-US" sz="1800" baseline="0" dirty="0"/>
                        <a:t> small</a:t>
                      </a:r>
                      <a:endParaRPr lang="en-US" sz="1800" dirty="0"/>
                    </a:p>
                  </a:txBody>
                  <a:tcPr/>
                </a:tc>
                <a:extLst>
                  <a:ext uri="{0D108BD9-81ED-4DB2-BD59-A6C34878D82A}">
                    <a16:rowId xmlns:a16="http://schemas.microsoft.com/office/drawing/2014/main" val="10001"/>
                  </a:ext>
                </a:extLst>
              </a:tr>
              <a:tr h="365760">
                <a:tc>
                  <a:txBody>
                    <a:bodyPr/>
                    <a:lstStyle/>
                    <a:p>
                      <a:r>
                        <a:rPr lang="en-US" sz="1800" dirty="0"/>
                        <a:t>Content inspection</a:t>
                      </a:r>
                    </a:p>
                  </a:txBody>
                  <a:tcPr/>
                </a:tc>
                <a:tc>
                  <a:txBody>
                    <a:bodyPr/>
                    <a:lstStyle/>
                    <a:p>
                      <a:r>
                        <a:rPr lang="en-US" sz="1800" dirty="0"/>
                        <a:t>common</a:t>
                      </a:r>
                    </a:p>
                  </a:txBody>
                  <a:tcPr/>
                </a:tc>
                <a:tc>
                  <a:txBody>
                    <a:bodyPr/>
                    <a:lstStyle/>
                    <a:p>
                      <a:r>
                        <a:rPr lang="en-US" sz="1800" dirty="0"/>
                        <a:t>not possible</a:t>
                      </a:r>
                    </a:p>
                  </a:txBody>
                  <a:tcPr/>
                </a:tc>
                <a:extLst>
                  <a:ext uri="{0D108BD9-81ED-4DB2-BD59-A6C34878D82A}">
                    <a16:rowId xmlns:a16="http://schemas.microsoft.com/office/drawing/2014/main" val="10002"/>
                  </a:ext>
                </a:extLst>
              </a:tr>
              <a:tr h="914400">
                <a:tc>
                  <a:txBody>
                    <a:bodyPr/>
                    <a:lstStyle/>
                    <a:p>
                      <a:r>
                        <a:rPr lang="en-US" sz="1800" dirty="0"/>
                        <a:t>Addresses</a:t>
                      </a:r>
                    </a:p>
                  </a:txBody>
                  <a:tcPr/>
                </a:tc>
                <a:tc>
                  <a:txBody>
                    <a:bodyPr/>
                    <a:lstStyle/>
                    <a:p>
                      <a:pPr marL="0" indent="0">
                        <a:buFont typeface="Arial"/>
                        <a:buNone/>
                      </a:pPr>
                      <a:r>
                        <a:rPr lang="en-US" sz="1800" i="1" baseline="0" dirty="0"/>
                        <a:t>IP address</a:t>
                      </a:r>
                      <a:r>
                        <a:rPr lang="en-US" sz="1800" baseline="0" dirty="0"/>
                        <a:t> – non-</a:t>
                      </a:r>
                      <a:r>
                        <a:rPr lang="en-US" sz="1800" baseline="0" dirty="0" err="1"/>
                        <a:t>spoofable</a:t>
                      </a:r>
                      <a:r>
                        <a:rPr lang="en-US" sz="1800" baseline="0" dirty="0"/>
                        <a:t> for TCP</a:t>
                      </a:r>
                    </a:p>
                    <a:p>
                      <a:pPr marL="0" indent="0">
                        <a:buFont typeface="Arial"/>
                        <a:buNone/>
                      </a:pPr>
                      <a:r>
                        <a:rPr lang="en-US" sz="1800" i="1" baseline="0" dirty="0"/>
                        <a:t>Email address </a:t>
                      </a:r>
                      <a:r>
                        <a:rPr lang="en-US" sz="1800" baseline="0" dirty="0"/>
                        <a:t>– easily </a:t>
                      </a:r>
                      <a:r>
                        <a:rPr lang="en-US" sz="1800" baseline="0" dirty="0" err="1"/>
                        <a:t>spoofable</a:t>
                      </a:r>
                      <a:endParaRPr lang="en-US" sz="1800" baseline="0" dirty="0"/>
                    </a:p>
                  </a:txBody>
                  <a:tcPr/>
                </a:tc>
                <a:tc>
                  <a:txBody>
                    <a:bodyPr/>
                    <a:lstStyle/>
                    <a:p>
                      <a:r>
                        <a:rPr lang="en-US" sz="1800" i="1" dirty="0"/>
                        <a:t>Phone</a:t>
                      </a:r>
                      <a:r>
                        <a:rPr lang="en-US" sz="1800" i="1" baseline="0" dirty="0"/>
                        <a:t> number </a:t>
                      </a:r>
                      <a:r>
                        <a:rPr lang="en-US" sz="1800" baseline="0" dirty="0"/>
                        <a:t>-- </a:t>
                      </a:r>
                      <a:r>
                        <a:rPr lang="en-US" sz="1800" baseline="0" dirty="0" err="1"/>
                        <a:t>spoofable</a:t>
                      </a:r>
                      <a:endParaRPr lang="en-US" sz="1800" dirty="0"/>
                    </a:p>
                  </a:txBody>
                  <a:tcPr/>
                </a:tc>
                <a:extLst>
                  <a:ext uri="{0D108BD9-81ED-4DB2-BD59-A6C34878D82A}">
                    <a16:rowId xmlns:a16="http://schemas.microsoft.com/office/drawing/2014/main" val="10003"/>
                  </a:ext>
                </a:extLst>
              </a:tr>
              <a:tr h="914400">
                <a:tc>
                  <a:txBody>
                    <a:bodyPr/>
                    <a:lstStyle/>
                    <a:p>
                      <a:r>
                        <a:rPr lang="en-US" sz="1800" dirty="0"/>
                        <a:t>Delivery</a:t>
                      </a:r>
                    </a:p>
                  </a:txBody>
                  <a:tcPr/>
                </a:tc>
                <a:tc>
                  <a:txBody>
                    <a:bodyPr/>
                    <a:lstStyle/>
                    <a:p>
                      <a:r>
                        <a:rPr lang="en-US" sz="1800" dirty="0"/>
                        <a:t>filtered</a:t>
                      </a:r>
                      <a:r>
                        <a:rPr lang="en-US" sz="1800" baseline="0" dirty="0"/>
                        <a:t> by provider:</a:t>
                      </a:r>
                    </a:p>
                    <a:p>
                      <a:pPr marL="285750" indent="-285750">
                        <a:buFont typeface="Arial"/>
                        <a:buChar char="•"/>
                      </a:pPr>
                      <a:r>
                        <a:rPr lang="en-US" sz="1800" baseline="0" dirty="0"/>
                        <a:t>block lists (e.g., </a:t>
                      </a:r>
                      <a:r>
                        <a:rPr lang="en-US" sz="1800" baseline="0" dirty="0" err="1"/>
                        <a:t>Spamhaus</a:t>
                      </a:r>
                      <a:r>
                        <a:rPr lang="en-US" sz="1800" baseline="0" dirty="0"/>
                        <a:t>)</a:t>
                      </a:r>
                    </a:p>
                    <a:p>
                      <a:pPr marL="285750" indent="-285750">
                        <a:buFont typeface="Arial"/>
                        <a:buChar char="•"/>
                      </a:pPr>
                      <a:r>
                        <a:rPr lang="en-US" sz="1800" baseline="0" dirty="0"/>
                        <a:t>SPF, DKIM</a:t>
                      </a:r>
                    </a:p>
                  </a:txBody>
                  <a:tcPr/>
                </a:tc>
                <a:tc>
                  <a:txBody>
                    <a:bodyPr/>
                    <a:lstStyle/>
                    <a:p>
                      <a:r>
                        <a:rPr lang="en-US" sz="1800" dirty="0"/>
                        <a:t>interconnection and delivery</a:t>
                      </a:r>
                      <a:r>
                        <a:rPr lang="en-US" sz="1800" baseline="0" dirty="0"/>
                        <a:t> obligations</a:t>
                      </a:r>
                      <a:endParaRPr lang="en-US" sz="1800" dirty="0"/>
                    </a:p>
                  </a:txBody>
                  <a:tcPr/>
                </a:tc>
                <a:extLst>
                  <a:ext uri="{0D108BD9-81ED-4DB2-BD59-A6C34878D82A}">
                    <a16:rowId xmlns:a16="http://schemas.microsoft.com/office/drawing/2014/main" val="10004"/>
                  </a:ext>
                </a:extLst>
              </a:tr>
              <a:tr h="640080">
                <a:tc>
                  <a:txBody>
                    <a:bodyPr/>
                    <a:lstStyle/>
                    <a:p>
                      <a:r>
                        <a:rPr lang="en-US" sz="1800" dirty="0"/>
                        <a:t>Delivery trace</a:t>
                      </a:r>
                    </a:p>
                  </a:txBody>
                  <a:tcPr/>
                </a:tc>
                <a:tc>
                  <a:txBody>
                    <a:bodyPr/>
                    <a:lstStyle/>
                    <a:p>
                      <a:pPr marL="0" indent="0">
                        <a:buFont typeface="Arial"/>
                        <a:buNone/>
                      </a:pPr>
                      <a:r>
                        <a:rPr lang="en-US" sz="1800" b="1" baseline="0" dirty="0"/>
                        <a:t>Received-by</a:t>
                      </a:r>
                      <a:r>
                        <a:rPr lang="en-US" sz="1800" baseline="0" dirty="0"/>
                        <a:t> headers</a:t>
                      </a:r>
                    </a:p>
                  </a:txBody>
                  <a:tcPr/>
                </a:tc>
                <a:tc>
                  <a:txBody>
                    <a:bodyPr/>
                    <a:lstStyle/>
                    <a:p>
                      <a:r>
                        <a:rPr lang="en-US" sz="1800" b="1" dirty="0"/>
                        <a:t>Via</a:t>
                      </a:r>
                      <a:r>
                        <a:rPr lang="en-US" sz="1800" baseline="0" dirty="0"/>
                        <a:t> headers – only for end-to-end VoIP calls</a:t>
                      </a:r>
                      <a:endParaRPr lang="en-US" sz="1800" dirty="0"/>
                    </a:p>
                  </a:txBody>
                  <a:tcPr/>
                </a:tc>
                <a:extLst>
                  <a:ext uri="{0D108BD9-81ED-4DB2-BD59-A6C34878D82A}">
                    <a16:rowId xmlns:a16="http://schemas.microsoft.com/office/drawing/2014/main" val="10005"/>
                  </a:ext>
                </a:extLst>
              </a:tr>
              <a:tr h="380999">
                <a:tc>
                  <a:txBody>
                    <a:bodyPr/>
                    <a:lstStyle/>
                    <a:p>
                      <a:r>
                        <a:rPr lang="en-US" sz="1800" dirty="0"/>
                        <a:t>Limited-use address </a:t>
                      </a:r>
                    </a:p>
                  </a:txBody>
                  <a:tcPr/>
                </a:tc>
                <a:tc>
                  <a:txBody>
                    <a:bodyPr/>
                    <a:lstStyle/>
                    <a:p>
                      <a:r>
                        <a:rPr lang="en-US" sz="1800" dirty="0"/>
                        <a:t>easy (e.g., web mail)</a:t>
                      </a:r>
                    </a:p>
                  </a:txBody>
                  <a:tcPr/>
                </a:tc>
                <a:tc>
                  <a:txBody>
                    <a:bodyPr/>
                    <a:lstStyle/>
                    <a:p>
                      <a:r>
                        <a:rPr lang="en-US" sz="1800" dirty="0"/>
                        <a:t>not</a:t>
                      </a:r>
                      <a:r>
                        <a:rPr lang="en-US" sz="1800" baseline="0" dirty="0"/>
                        <a:t> feasible</a:t>
                      </a:r>
                      <a:endParaRPr lang="en-US" sz="1800" dirty="0"/>
                    </a:p>
                  </a:txBody>
                  <a:tcPr/>
                </a:tc>
                <a:extLst>
                  <a:ext uri="{0D108BD9-81ED-4DB2-BD59-A6C34878D82A}">
                    <a16:rowId xmlns:a16="http://schemas.microsoft.com/office/drawing/2014/main" val="10006"/>
                  </a:ext>
                </a:extLst>
              </a:tr>
              <a:tr h="570806">
                <a:tc>
                  <a:txBody>
                    <a:bodyPr/>
                    <a:lstStyle/>
                    <a:p>
                      <a:r>
                        <a:rPr lang="en-US" sz="1800" dirty="0"/>
                        <a:t>Consent-based</a:t>
                      </a:r>
                    </a:p>
                  </a:txBody>
                  <a:tcPr/>
                </a:tc>
                <a:tc>
                  <a:txBody>
                    <a:bodyPr/>
                    <a:lstStyle/>
                    <a:p>
                      <a:r>
                        <a:rPr lang="en-US" sz="1800" dirty="0"/>
                        <a:t>CAPTCHA</a:t>
                      </a:r>
                      <a:r>
                        <a:rPr lang="en-US" sz="1800" baseline="0" dirty="0"/>
                        <a:t> systems (not common)</a:t>
                      </a:r>
                      <a:endParaRPr lang="en-US" sz="1800" dirty="0"/>
                    </a:p>
                  </a:txBody>
                  <a:tcPr/>
                </a:tc>
                <a:tc>
                  <a:txBody>
                    <a:bodyPr/>
                    <a:lstStyle/>
                    <a:p>
                      <a:r>
                        <a:rPr lang="en-US" sz="1800" dirty="0"/>
                        <a:t>likely</a:t>
                      </a:r>
                      <a:r>
                        <a:rPr lang="en-US" sz="1800" baseline="0" dirty="0"/>
                        <a:t> too annoying</a:t>
                      </a:r>
                      <a:endParaRPr lang="en-US" sz="1800" dirty="0"/>
                    </a:p>
                  </a:txBody>
                  <a:tcPr/>
                </a:tc>
                <a:extLst>
                  <a:ext uri="{0D108BD9-81ED-4DB2-BD59-A6C34878D82A}">
                    <a16:rowId xmlns:a16="http://schemas.microsoft.com/office/drawing/2014/main" val="10007"/>
                  </a:ext>
                </a:extLst>
              </a:tr>
            </a:tbl>
          </a:graphicData>
        </a:graphic>
      </p:graphicFrame>
      <p:sp>
        <p:nvSpPr>
          <p:cNvPr id="37892" name="TextBox 3">
            <a:extLst>
              <a:ext uri="{FF2B5EF4-FFF2-40B4-BE49-F238E27FC236}">
                <a16:creationId xmlns:a16="http://schemas.microsoft.com/office/drawing/2014/main" id="{DB8AE3FB-C89D-FD4B-97CF-A300860A5F6C}"/>
              </a:ext>
            </a:extLst>
          </p:cNvPr>
          <p:cNvSpPr txBox="1">
            <a:spLocks noChangeArrowheads="1"/>
          </p:cNvSpPr>
          <p:nvPr/>
        </p:nvSpPr>
        <p:spPr bwMode="auto">
          <a:xfrm>
            <a:off x="533400" y="63246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see also RFC 5039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CB1E3-B891-5041-81E3-D3AAD2C47498}"/>
              </a:ext>
            </a:extLst>
          </p:cNvPr>
          <p:cNvSpPr>
            <a:spLocks noGrp="1"/>
          </p:cNvSpPr>
          <p:nvPr>
            <p:ph type="title"/>
          </p:nvPr>
        </p:nvSpPr>
        <p:spPr/>
        <p:txBody>
          <a:bodyPr/>
          <a:lstStyle/>
          <a:p>
            <a:r>
              <a:rPr lang="en-US" dirty="0"/>
              <a:t>Who can do what?</a:t>
            </a:r>
          </a:p>
        </p:txBody>
      </p:sp>
      <p:sp>
        <p:nvSpPr>
          <p:cNvPr id="3" name="Content Placeholder 2">
            <a:extLst>
              <a:ext uri="{FF2B5EF4-FFF2-40B4-BE49-F238E27FC236}">
                <a16:creationId xmlns:a16="http://schemas.microsoft.com/office/drawing/2014/main" id="{92616C7E-93FF-2342-A630-FE8E3D0AF161}"/>
              </a:ext>
            </a:extLst>
          </p:cNvPr>
          <p:cNvSpPr>
            <a:spLocks noGrp="1"/>
          </p:cNvSpPr>
          <p:nvPr>
            <p:ph idx="1"/>
          </p:nvPr>
        </p:nvSpPr>
        <p:spPr/>
        <p:txBody>
          <a:bodyPr/>
          <a:lstStyle/>
          <a:p>
            <a:r>
              <a:rPr lang="en-US" dirty="0"/>
              <a:t>Carriers by themselves</a:t>
            </a:r>
          </a:p>
          <a:p>
            <a:pPr lvl="1"/>
            <a:r>
              <a:rPr lang="en-US" dirty="0"/>
              <a:t>Work with third parties (</a:t>
            </a:r>
            <a:r>
              <a:rPr lang="en-US" dirty="0" err="1"/>
              <a:t>Nomorobo</a:t>
            </a:r>
            <a:r>
              <a:rPr lang="en-US" dirty="0"/>
              <a:t>, </a:t>
            </a:r>
            <a:r>
              <a:rPr lang="en-US" dirty="0" err="1"/>
              <a:t>FirstOrion</a:t>
            </a:r>
            <a:r>
              <a:rPr lang="en-US" dirty="0"/>
              <a:t>, TNS, …)</a:t>
            </a:r>
          </a:p>
          <a:p>
            <a:pPr lvl="1"/>
            <a:r>
              <a:rPr lang="en-US" dirty="0"/>
              <a:t>Modify CNAM to show reputation of calling party (</a:t>
            </a:r>
            <a:r>
              <a:rPr lang="en-US" dirty="0">
                <a:sym typeface="Wingdings" pitchFamily="2" charset="2"/>
              </a:rPr>
              <a:t> Verizon)</a:t>
            </a:r>
          </a:p>
          <a:p>
            <a:pPr lvl="2"/>
            <a:r>
              <a:rPr lang="en-US" dirty="0">
                <a:sym typeface="Wingdings" pitchFamily="2" charset="2"/>
              </a:rPr>
              <a:t>But limited display capability</a:t>
            </a:r>
            <a:endParaRPr lang="en-US" dirty="0"/>
          </a:p>
          <a:p>
            <a:r>
              <a:rPr lang="en-US" dirty="0"/>
              <a:t>Carriers in cooperation</a:t>
            </a:r>
          </a:p>
          <a:p>
            <a:pPr lvl="1"/>
            <a:r>
              <a:rPr lang="en-US" dirty="0"/>
              <a:t>STIR/SHAKEN</a:t>
            </a:r>
          </a:p>
          <a:p>
            <a:pPr lvl="1"/>
            <a:r>
              <a:rPr lang="en-US" dirty="0"/>
              <a:t>Industry-wide blacklist</a:t>
            </a:r>
          </a:p>
          <a:p>
            <a:pPr lvl="1"/>
            <a:r>
              <a:rPr lang="en-US" dirty="0"/>
              <a:t>Common white list</a:t>
            </a:r>
          </a:p>
          <a:p>
            <a:pPr lvl="1"/>
            <a:r>
              <a:rPr lang="en-US" dirty="0"/>
              <a:t>Do-not-originate</a:t>
            </a:r>
          </a:p>
        </p:txBody>
      </p:sp>
      <p:pic>
        <p:nvPicPr>
          <p:cNvPr id="4" name="Picture 3">
            <a:extLst>
              <a:ext uri="{FF2B5EF4-FFF2-40B4-BE49-F238E27FC236}">
                <a16:creationId xmlns:a16="http://schemas.microsoft.com/office/drawing/2014/main" id="{90BE2833-8F4A-B04A-899D-EB8C736756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51" y="5486400"/>
            <a:ext cx="3810000" cy="488538"/>
          </a:xfrm>
          <a:prstGeom prst="rect">
            <a:avLst/>
          </a:prstGeom>
        </p:spPr>
      </p:pic>
      <p:sp>
        <p:nvSpPr>
          <p:cNvPr id="5" name="TextBox 4">
            <a:extLst>
              <a:ext uri="{FF2B5EF4-FFF2-40B4-BE49-F238E27FC236}">
                <a16:creationId xmlns:a16="http://schemas.microsoft.com/office/drawing/2014/main" id="{3807FD46-B436-3F40-8E02-F17548391306}"/>
              </a:ext>
            </a:extLst>
          </p:cNvPr>
          <p:cNvSpPr txBox="1"/>
          <p:nvPr/>
        </p:nvSpPr>
        <p:spPr>
          <a:xfrm>
            <a:off x="4724400" y="5546003"/>
            <a:ext cx="1261884" cy="369332"/>
          </a:xfrm>
          <a:prstGeom prst="rect">
            <a:avLst/>
          </a:prstGeom>
          <a:noFill/>
        </p:spPr>
        <p:txBody>
          <a:bodyPr wrap="none" rtlCol="0">
            <a:spAutoFit/>
          </a:bodyPr>
          <a:lstStyle/>
          <a:p>
            <a:r>
              <a:rPr lang="en-US" dirty="0"/>
              <a:t>First Orion</a:t>
            </a:r>
          </a:p>
        </p:txBody>
      </p:sp>
      <p:sp>
        <p:nvSpPr>
          <p:cNvPr id="6" name="Slide Number Placeholder 5">
            <a:extLst>
              <a:ext uri="{FF2B5EF4-FFF2-40B4-BE49-F238E27FC236}">
                <a16:creationId xmlns:a16="http://schemas.microsoft.com/office/drawing/2014/main" id="{EEADA8E8-6449-DB40-AC30-6397AE8CFD9F}"/>
              </a:ext>
            </a:extLst>
          </p:cNvPr>
          <p:cNvSpPr>
            <a:spLocks noGrp="1"/>
          </p:cNvSpPr>
          <p:nvPr>
            <p:ph type="sldNum" sz="quarter" idx="12"/>
          </p:nvPr>
        </p:nvSpPr>
        <p:spPr/>
        <p:txBody>
          <a:bodyPr/>
          <a:lstStyle/>
          <a:p>
            <a:fld id="{CEDE4729-8A57-DF4A-8CA8-E0FAD43DCC6E}" type="slidenum">
              <a:rPr lang="en-US" altLang="en-US" smtClean="0"/>
              <a:pPr/>
              <a:t>39</a:t>
            </a:fld>
            <a:endParaRPr lang="en-US" altLang="en-US"/>
          </a:p>
        </p:txBody>
      </p:sp>
    </p:spTree>
    <p:extLst>
      <p:ext uri="{BB962C8B-B14F-4D97-AF65-F5344CB8AC3E}">
        <p14:creationId xmlns:p14="http://schemas.microsoft.com/office/powerpoint/2010/main" val="1437975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0603-E123-3D49-8AAB-A36700A98705}"/>
              </a:ext>
            </a:extLst>
          </p:cNvPr>
          <p:cNvSpPr>
            <a:spLocks noGrp="1"/>
          </p:cNvSpPr>
          <p:nvPr>
            <p:ph type="title"/>
          </p:nvPr>
        </p:nvSpPr>
        <p:spPr/>
        <p:txBody>
          <a:bodyPr/>
          <a:lstStyle/>
          <a:p>
            <a:r>
              <a:rPr lang="en-US" dirty="0"/>
              <a:t>Telegraph spam - 1864</a:t>
            </a:r>
          </a:p>
        </p:txBody>
      </p:sp>
      <p:pic>
        <p:nvPicPr>
          <p:cNvPr id="4" name="Picture 3">
            <a:extLst>
              <a:ext uri="{FF2B5EF4-FFF2-40B4-BE49-F238E27FC236}">
                <a16:creationId xmlns:a16="http://schemas.microsoft.com/office/drawing/2014/main" id="{EC8A7F27-A0A1-BC4E-8D6C-CD4FE78580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56" y="1828800"/>
            <a:ext cx="9129710" cy="1679027"/>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9A5E663A-197E-E149-AEEA-DEFAAC612505}"/>
              </a:ext>
            </a:extLst>
          </p:cNvPr>
          <p:cNvSpPr txBox="1"/>
          <p:nvPr/>
        </p:nvSpPr>
        <p:spPr>
          <a:xfrm>
            <a:off x="7315200" y="1438553"/>
            <a:ext cx="1261884" cy="369332"/>
          </a:xfrm>
          <a:prstGeom prst="rect">
            <a:avLst/>
          </a:prstGeom>
          <a:solidFill>
            <a:schemeClr val="bg1">
              <a:lumMod val="75000"/>
            </a:schemeClr>
          </a:solidFill>
        </p:spPr>
        <p:txBody>
          <a:bodyPr wrap="none" rtlCol="0">
            <a:spAutoFit/>
          </a:bodyPr>
          <a:lstStyle/>
          <a:p>
            <a:r>
              <a:rPr lang="en-US" dirty="0"/>
              <a:t>Economist</a:t>
            </a:r>
          </a:p>
        </p:txBody>
      </p:sp>
      <p:sp>
        <p:nvSpPr>
          <p:cNvPr id="3" name="Slide Number Placeholder 2">
            <a:extLst>
              <a:ext uri="{FF2B5EF4-FFF2-40B4-BE49-F238E27FC236}">
                <a16:creationId xmlns:a16="http://schemas.microsoft.com/office/drawing/2014/main" id="{AD5F8B83-8763-4E43-A26E-DC9CECBF616C}"/>
              </a:ext>
            </a:extLst>
          </p:cNvPr>
          <p:cNvSpPr>
            <a:spLocks noGrp="1"/>
          </p:cNvSpPr>
          <p:nvPr>
            <p:ph type="sldNum" sz="quarter" idx="12"/>
          </p:nvPr>
        </p:nvSpPr>
        <p:spPr/>
        <p:txBody>
          <a:bodyPr/>
          <a:lstStyle/>
          <a:p>
            <a:fld id="{06C525AB-8E15-B549-83D9-D2F0966E02DF}" type="slidenum">
              <a:rPr lang="en-US" altLang="en-US" smtClean="0"/>
              <a:pPr/>
              <a:t>4</a:t>
            </a:fld>
            <a:endParaRPr lang="en-US" altLang="en-US"/>
          </a:p>
        </p:txBody>
      </p:sp>
    </p:spTree>
    <p:extLst>
      <p:ext uri="{BB962C8B-B14F-4D97-AF65-F5344CB8AC3E}">
        <p14:creationId xmlns:p14="http://schemas.microsoft.com/office/powerpoint/2010/main" val="894879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set</a:t>
            </a:r>
          </a:p>
        </p:txBody>
      </p:sp>
      <p:sp>
        <p:nvSpPr>
          <p:cNvPr id="3" name="Right Arrow 2"/>
          <p:cNvSpPr/>
          <p:nvPr/>
        </p:nvSpPr>
        <p:spPr>
          <a:xfrm>
            <a:off x="1108953" y="5001233"/>
            <a:ext cx="6748564" cy="299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5041" y="5300359"/>
            <a:ext cx="1855444" cy="369332"/>
          </a:xfrm>
          <a:prstGeom prst="rect">
            <a:avLst/>
          </a:prstGeom>
          <a:noFill/>
        </p:spPr>
        <p:txBody>
          <a:bodyPr wrap="none" rtlCol="0">
            <a:spAutoFit/>
          </a:bodyPr>
          <a:lstStyle/>
          <a:p>
            <a:r>
              <a:rPr lang="en-US"/>
              <a:t>no authentication</a:t>
            </a:r>
          </a:p>
        </p:txBody>
      </p:sp>
      <p:sp>
        <p:nvSpPr>
          <p:cNvPr id="6" name="TextBox 5"/>
          <p:cNvSpPr txBox="1"/>
          <p:nvPr/>
        </p:nvSpPr>
        <p:spPr>
          <a:xfrm>
            <a:off x="3492230" y="5300359"/>
            <a:ext cx="2217723" cy="369332"/>
          </a:xfrm>
          <a:prstGeom prst="rect">
            <a:avLst/>
          </a:prstGeom>
          <a:noFill/>
        </p:spPr>
        <p:txBody>
          <a:bodyPr wrap="none" rtlCol="0">
            <a:spAutoFit/>
          </a:bodyPr>
          <a:lstStyle/>
          <a:p>
            <a:r>
              <a:rPr lang="en-US" dirty="0"/>
              <a:t>partial authentication</a:t>
            </a:r>
          </a:p>
        </p:txBody>
      </p:sp>
      <p:sp>
        <p:nvSpPr>
          <p:cNvPr id="7" name="TextBox 6"/>
          <p:cNvSpPr txBox="1"/>
          <p:nvPr/>
        </p:nvSpPr>
        <p:spPr>
          <a:xfrm>
            <a:off x="6571034" y="5300359"/>
            <a:ext cx="1766574" cy="369332"/>
          </a:xfrm>
          <a:prstGeom prst="rect">
            <a:avLst/>
          </a:prstGeom>
          <a:noFill/>
        </p:spPr>
        <p:txBody>
          <a:bodyPr wrap="none" rtlCol="0">
            <a:spAutoFit/>
          </a:bodyPr>
          <a:lstStyle/>
          <a:p>
            <a:r>
              <a:rPr lang="en-US"/>
              <a:t>all authenticated</a:t>
            </a:r>
          </a:p>
        </p:txBody>
      </p:sp>
      <p:sp>
        <p:nvSpPr>
          <p:cNvPr id="8" name="Rounded Rectangle 7"/>
          <p:cNvSpPr/>
          <p:nvPr/>
        </p:nvSpPr>
        <p:spPr>
          <a:xfrm>
            <a:off x="980547" y="2957800"/>
            <a:ext cx="1699909" cy="60257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lumMod val="60000"/>
                    <a:lumOff val="40000"/>
                  </a:schemeClr>
                </a:solidFill>
              </a:rPr>
              <a:t>do not originate</a:t>
            </a:r>
          </a:p>
          <a:p>
            <a:pPr algn="ctr"/>
            <a:r>
              <a:rPr lang="en-US" sz="1400" dirty="0">
                <a:solidFill>
                  <a:schemeClr val="accent4">
                    <a:lumMod val="60000"/>
                    <a:lumOff val="40000"/>
                  </a:schemeClr>
                </a:solidFill>
              </a:rPr>
              <a:t>(e.g., block IRS)</a:t>
            </a:r>
          </a:p>
        </p:txBody>
      </p:sp>
      <p:sp>
        <p:nvSpPr>
          <p:cNvPr id="9" name="Rounded Rectangle 8"/>
          <p:cNvSpPr/>
          <p:nvPr/>
        </p:nvSpPr>
        <p:spPr>
          <a:xfrm>
            <a:off x="977628" y="3613731"/>
            <a:ext cx="1699909" cy="46463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lumMod val="60000"/>
                    <a:lumOff val="40000"/>
                  </a:schemeClr>
                </a:solidFill>
              </a:rPr>
              <a:t>user feedback </a:t>
            </a:r>
            <a:r>
              <a:rPr lang="en-US" sz="1400" dirty="0">
                <a:solidFill>
                  <a:schemeClr val="accent4">
                    <a:lumMod val="60000"/>
                    <a:lumOff val="40000"/>
                  </a:schemeClr>
                </a:solidFill>
                <a:sym typeface="Wingdings"/>
              </a:rPr>
              <a:t></a:t>
            </a:r>
            <a:r>
              <a:rPr lang="en-US" sz="1400" dirty="0">
                <a:solidFill>
                  <a:schemeClr val="accent4">
                    <a:lumMod val="60000"/>
                    <a:lumOff val="40000"/>
                  </a:schemeClr>
                </a:solidFill>
              </a:rPr>
              <a:t> black lists</a:t>
            </a:r>
          </a:p>
        </p:txBody>
      </p:sp>
      <p:sp>
        <p:nvSpPr>
          <p:cNvPr id="10" name="Rounded Rectangle 9"/>
          <p:cNvSpPr/>
          <p:nvPr/>
        </p:nvSpPr>
        <p:spPr>
          <a:xfrm>
            <a:off x="977629" y="4123045"/>
            <a:ext cx="1699910" cy="78794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lumMod val="60000"/>
                    <a:lumOff val="40000"/>
                  </a:schemeClr>
                </a:solidFill>
              </a:rPr>
              <a:t>simultaneous ringing (e.g., </a:t>
            </a:r>
            <a:r>
              <a:rPr lang="en-US" sz="1400" dirty="0" err="1">
                <a:solidFill>
                  <a:schemeClr val="accent4">
                    <a:lumMod val="60000"/>
                    <a:lumOff val="40000"/>
                  </a:schemeClr>
                </a:solidFill>
              </a:rPr>
              <a:t>Nomorobo</a:t>
            </a:r>
            <a:r>
              <a:rPr lang="en-US" sz="1400" dirty="0">
                <a:solidFill>
                  <a:schemeClr val="accent4">
                    <a:lumMod val="60000"/>
                    <a:lumOff val="40000"/>
                  </a:schemeClr>
                </a:solidFill>
              </a:rPr>
              <a:t>)</a:t>
            </a:r>
          </a:p>
        </p:txBody>
      </p:sp>
      <p:sp>
        <p:nvSpPr>
          <p:cNvPr id="12" name="Decagon 11"/>
          <p:cNvSpPr/>
          <p:nvPr/>
        </p:nvSpPr>
        <p:spPr>
          <a:xfrm>
            <a:off x="3873633" y="2376664"/>
            <a:ext cx="1219200" cy="1139451"/>
          </a:xfrm>
          <a:prstGeom prst="dec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improved </a:t>
            </a:r>
            <a:r>
              <a:rPr lang="en-US" sz="1400" dirty="0" err="1">
                <a:solidFill>
                  <a:schemeClr val="tx1"/>
                </a:solidFill>
              </a:rPr>
              <a:t>traceback</a:t>
            </a:r>
            <a:endParaRPr lang="en-US" sz="1400" dirty="0">
              <a:solidFill>
                <a:schemeClr val="tx1"/>
              </a:solidFill>
            </a:endParaRPr>
          </a:p>
        </p:txBody>
      </p:sp>
      <p:sp>
        <p:nvSpPr>
          <p:cNvPr id="13" name="Rounded Rectangle 12"/>
          <p:cNvSpPr/>
          <p:nvPr/>
        </p:nvSpPr>
        <p:spPr>
          <a:xfrm>
            <a:off x="6443600" y="3236239"/>
            <a:ext cx="1699909" cy="7879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rPr>
              <a:t>block unauthenticated calls</a:t>
            </a:r>
          </a:p>
        </p:txBody>
      </p:sp>
      <p:sp>
        <p:nvSpPr>
          <p:cNvPr id="14" name="Rounded Rectangle 13"/>
          <p:cNvSpPr/>
          <p:nvPr/>
        </p:nvSpPr>
        <p:spPr>
          <a:xfrm>
            <a:off x="6443600" y="4109804"/>
            <a:ext cx="1699909" cy="7879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rPr>
              <a:t>strong black &amp; white lists</a:t>
            </a:r>
          </a:p>
        </p:txBody>
      </p:sp>
      <p:sp>
        <p:nvSpPr>
          <p:cNvPr id="15" name="Rounded Rectangle 14"/>
          <p:cNvSpPr/>
          <p:nvPr/>
        </p:nvSpPr>
        <p:spPr>
          <a:xfrm>
            <a:off x="6443600" y="2376664"/>
            <a:ext cx="1699909" cy="7879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caller authentication</a:t>
            </a:r>
          </a:p>
          <a:p>
            <a:pPr algn="ctr"/>
            <a:r>
              <a:rPr lang="en-US" sz="1000" dirty="0"/>
              <a:t>(identity assertion)</a:t>
            </a:r>
          </a:p>
        </p:txBody>
      </p:sp>
      <p:sp>
        <p:nvSpPr>
          <p:cNvPr id="16" name="Rounded Rectangle 15"/>
          <p:cNvSpPr/>
          <p:nvPr/>
        </p:nvSpPr>
        <p:spPr>
          <a:xfrm>
            <a:off x="3633279" y="3669761"/>
            <a:ext cx="1699909" cy="7879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strong white lists</a:t>
            </a:r>
          </a:p>
        </p:txBody>
      </p:sp>
      <p:sp>
        <p:nvSpPr>
          <p:cNvPr id="17" name="Rounded Rectangle 16"/>
          <p:cNvSpPr/>
          <p:nvPr/>
        </p:nvSpPr>
        <p:spPr>
          <a:xfrm>
            <a:off x="977628" y="2301869"/>
            <a:ext cx="1699909" cy="60257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lumMod val="60000"/>
                    <a:lumOff val="40000"/>
                  </a:schemeClr>
                </a:solidFill>
              </a:rPr>
              <a:t>remove invalid </a:t>
            </a:r>
            <a:r>
              <a:rPr lang="en-US" sz="1400">
                <a:solidFill>
                  <a:schemeClr val="accent4">
                    <a:lumMod val="60000"/>
                    <a:lumOff val="40000"/>
                  </a:schemeClr>
                </a:solidFill>
              </a:rPr>
              <a:t>&amp; unassigned #s</a:t>
            </a:r>
            <a:endParaRPr lang="en-US" sz="1400" dirty="0">
              <a:solidFill>
                <a:schemeClr val="accent4">
                  <a:lumMod val="60000"/>
                  <a:lumOff val="40000"/>
                </a:schemeClr>
              </a:solidFill>
            </a:endParaRPr>
          </a:p>
        </p:txBody>
      </p:sp>
      <p:sp>
        <p:nvSpPr>
          <p:cNvPr id="4" name="Slide Number Placeholder 3">
            <a:extLst>
              <a:ext uri="{FF2B5EF4-FFF2-40B4-BE49-F238E27FC236}">
                <a16:creationId xmlns:a16="http://schemas.microsoft.com/office/drawing/2014/main" id="{7252BC8E-FEA0-364F-8DF2-45CE87ADE025}"/>
              </a:ext>
            </a:extLst>
          </p:cNvPr>
          <p:cNvSpPr>
            <a:spLocks noGrp="1"/>
          </p:cNvSpPr>
          <p:nvPr>
            <p:ph type="sldNum" sz="quarter" idx="12"/>
          </p:nvPr>
        </p:nvSpPr>
        <p:spPr/>
        <p:txBody>
          <a:bodyPr/>
          <a:lstStyle/>
          <a:p>
            <a:fld id="{06C525AB-8E15-B549-83D9-D2F0966E02DF}" type="slidenum">
              <a:rPr lang="en-US" altLang="en-US" smtClean="0"/>
              <a:pPr/>
              <a:t>40</a:t>
            </a:fld>
            <a:endParaRPr lang="en-US" altLang="en-US"/>
          </a:p>
        </p:txBody>
      </p:sp>
    </p:spTree>
    <p:extLst>
      <p:ext uri="{BB962C8B-B14F-4D97-AF65-F5344CB8AC3E}">
        <p14:creationId xmlns:p14="http://schemas.microsoft.com/office/powerpoint/2010/main" val="2566000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16908-90A5-6949-A566-091B9F1E1440}" type="slidenum">
              <a:rPr lang="en-US" smtClean="0"/>
              <a:t>41</a:t>
            </a:fld>
            <a:endParaRPr lang="en-US"/>
          </a:p>
        </p:txBody>
      </p:sp>
      <p:sp>
        <p:nvSpPr>
          <p:cNvPr id="2" name="Title 1"/>
          <p:cNvSpPr>
            <a:spLocks noGrp="1"/>
          </p:cNvSpPr>
          <p:nvPr>
            <p:ph type="title"/>
          </p:nvPr>
        </p:nvSpPr>
        <p:spPr/>
        <p:txBody>
          <a:bodyPr/>
          <a:lstStyle/>
          <a:p>
            <a:r>
              <a:rPr lang="en-US" dirty="0"/>
              <a:t>Incremental deployment</a:t>
            </a:r>
          </a:p>
        </p:txBody>
      </p:sp>
      <p:sp>
        <p:nvSpPr>
          <p:cNvPr id="5" name="Decision 4"/>
          <p:cNvSpPr/>
          <p:nvPr/>
        </p:nvSpPr>
        <p:spPr>
          <a:xfrm>
            <a:off x="3983737" y="1553065"/>
            <a:ext cx="2094304" cy="1148348"/>
          </a:xfrm>
          <a:prstGeom prst="flowChartDecis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signed?</a:t>
            </a:r>
          </a:p>
        </p:txBody>
      </p:sp>
      <p:sp>
        <p:nvSpPr>
          <p:cNvPr id="6" name="Decision 5"/>
          <p:cNvSpPr/>
          <p:nvPr/>
        </p:nvSpPr>
        <p:spPr>
          <a:xfrm>
            <a:off x="2609322" y="2853813"/>
            <a:ext cx="2094304" cy="1148348"/>
          </a:xfrm>
          <a:prstGeom prst="flowChartDecisi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should be signed?</a:t>
            </a:r>
          </a:p>
        </p:txBody>
      </p:sp>
      <p:sp>
        <p:nvSpPr>
          <p:cNvPr id="7" name="Decision 6"/>
          <p:cNvSpPr/>
          <p:nvPr/>
        </p:nvSpPr>
        <p:spPr>
          <a:xfrm>
            <a:off x="1267898" y="4002161"/>
            <a:ext cx="2094304" cy="1148348"/>
          </a:xfrm>
          <a:prstGeom prst="flowChartDecis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known caller?</a:t>
            </a:r>
          </a:p>
        </p:txBody>
      </p:sp>
      <p:sp>
        <p:nvSpPr>
          <p:cNvPr id="9" name="Decision 8"/>
          <p:cNvSpPr/>
          <p:nvPr/>
        </p:nvSpPr>
        <p:spPr>
          <a:xfrm>
            <a:off x="5982896" y="2855163"/>
            <a:ext cx="2094304" cy="114834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90"/>
                </a:solidFill>
              </a:rPr>
              <a:t>validates?</a:t>
            </a:r>
          </a:p>
        </p:txBody>
      </p:sp>
      <p:cxnSp>
        <p:nvCxnSpPr>
          <p:cNvPr id="11" name="Elbow Connector 10"/>
          <p:cNvCxnSpPr>
            <a:stCxn id="6" idx="1"/>
            <a:endCxn id="7" idx="0"/>
          </p:cNvCxnSpPr>
          <p:nvPr/>
        </p:nvCxnSpPr>
        <p:spPr>
          <a:xfrm rot="10800000" flipV="1">
            <a:off x="2315050" y="3427987"/>
            <a:ext cx="294272" cy="57417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5" idx="1"/>
            <a:endCxn id="6" idx="0"/>
          </p:cNvCxnSpPr>
          <p:nvPr/>
        </p:nvCxnSpPr>
        <p:spPr>
          <a:xfrm rot="10800000" flipV="1">
            <a:off x="3656475" y="2127239"/>
            <a:ext cx="327263" cy="72657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5" idx="3"/>
            <a:endCxn id="9" idx="0"/>
          </p:cNvCxnSpPr>
          <p:nvPr/>
        </p:nvCxnSpPr>
        <p:spPr>
          <a:xfrm>
            <a:off x="6078041" y="2127239"/>
            <a:ext cx="952007" cy="72792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9" idx="1"/>
            <a:endCxn id="46" idx="0"/>
          </p:cNvCxnSpPr>
          <p:nvPr/>
        </p:nvCxnSpPr>
        <p:spPr>
          <a:xfrm rot="10800000" flipV="1">
            <a:off x="5706558" y="3429337"/>
            <a:ext cx="276339" cy="83923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9" idx="3"/>
          </p:cNvCxnSpPr>
          <p:nvPr/>
        </p:nvCxnSpPr>
        <p:spPr>
          <a:xfrm>
            <a:off x="8077200" y="3429337"/>
            <a:ext cx="351866" cy="68818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7" idx="3"/>
          </p:cNvCxnSpPr>
          <p:nvPr/>
        </p:nvCxnSpPr>
        <p:spPr>
          <a:xfrm>
            <a:off x="3362202" y="4576335"/>
            <a:ext cx="294272" cy="84058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7" idx="1"/>
          </p:cNvCxnSpPr>
          <p:nvPr/>
        </p:nvCxnSpPr>
        <p:spPr>
          <a:xfrm rot="10800000" flipV="1">
            <a:off x="914400" y="4576335"/>
            <a:ext cx="353498" cy="84058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315050" y="3006213"/>
            <a:ext cx="351366" cy="369332"/>
          </a:xfrm>
          <a:prstGeom prst="rect">
            <a:avLst/>
          </a:prstGeom>
          <a:noFill/>
        </p:spPr>
        <p:txBody>
          <a:bodyPr wrap="none" rtlCol="0">
            <a:spAutoFit/>
          </a:bodyPr>
          <a:lstStyle/>
          <a:p>
            <a:r>
              <a:rPr lang="en-US" dirty="0"/>
              <a:t>N</a:t>
            </a:r>
          </a:p>
        </p:txBody>
      </p:sp>
      <p:sp>
        <p:nvSpPr>
          <p:cNvPr id="35" name="TextBox 34"/>
          <p:cNvSpPr txBox="1"/>
          <p:nvPr/>
        </p:nvSpPr>
        <p:spPr>
          <a:xfrm>
            <a:off x="3656474" y="1769224"/>
            <a:ext cx="351366" cy="369332"/>
          </a:xfrm>
          <a:prstGeom prst="rect">
            <a:avLst/>
          </a:prstGeom>
          <a:noFill/>
        </p:spPr>
        <p:txBody>
          <a:bodyPr wrap="none" rtlCol="0">
            <a:spAutoFit/>
          </a:bodyPr>
          <a:lstStyle/>
          <a:p>
            <a:r>
              <a:rPr lang="en-US" dirty="0"/>
              <a:t>N</a:t>
            </a:r>
          </a:p>
        </p:txBody>
      </p:sp>
      <p:sp>
        <p:nvSpPr>
          <p:cNvPr id="37" name="TextBox 36"/>
          <p:cNvSpPr txBox="1"/>
          <p:nvPr/>
        </p:nvSpPr>
        <p:spPr>
          <a:xfrm>
            <a:off x="916532" y="4154561"/>
            <a:ext cx="351366" cy="369332"/>
          </a:xfrm>
          <a:prstGeom prst="rect">
            <a:avLst/>
          </a:prstGeom>
          <a:noFill/>
        </p:spPr>
        <p:txBody>
          <a:bodyPr wrap="none" rtlCol="0">
            <a:spAutoFit/>
          </a:bodyPr>
          <a:lstStyle/>
          <a:p>
            <a:r>
              <a:rPr lang="en-US" dirty="0"/>
              <a:t>N</a:t>
            </a:r>
          </a:p>
        </p:txBody>
      </p:sp>
      <p:sp>
        <p:nvSpPr>
          <p:cNvPr id="38" name="TextBox 37"/>
          <p:cNvSpPr txBox="1"/>
          <p:nvPr/>
        </p:nvSpPr>
        <p:spPr>
          <a:xfrm>
            <a:off x="6144698" y="1783771"/>
            <a:ext cx="338554" cy="369332"/>
          </a:xfrm>
          <a:prstGeom prst="rect">
            <a:avLst/>
          </a:prstGeom>
          <a:noFill/>
        </p:spPr>
        <p:txBody>
          <a:bodyPr wrap="none" rtlCol="0">
            <a:spAutoFit/>
          </a:bodyPr>
          <a:lstStyle/>
          <a:p>
            <a:r>
              <a:rPr lang="en-US" dirty="0"/>
              <a:t>Y</a:t>
            </a:r>
          </a:p>
        </p:txBody>
      </p:sp>
      <p:sp>
        <p:nvSpPr>
          <p:cNvPr id="39" name="TextBox 38"/>
          <p:cNvSpPr txBox="1"/>
          <p:nvPr/>
        </p:nvSpPr>
        <p:spPr>
          <a:xfrm>
            <a:off x="5672691" y="3058655"/>
            <a:ext cx="351366" cy="369332"/>
          </a:xfrm>
          <a:prstGeom prst="rect">
            <a:avLst/>
          </a:prstGeom>
          <a:noFill/>
        </p:spPr>
        <p:txBody>
          <a:bodyPr wrap="none" rtlCol="0">
            <a:spAutoFit/>
          </a:bodyPr>
          <a:lstStyle/>
          <a:p>
            <a:r>
              <a:rPr lang="en-US" dirty="0"/>
              <a:t>N</a:t>
            </a:r>
          </a:p>
        </p:txBody>
      </p:sp>
      <p:sp>
        <p:nvSpPr>
          <p:cNvPr id="40" name="TextBox 39"/>
          <p:cNvSpPr txBox="1"/>
          <p:nvPr/>
        </p:nvSpPr>
        <p:spPr>
          <a:xfrm>
            <a:off x="8090512" y="3073217"/>
            <a:ext cx="338554" cy="369332"/>
          </a:xfrm>
          <a:prstGeom prst="rect">
            <a:avLst/>
          </a:prstGeom>
          <a:noFill/>
        </p:spPr>
        <p:txBody>
          <a:bodyPr wrap="none" rtlCol="0">
            <a:spAutoFit/>
          </a:bodyPr>
          <a:lstStyle/>
          <a:p>
            <a:r>
              <a:rPr lang="en-US" dirty="0"/>
              <a:t>Y</a:t>
            </a:r>
          </a:p>
        </p:txBody>
      </p:sp>
      <p:sp>
        <p:nvSpPr>
          <p:cNvPr id="41" name="TextBox 40"/>
          <p:cNvSpPr txBox="1"/>
          <p:nvPr/>
        </p:nvSpPr>
        <p:spPr>
          <a:xfrm>
            <a:off x="4703626" y="3073217"/>
            <a:ext cx="338554" cy="369332"/>
          </a:xfrm>
          <a:prstGeom prst="rect">
            <a:avLst/>
          </a:prstGeom>
          <a:noFill/>
        </p:spPr>
        <p:txBody>
          <a:bodyPr wrap="none" rtlCol="0">
            <a:spAutoFit/>
          </a:bodyPr>
          <a:lstStyle/>
          <a:p>
            <a:r>
              <a:rPr lang="en-US" dirty="0"/>
              <a:t>Y</a:t>
            </a:r>
          </a:p>
        </p:txBody>
      </p:sp>
      <p:cxnSp>
        <p:nvCxnSpPr>
          <p:cNvPr id="43" name="Elbow Connector 42"/>
          <p:cNvCxnSpPr>
            <a:stCxn id="6" idx="3"/>
          </p:cNvCxnSpPr>
          <p:nvPr/>
        </p:nvCxnSpPr>
        <p:spPr>
          <a:xfrm>
            <a:off x="4703626" y="3427987"/>
            <a:ext cx="338554" cy="84058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317920" y="4154561"/>
            <a:ext cx="338554" cy="369332"/>
          </a:xfrm>
          <a:prstGeom prst="rect">
            <a:avLst/>
          </a:prstGeom>
          <a:noFill/>
        </p:spPr>
        <p:txBody>
          <a:bodyPr wrap="none" rtlCol="0">
            <a:spAutoFit/>
          </a:bodyPr>
          <a:lstStyle/>
          <a:p>
            <a:r>
              <a:rPr lang="en-US" dirty="0"/>
              <a:t>Y</a:t>
            </a:r>
          </a:p>
        </p:txBody>
      </p:sp>
      <p:pic>
        <p:nvPicPr>
          <p:cNvPr id="45" name="Picture 44"/>
          <p:cNvPicPr>
            <a:picLocks noChangeAspect="1"/>
          </p:cNvPicPr>
          <p:nvPr/>
        </p:nvPicPr>
        <p:blipFill>
          <a:blip r:embed="rId2"/>
          <a:stretch>
            <a:fillRect/>
          </a:stretch>
        </p:blipFill>
        <p:spPr>
          <a:xfrm>
            <a:off x="4703626" y="4268570"/>
            <a:ext cx="635000" cy="635000"/>
          </a:xfrm>
          <a:prstGeom prst="rect">
            <a:avLst/>
          </a:prstGeom>
        </p:spPr>
      </p:pic>
      <p:pic>
        <p:nvPicPr>
          <p:cNvPr id="46" name="Picture 45"/>
          <p:cNvPicPr>
            <a:picLocks noChangeAspect="1"/>
          </p:cNvPicPr>
          <p:nvPr/>
        </p:nvPicPr>
        <p:blipFill>
          <a:blip r:embed="rId2"/>
          <a:stretch>
            <a:fillRect/>
          </a:stretch>
        </p:blipFill>
        <p:spPr>
          <a:xfrm>
            <a:off x="5389057" y="4268569"/>
            <a:ext cx="635000" cy="635000"/>
          </a:xfrm>
          <a:prstGeom prst="rect">
            <a:avLst/>
          </a:prstGeom>
        </p:spPr>
      </p:pic>
      <p:pic>
        <p:nvPicPr>
          <p:cNvPr id="47" name="Picture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7268" y="4002162"/>
            <a:ext cx="639064" cy="939799"/>
          </a:xfrm>
          <a:prstGeom prst="rect">
            <a:avLst/>
          </a:prstGeom>
        </p:spPr>
      </p:pic>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5422" y="5333999"/>
            <a:ext cx="520700" cy="765735"/>
          </a:xfrm>
          <a:prstGeom prst="rect">
            <a:avLst/>
          </a:prstGeom>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32" y="5416917"/>
            <a:ext cx="1651000" cy="657245"/>
          </a:xfrm>
          <a:prstGeom prst="rect">
            <a:avLst/>
          </a:prstGeom>
        </p:spPr>
      </p:pic>
      <p:pic>
        <p:nvPicPr>
          <p:cNvPr id="50" name="Picture 49"/>
          <p:cNvPicPr>
            <a:picLocks noChangeAspect="1"/>
          </p:cNvPicPr>
          <p:nvPr/>
        </p:nvPicPr>
        <p:blipFill>
          <a:blip r:embed="rId2"/>
          <a:stretch>
            <a:fillRect/>
          </a:stretch>
        </p:blipFill>
        <p:spPr>
          <a:xfrm>
            <a:off x="139700" y="6223000"/>
            <a:ext cx="635000" cy="635000"/>
          </a:xfrm>
          <a:prstGeom prst="rect">
            <a:avLst/>
          </a:prstGeom>
        </p:spPr>
      </p:pic>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1254" y="6074162"/>
            <a:ext cx="520700" cy="765735"/>
          </a:xfrm>
          <a:prstGeom prst="rect">
            <a:avLst/>
          </a:prstGeom>
        </p:spPr>
      </p:pic>
      <p:sp>
        <p:nvSpPr>
          <p:cNvPr id="53" name="Rectangle 52"/>
          <p:cNvSpPr/>
          <p:nvPr/>
        </p:nvSpPr>
        <p:spPr>
          <a:xfrm>
            <a:off x="86799" y="6096068"/>
            <a:ext cx="351366" cy="369332"/>
          </a:xfrm>
          <a:prstGeom prst="rect">
            <a:avLst/>
          </a:prstGeom>
        </p:spPr>
        <p:txBody>
          <a:bodyPr wrap="none">
            <a:spAutoFit/>
          </a:bodyPr>
          <a:lstStyle/>
          <a:p>
            <a:r>
              <a:rPr lang="en-US" dirty="0"/>
              <a:t>N</a:t>
            </a:r>
          </a:p>
        </p:txBody>
      </p:sp>
      <p:sp>
        <p:nvSpPr>
          <p:cNvPr id="54" name="TextBox 53"/>
          <p:cNvSpPr txBox="1"/>
          <p:nvPr/>
        </p:nvSpPr>
        <p:spPr>
          <a:xfrm>
            <a:off x="1051977" y="6101172"/>
            <a:ext cx="338554" cy="369332"/>
          </a:xfrm>
          <a:prstGeom prst="rect">
            <a:avLst/>
          </a:prstGeom>
          <a:noFill/>
        </p:spPr>
        <p:txBody>
          <a:bodyPr wrap="none" rtlCol="0">
            <a:spAutoFit/>
          </a:bodyPr>
          <a:lstStyle/>
          <a:p>
            <a:r>
              <a:rPr lang="en-US" dirty="0"/>
              <a:t>Y</a:t>
            </a:r>
          </a:p>
        </p:txBody>
      </p:sp>
    </p:spTree>
    <p:extLst>
      <p:ext uri="{BB962C8B-B14F-4D97-AF65-F5344CB8AC3E}">
        <p14:creationId xmlns:p14="http://schemas.microsoft.com/office/powerpoint/2010/main" val="409317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5E89-6A0F-EF4F-ACC2-1317B37601A7}"/>
              </a:ext>
            </a:extLst>
          </p:cNvPr>
          <p:cNvSpPr>
            <a:spLocks noGrp="1"/>
          </p:cNvSpPr>
          <p:nvPr>
            <p:ph type="title"/>
          </p:nvPr>
        </p:nvSpPr>
        <p:spPr/>
        <p:txBody>
          <a:bodyPr/>
          <a:lstStyle/>
          <a:p>
            <a:r>
              <a:rPr lang="en-US" dirty="0"/>
              <a:t>Populating blacklists </a:t>
            </a:r>
          </a:p>
        </p:txBody>
      </p:sp>
      <p:pic>
        <p:nvPicPr>
          <p:cNvPr id="4" name="Picture 3">
            <a:extLst>
              <a:ext uri="{FF2B5EF4-FFF2-40B4-BE49-F238E27FC236}">
                <a16:creationId xmlns:a16="http://schemas.microsoft.com/office/drawing/2014/main" id="{31E84C42-E0F3-B142-83F6-E99EE15629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800" y="1828800"/>
            <a:ext cx="1628556" cy="1270000"/>
          </a:xfrm>
          <a:prstGeom prst="rect">
            <a:avLst/>
          </a:prstGeom>
        </p:spPr>
      </p:pic>
      <p:pic>
        <p:nvPicPr>
          <p:cNvPr id="5" name="Picture 4">
            <a:extLst>
              <a:ext uri="{FF2B5EF4-FFF2-40B4-BE49-F238E27FC236}">
                <a16:creationId xmlns:a16="http://schemas.microsoft.com/office/drawing/2014/main" id="{F8E1400E-062F-0F46-B6B5-607ACF2C6AA4}"/>
              </a:ext>
            </a:extLst>
          </p:cNvPr>
          <p:cNvPicPr>
            <a:picLocks noChangeAspect="1"/>
          </p:cNvPicPr>
          <p:nvPr/>
        </p:nvPicPr>
        <p:blipFill>
          <a:blip r:embed="rId5"/>
          <a:stretch>
            <a:fillRect/>
          </a:stretch>
        </p:blipFill>
        <p:spPr>
          <a:xfrm>
            <a:off x="2819400" y="1672154"/>
            <a:ext cx="1574800" cy="1574800"/>
          </a:xfrm>
          <a:prstGeom prst="rect">
            <a:avLst/>
          </a:prstGeom>
        </p:spPr>
      </p:pic>
      <p:pic>
        <p:nvPicPr>
          <p:cNvPr id="6" name="Picture 5">
            <a:extLst>
              <a:ext uri="{FF2B5EF4-FFF2-40B4-BE49-F238E27FC236}">
                <a16:creationId xmlns:a16="http://schemas.microsoft.com/office/drawing/2014/main" id="{34AE1107-396D-3240-9F84-3D2CE9D9E8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1784350"/>
            <a:ext cx="1314450" cy="1314450"/>
          </a:xfrm>
          <a:prstGeom prst="rect">
            <a:avLst/>
          </a:prstGeom>
        </p:spPr>
      </p:pic>
      <p:pic>
        <p:nvPicPr>
          <p:cNvPr id="7" name="iy01i2agcjp05vahfdyu">
            <a:hlinkClick r:id="" action="ppaction://media"/>
            <a:extLst>
              <a:ext uri="{FF2B5EF4-FFF2-40B4-BE49-F238E27FC236}">
                <a16:creationId xmlns:a16="http://schemas.microsoft.com/office/drawing/2014/main" id="{F5AB19B7-2082-9D42-8695-B023EE99A5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26493" y="4572000"/>
            <a:ext cx="2811462" cy="1792307"/>
          </a:xfrm>
          <a:prstGeom prst="rect">
            <a:avLst/>
          </a:prstGeom>
        </p:spPr>
      </p:pic>
      <p:pic>
        <p:nvPicPr>
          <p:cNvPr id="9" name="Picture 8">
            <a:extLst>
              <a:ext uri="{FF2B5EF4-FFF2-40B4-BE49-F238E27FC236}">
                <a16:creationId xmlns:a16="http://schemas.microsoft.com/office/drawing/2014/main" id="{98906141-3496-4B46-A2E4-FEE1ACC187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0800" y="4547804"/>
            <a:ext cx="2032000" cy="2032000"/>
          </a:xfrm>
          <a:prstGeom prst="rect">
            <a:avLst/>
          </a:prstGeom>
        </p:spPr>
      </p:pic>
      <p:cxnSp>
        <p:nvCxnSpPr>
          <p:cNvPr id="11" name="Curved Connector 10">
            <a:extLst>
              <a:ext uri="{FF2B5EF4-FFF2-40B4-BE49-F238E27FC236}">
                <a16:creationId xmlns:a16="http://schemas.microsoft.com/office/drawing/2014/main" id="{A638A60D-50F6-7746-AD0A-BE8525BA70EB}"/>
              </a:ext>
            </a:extLst>
          </p:cNvPr>
          <p:cNvCxnSpPr>
            <a:stCxn id="4" idx="2"/>
            <a:endCxn id="9" idx="1"/>
          </p:cNvCxnSpPr>
          <p:nvPr/>
        </p:nvCxnSpPr>
        <p:spPr>
          <a:xfrm rot="16200000" flipH="1">
            <a:off x="1003437" y="3976441"/>
            <a:ext cx="2465004" cy="70972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157A99DA-0ECB-F64E-80D9-1813378656A8}"/>
              </a:ext>
            </a:extLst>
          </p:cNvPr>
          <p:cNvCxnSpPr>
            <a:stCxn id="5" idx="2"/>
            <a:endCxn id="9" idx="0"/>
          </p:cNvCxnSpPr>
          <p:nvPr/>
        </p:nvCxnSpPr>
        <p:spPr>
          <a:xfrm rot="5400000">
            <a:off x="2956375" y="3897379"/>
            <a:ext cx="1300850"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03AEC728-29C6-CC43-A517-A3CFB9D175C7}"/>
              </a:ext>
            </a:extLst>
          </p:cNvPr>
          <p:cNvCxnSpPr>
            <a:stCxn id="6" idx="2"/>
            <a:endCxn id="9" idx="3"/>
          </p:cNvCxnSpPr>
          <p:nvPr/>
        </p:nvCxnSpPr>
        <p:spPr>
          <a:xfrm rot="5400000">
            <a:off x="3769711" y="3951890"/>
            <a:ext cx="2465004" cy="75882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28C6888-3D22-8443-8E01-E1E96FA331B1}"/>
              </a:ext>
            </a:extLst>
          </p:cNvPr>
          <p:cNvSpPr txBox="1"/>
          <p:nvPr/>
        </p:nvSpPr>
        <p:spPr>
          <a:xfrm>
            <a:off x="3363977" y="3289751"/>
            <a:ext cx="241604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t>Consumer complaints</a:t>
            </a:r>
          </a:p>
        </p:txBody>
      </p:sp>
      <p:cxnSp>
        <p:nvCxnSpPr>
          <p:cNvPr id="18" name="Curved Connector 17">
            <a:extLst>
              <a:ext uri="{FF2B5EF4-FFF2-40B4-BE49-F238E27FC236}">
                <a16:creationId xmlns:a16="http://schemas.microsoft.com/office/drawing/2014/main" id="{72E4F5E3-AEA2-5047-AA8B-3875D07152D2}"/>
              </a:ext>
            </a:extLst>
          </p:cNvPr>
          <p:cNvCxnSpPr/>
          <p:nvPr/>
        </p:nvCxnSpPr>
        <p:spPr>
          <a:xfrm rot="10800000" flipV="1">
            <a:off x="4622800" y="4547804"/>
            <a:ext cx="2809424" cy="124339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740664-2762-AB41-9EAE-74AC1FDFF8E9}"/>
              </a:ext>
            </a:extLst>
          </p:cNvPr>
          <p:cNvSpPr txBox="1"/>
          <p:nvPr/>
        </p:nvSpPr>
        <p:spPr>
          <a:xfrm>
            <a:off x="6785319" y="3987521"/>
            <a:ext cx="1569660" cy="369332"/>
          </a:xfrm>
          <a:prstGeom prst="rect">
            <a:avLst/>
          </a:prstGeom>
          <a:noFill/>
        </p:spPr>
        <p:txBody>
          <a:bodyPr wrap="none" rtlCol="0">
            <a:spAutoFit/>
          </a:bodyPr>
          <a:lstStyle/>
          <a:p>
            <a:r>
              <a:rPr lang="en-US" dirty="0"/>
              <a:t>app feedback</a:t>
            </a:r>
          </a:p>
        </p:txBody>
      </p:sp>
      <p:sp>
        <p:nvSpPr>
          <p:cNvPr id="3" name="Slide Number Placeholder 2">
            <a:extLst>
              <a:ext uri="{FF2B5EF4-FFF2-40B4-BE49-F238E27FC236}">
                <a16:creationId xmlns:a16="http://schemas.microsoft.com/office/drawing/2014/main" id="{0EFC090B-BB39-B843-AFAF-32590833F028}"/>
              </a:ext>
            </a:extLst>
          </p:cNvPr>
          <p:cNvSpPr>
            <a:spLocks noGrp="1"/>
          </p:cNvSpPr>
          <p:nvPr>
            <p:ph type="sldNum" sz="quarter" idx="12"/>
          </p:nvPr>
        </p:nvSpPr>
        <p:spPr/>
        <p:txBody>
          <a:bodyPr/>
          <a:lstStyle/>
          <a:p>
            <a:fld id="{06C525AB-8E15-B549-83D9-D2F0966E02DF}" type="slidenum">
              <a:rPr lang="en-US" altLang="en-US" smtClean="0"/>
              <a:pPr/>
              <a:t>42</a:t>
            </a:fld>
            <a:endParaRPr lang="en-US" altLang="en-US"/>
          </a:p>
        </p:txBody>
      </p:sp>
    </p:spTree>
    <p:extLst>
      <p:ext uri="{BB962C8B-B14F-4D97-AF65-F5344CB8AC3E}">
        <p14:creationId xmlns:p14="http://schemas.microsoft.com/office/powerpoint/2010/main" val="336210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A83E-DE66-1D4B-AECC-C66069A01DF5}"/>
              </a:ext>
            </a:extLst>
          </p:cNvPr>
          <p:cNvSpPr>
            <a:spLocks noGrp="1"/>
          </p:cNvSpPr>
          <p:nvPr>
            <p:ph type="title"/>
          </p:nvPr>
        </p:nvSpPr>
        <p:spPr/>
        <p:txBody>
          <a:bodyPr/>
          <a:lstStyle/>
          <a:p>
            <a:r>
              <a:rPr lang="en-US" dirty="0"/>
              <a:t>Consumer solutions</a:t>
            </a:r>
          </a:p>
        </p:txBody>
      </p:sp>
      <p:sp>
        <p:nvSpPr>
          <p:cNvPr id="3" name="Content Placeholder 2">
            <a:extLst>
              <a:ext uri="{FF2B5EF4-FFF2-40B4-BE49-F238E27FC236}">
                <a16:creationId xmlns:a16="http://schemas.microsoft.com/office/drawing/2014/main" id="{5E4E01D4-1BBD-BE4A-B5C9-1F4DE16979E2}"/>
              </a:ext>
            </a:extLst>
          </p:cNvPr>
          <p:cNvSpPr>
            <a:spLocks noGrp="1"/>
          </p:cNvSpPr>
          <p:nvPr>
            <p:ph idx="1"/>
          </p:nvPr>
        </p:nvSpPr>
        <p:spPr/>
        <p:txBody>
          <a:bodyPr/>
          <a:lstStyle/>
          <a:p>
            <a:r>
              <a:rPr lang="en-US" dirty="0"/>
              <a:t>Apps</a:t>
            </a:r>
          </a:p>
          <a:p>
            <a:pPr lvl="1"/>
            <a:r>
              <a:rPr lang="en-US" dirty="0"/>
              <a:t>Don’t work well for iOS (need to download blacklist)</a:t>
            </a:r>
          </a:p>
          <a:p>
            <a:pPr lvl="1"/>
            <a:r>
              <a:rPr lang="en-US" dirty="0"/>
              <a:t>Some “leakage” due to new number spoofing</a:t>
            </a:r>
          </a:p>
          <a:p>
            <a:pPr lvl="1"/>
            <a:r>
              <a:rPr lang="en-US" dirty="0"/>
              <a:t>Likely to increase if they get more effective</a:t>
            </a:r>
          </a:p>
          <a:p>
            <a:r>
              <a:rPr lang="en-US" dirty="0" err="1"/>
              <a:t>Nomorobo</a:t>
            </a:r>
            <a:endParaRPr lang="en-US" dirty="0"/>
          </a:p>
          <a:p>
            <a:pPr lvl="1"/>
            <a:r>
              <a:rPr lang="en-US" dirty="0"/>
              <a:t>Relies on SIP parallel forking (aka simultaneous ringing) feature </a:t>
            </a:r>
            <a:r>
              <a:rPr lang="en-US" dirty="0">
                <a:sym typeface="Wingdings" pitchFamily="2" charset="2"/>
              </a:rPr>
              <a:t></a:t>
            </a:r>
            <a:r>
              <a:rPr lang="en-US" dirty="0"/>
              <a:t> VoIP only</a:t>
            </a:r>
          </a:p>
          <a:p>
            <a:pPr lvl="2"/>
            <a:r>
              <a:rPr lang="en-US" dirty="0"/>
              <a:t>Robocall will ring once</a:t>
            </a:r>
          </a:p>
          <a:p>
            <a:pPr lvl="2"/>
            <a:r>
              <a:rPr lang="en-US" dirty="0"/>
              <a:t>second number is an 800# at </a:t>
            </a:r>
            <a:r>
              <a:rPr lang="en-US" dirty="0" err="1"/>
              <a:t>Nomorobo</a:t>
            </a:r>
            <a:endParaRPr lang="en-US" dirty="0"/>
          </a:p>
          <a:p>
            <a:pPr lvl="1"/>
            <a:r>
              <a:rPr lang="en-US" dirty="0"/>
              <a:t>Confusing: FiOS Verizon Freedom Essentials (no) vs. Digital Voice (yes)</a:t>
            </a:r>
          </a:p>
        </p:txBody>
      </p:sp>
      <p:pic>
        <p:nvPicPr>
          <p:cNvPr id="5" name="Picture 4">
            <a:extLst>
              <a:ext uri="{FF2B5EF4-FFF2-40B4-BE49-F238E27FC236}">
                <a16:creationId xmlns:a16="http://schemas.microsoft.com/office/drawing/2014/main" id="{D330C8B4-6340-7A40-A7AE-680E26F23E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9937" y="1992814"/>
            <a:ext cx="1553736" cy="723900"/>
          </a:xfrm>
          <a:prstGeom prst="rect">
            <a:avLst/>
          </a:prstGeom>
        </p:spPr>
      </p:pic>
      <p:pic>
        <p:nvPicPr>
          <p:cNvPr id="6" name="Picture 5">
            <a:extLst>
              <a:ext uri="{FF2B5EF4-FFF2-40B4-BE49-F238E27FC236}">
                <a16:creationId xmlns:a16="http://schemas.microsoft.com/office/drawing/2014/main" id="{17A99BD5-7B89-2349-8D6B-225DFB9347B8}"/>
              </a:ext>
            </a:extLst>
          </p:cNvPr>
          <p:cNvPicPr>
            <a:picLocks noChangeAspect="1"/>
          </p:cNvPicPr>
          <p:nvPr/>
        </p:nvPicPr>
        <p:blipFill>
          <a:blip r:embed="rId4"/>
          <a:stretch>
            <a:fillRect/>
          </a:stretch>
        </p:blipFill>
        <p:spPr>
          <a:xfrm>
            <a:off x="5377286" y="1277939"/>
            <a:ext cx="1520128" cy="825500"/>
          </a:xfrm>
          <a:prstGeom prst="rect">
            <a:avLst/>
          </a:prstGeom>
        </p:spPr>
      </p:pic>
      <p:pic>
        <p:nvPicPr>
          <p:cNvPr id="7" name="Picture 6">
            <a:extLst>
              <a:ext uri="{FF2B5EF4-FFF2-40B4-BE49-F238E27FC236}">
                <a16:creationId xmlns:a16="http://schemas.microsoft.com/office/drawing/2014/main" id="{F2C76E32-DEC4-C042-9030-AA4CE01F36B5}"/>
              </a:ext>
            </a:extLst>
          </p:cNvPr>
          <p:cNvPicPr>
            <a:picLocks noChangeAspect="1"/>
          </p:cNvPicPr>
          <p:nvPr/>
        </p:nvPicPr>
        <p:blipFill>
          <a:blip r:embed="rId5"/>
          <a:stretch>
            <a:fillRect/>
          </a:stretch>
        </p:blipFill>
        <p:spPr>
          <a:xfrm>
            <a:off x="7218417" y="1411289"/>
            <a:ext cx="1917700" cy="558800"/>
          </a:xfrm>
          <a:prstGeom prst="rect">
            <a:avLst/>
          </a:prstGeom>
        </p:spPr>
      </p:pic>
      <p:pic>
        <p:nvPicPr>
          <p:cNvPr id="8" name="Picture 7">
            <a:extLst>
              <a:ext uri="{FF2B5EF4-FFF2-40B4-BE49-F238E27FC236}">
                <a16:creationId xmlns:a16="http://schemas.microsoft.com/office/drawing/2014/main" id="{D6C2495D-C9AD-0E48-AAC0-8279281C34BF}"/>
              </a:ext>
            </a:extLst>
          </p:cNvPr>
          <p:cNvPicPr>
            <a:picLocks noChangeAspect="1"/>
          </p:cNvPicPr>
          <p:nvPr/>
        </p:nvPicPr>
        <p:blipFill>
          <a:blip r:embed="rId6"/>
          <a:stretch>
            <a:fillRect/>
          </a:stretch>
        </p:blipFill>
        <p:spPr>
          <a:xfrm>
            <a:off x="5943600" y="4799368"/>
            <a:ext cx="2975309" cy="1845906"/>
          </a:xfrm>
          <a:prstGeom prst="rect">
            <a:avLst/>
          </a:prstGeom>
        </p:spPr>
      </p:pic>
      <p:sp>
        <p:nvSpPr>
          <p:cNvPr id="9" name="TextBox 8">
            <a:extLst>
              <a:ext uri="{FF2B5EF4-FFF2-40B4-BE49-F238E27FC236}">
                <a16:creationId xmlns:a16="http://schemas.microsoft.com/office/drawing/2014/main" id="{57ADB558-0A19-1347-8BE3-A0D6784159BA}"/>
              </a:ext>
            </a:extLst>
          </p:cNvPr>
          <p:cNvSpPr txBox="1"/>
          <p:nvPr/>
        </p:nvSpPr>
        <p:spPr>
          <a:xfrm>
            <a:off x="3810000" y="6041786"/>
            <a:ext cx="2056973" cy="369332"/>
          </a:xfrm>
          <a:prstGeom prst="rect">
            <a:avLst/>
          </a:prstGeom>
          <a:noFill/>
        </p:spPr>
        <p:txBody>
          <a:bodyPr wrap="none" rtlCol="0">
            <a:spAutoFit/>
          </a:bodyPr>
          <a:lstStyle/>
          <a:p>
            <a:r>
              <a:rPr lang="en-US" dirty="0"/>
              <a:t>TNS </a:t>
            </a:r>
            <a:r>
              <a:rPr lang="en-US" dirty="0" err="1"/>
              <a:t>CallGuardian</a:t>
            </a:r>
            <a:endParaRPr lang="en-US" dirty="0"/>
          </a:p>
        </p:txBody>
      </p:sp>
      <p:sp>
        <p:nvSpPr>
          <p:cNvPr id="4" name="Slide Number Placeholder 3">
            <a:extLst>
              <a:ext uri="{FF2B5EF4-FFF2-40B4-BE49-F238E27FC236}">
                <a16:creationId xmlns:a16="http://schemas.microsoft.com/office/drawing/2014/main" id="{4239C88C-98F2-3E46-B007-9B9DD65F9E7D}"/>
              </a:ext>
            </a:extLst>
          </p:cNvPr>
          <p:cNvSpPr>
            <a:spLocks noGrp="1"/>
          </p:cNvSpPr>
          <p:nvPr>
            <p:ph type="sldNum" sz="quarter" idx="12"/>
          </p:nvPr>
        </p:nvSpPr>
        <p:spPr/>
        <p:txBody>
          <a:bodyPr/>
          <a:lstStyle/>
          <a:p>
            <a:fld id="{CEDE4729-8A57-DF4A-8CA8-E0FAD43DCC6E}" type="slidenum">
              <a:rPr lang="en-US" altLang="en-US" smtClean="0"/>
              <a:pPr/>
              <a:t>43</a:t>
            </a:fld>
            <a:endParaRPr lang="en-US" altLang="en-US"/>
          </a:p>
        </p:txBody>
      </p:sp>
    </p:spTree>
    <p:extLst>
      <p:ext uri="{BB962C8B-B14F-4D97-AF65-F5344CB8AC3E}">
        <p14:creationId xmlns:p14="http://schemas.microsoft.com/office/powerpoint/2010/main" val="3420351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A7D2D-099F-8C4C-A6F7-F1CF5F77A7C7}"/>
              </a:ext>
            </a:extLst>
          </p:cNvPr>
          <p:cNvPicPr>
            <a:picLocks noChangeAspect="1"/>
          </p:cNvPicPr>
          <p:nvPr/>
        </p:nvPicPr>
        <p:blipFill>
          <a:blip r:embed="rId2"/>
          <a:stretch>
            <a:fillRect/>
          </a:stretch>
        </p:blipFill>
        <p:spPr>
          <a:xfrm>
            <a:off x="654050" y="1943100"/>
            <a:ext cx="7835900" cy="2971800"/>
          </a:xfrm>
          <a:prstGeom prst="rect">
            <a:avLst/>
          </a:prstGeom>
        </p:spPr>
      </p:pic>
      <p:sp>
        <p:nvSpPr>
          <p:cNvPr id="3" name="Title 2">
            <a:extLst>
              <a:ext uri="{FF2B5EF4-FFF2-40B4-BE49-F238E27FC236}">
                <a16:creationId xmlns:a16="http://schemas.microsoft.com/office/drawing/2014/main" id="{186886BE-047F-8144-AD1B-4CE57346E6EC}"/>
              </a:ext>
            </a:extLst>
          </p:cNvPr>
          <p:cNvSpPr>
            <a:spLocks noGrp="1"/>
          </p:cNvSpPr>
          <p:nvPr>
            <p:ph type="title"/>
          </p:nvPr>
        </p:nvSpPr>
        <p:spPr/>
        <p:txBody>
          <a:bodyPr/>
          <a:lstStyle/>
          <a:p>
            <a:r>
              <a:rPr lang="en-US" dirty="0"/>
              <a:t>Verizon call marking (2018)</a:t>
            </a:r>
          </a:p>
        </p:txBody>
      </p:sp>
      <p:sp>
        <p:nvSpPr>
          <p:cNvPr id="4" name="Slide Number Placeholder 3">
            <a:extLst>
              <a:ext uri="{FF2B5EF4-FFF2-40B4-BE49-F238E27FC236}">
                <a16:creationId xmlns:a16="http://schemas.microsoft.com/office/drawing/2014/main" id="{6D437B86-710C-364C-865D-CC143A44F7F8}"/>
              </a:ext>
            </a:extLst>
          </p:cNvPr>
          <p:cNvSpPr>
            <a:spLocks noGrp="1"/>
          </p:cNvSpPr>
          <p:nvPr>
            <p:ph type="sldNum" sz="quarter" idx="12"/>
          </p:nvPr>
        </p:nvSpPr>
        <p:spPr/>
        <p:txBody>
          <a:bodyPr/>
          <a:lstStyle/>
          <a:p>
            <a:fld id="{06C525AB-8E15-B549-83D9-D2F0966E02DF}" type="slidenum">
              <a:rPr lang="en-US" altLang="en-US" smtClean="0"/>
              <a:pPr/>
              <a:t>44</a:t>
            </a:fld>
            <a:endParaRPr lang="en-US" altLang="en-US"/>
          </a:p>
        </p:txBody>
      </p:sp>
    </p:spTree>
    <p:extLst>
      <p:ext uri="{BB962C8B-B14F-4D97-AF65-F5344CB8AC3E}">
        <p14:creationId xmlns:p14="http://schemas.microsoft.com/office/powerpoint/2010/main" val="1506471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EE49-A745-7743-AEE1-C242BEDFEB37}"/>
              </a:ext>
            </a:extLst>
          </p:cNvPr>
          <p:cNvSpPr>
            <a:spLocks noGrp="1"/>
          </p:cNvSpPr>
          <p:nvPr>
            <p:ph type="title"/>
          </p:nvPr>
        </p:nvSpPr>
        <p:spPr/>
        <p:txBody>
          <a:bodyPr/>
          <a:lstStyle/>
          <a:p>
            <a:r>
              <a:rPr lang="en-US" dirty="0"/>
              <a:t>Blacklist &amp; whitelist problems</a:t>
            </a:r>
          </a:p>
        </p:txBody>
      </p:sp>
      <p:sp>
        <p:nvSpPr>
          <p:cNvPr id="3" name="Content Placeholder 2">
            <a:extLst>
              <a:ext uri="{FF2B5EF4-FFF2-40B4-BE49-F238E27FC236}">
                <a16:creationId xmlns:a16="http://schemas.microsoft.com/office/drawing/2014/main" id="{4335013B-6F0F-C748-80D1-03C50A0236CD}"/>
              </a:ext>
            </a:extLst>
          </p:cNvPr>
          <p:cNvSpPr>
            <a:spLocks noGrp="1"/>
          </p:cNvSpPr>
          <p:nvPr>
            <p:ph idx="1"/>
          </p:nvPr>
        </p:nvSpPr>
        <p:spPr/>
        <p:txBody>
          <a:bodyPr>
            <a:normAutofit/>
          </a:bodyPr>
          <a:lstStyle/>
          <a:p>
            <a:r>
              <a:rPr lang="en-US" dirty="0"/>
              <a:t>Blacklist</a:t>
            </a:r>
          </a:p>
          <a:p>
            <a:pPr lvl="1"/>
            <a:r>
              <a:rPr lang="en-US" dirty="0"/>
              <a:t>Not too useful without authentication</a:t>
            </a:r>
          </a:p>
          <a:p>
            <a:pPr lvl="1"/>
            <a:r>
              <a:rPr lang="en-US" dirty="0"/>
              <a:t>Most useful: invalid, unassigned numbers &amp; area codes</a:t>
            </a:r>
          </a:p>
          <a:p>
            <a:pPr lvl="1"/>
            <a:r>
              <a:rPr lang="en-US" dirty="0"/>
              <a:t>Do Not Originate (DNO) – numbers known not to make outbound calls</a:t>
            </a:r>
          </a:p>
          <a:p>
            <a:pPr lvl="2"/>
            <a:r>
              <a:rPr lang="en-US" dirty="0"/>
              <a:t>E.g., IRS, 555</a:t>
            </a:r>
          </a:p>
          <a:p>
            <a:pPr lvl="1"/>
            <a:r>
              <a:rPr lang="en-US" dirty="0"/>
              <a:t>Complaint about over-blocking (e.g., PACE, </a:t>
            </a:r>
            <a:r>
              <a:rPr lang="en-US" dirty="0" err="1"/>
              <a:t>SiriusXM</a:t>
            </a:r>
            <a:r>
              <a:rPr lang="en-US" dirty="0"/>
              <a:t>, </a:t>
            </a:r>
            <a:r>
              <a:rPr lang="en-US" dirty="0" err="1"/>
              <a:t>Securus</a:t>
            </a:r>
            <a:r>
              <a:rPr lang="en-US" dirty="0"/>
              <a:t> for inmate calls) </a:t>
            </a:r>
            <a:r>
              <a:rPr lang="en-US" dirty="0">
                <a:sym typeface="Wingdings" pitchFamily="2" charset="2"/>
              </a:rPr>
              <a:t> illegal vs. unwanted in FCC 17-59</a:t>
            </a:r>
            <a:endParaRPr lang="en-US" dirty="0"/>
          </a:p>
          <a:p>
            <a:r>
              <a:rPr lang="en-US" dirty="0"/>
              <a:t>Whitelist</a:t>
            </a:r>
          </a:p>
          <a:p>
            <a:pPr lvl="1"/>
            <a:r>
              <a:rPr lang="en-US" dirty="0"/>
              <a:t>No industry-wide effort</a:t>
            </a:r>
          </a:p>
          <a:p>
            <a:pPr lvl="1"/>
            <a:r>
              <a:rPr lang="en-US" dirty="0"/>
              <a:t>Likely hard for accidental inclusions to find appropriate organization</a:t>
            </a:r>
          </a:p>
          <a:p>
            <a:pPr lvl="1"/>
            <a:r>
              <a:rPr lang="en-US" dirty="0"/>
              <a:t>See CNAM caller ID problems</a:t>
            </a:r>
          </a:p>
          <a:p>
            <a:pPr lvl="1"/>
            <a:r>
              <a:rPr lang="en-US" dirty="0"/>
              <a:t>How do validate legitimate </a:t>
            </a:r>
            <a:r>
              <a:rPr lang="en-US" dirty="0" err="1"/>
              <a:t>robocallers</a:t>
            </a:r>
            <a:r>
              <a:rPr lang="en-US" dirty="0"/>
              <a:t>?</a:t>
            </a:r>
          </a:p>
          <a:p>
            <a:pPr lvl="2"/>
            <a:r>
              <a:rPr lang="en-US" dirty="0"/>
              <a:t>No (FCC) license for medical notification services</a:t>
            </a:r>
          </a:p>
          <a:p>
            <a:pPr lvl="2"/>
            <a:r>
              <a:rPr lang="en-US" dirty="0"/>
              <a:t>But bonding may be an option</a:t>
            </a:r>
          </a:p>
          <a:p>
            <a:r>
              <a:rPr lang="en-US" dirty="0"/>
              <a:t>Re-assigned number database</a:t>
            </a:r>
          </a:p>
          <a:p>
            <a:pPr lvl="1"/>
            <a:r>
              <a:rPr lang="en-US" dirty="0"/>
              <a:t>Who will pay?</a:t>
            </a:r>
          </a:p>
        </p:txBody>
      </p:sp>
      <p:sp>
        <p:nvSpPr>
          <p:cNvPr id="4" name="Slide Number Placeholder 3">
            <a:extLst>
              <a:ext uri="{FF2B5EF4-FFF2-40B4-BE49-F238E27FC236}">
                <a16:creationId xmlns:a16="http://schemas.microsoft.com/office/drawing/2014/main" id="{6DC84521-86BB-C74C-BC92-0DDABF562297}"/>
              </a:ext>
            </a:extLst>
          </p:cNvPr>
          <p:cNvSpPr>
            <a:spLocks noGrp="1"/>
          </p:cNvSpPr>
          <p:nvPr>
            <p:ph type="sldNum" sz="quarter" idx="12"/>
          </p:nvPr>
        </p:nvSpPr>
        <p:spPr/>
        <p:txBody>
          <a:bodyPr/>
          <a:lstStyle/>
          <a:p>
            <a:fld id="{CEDE4729-8A57-DF4A-8CA8-E0FAD43DCC6E}" type="slidenum">
              <a:rPr lang="en-US" altLang="en-US" smtClean="0"/>
              <a:pPr/>
              <a:t>45</a:t>
            </a:fld>
            <a:endParaRPr lang="en-US" altLang="en-US"/>
          </a:p>
        </p:txBody>
      </p:sp>
    </p:spTree>
    <p:extLst>
      <p:ext uri="{BB962C8B-B14F-4D97-AF65-F5344CB8AC3E}">
        <p14:creationId xmlns:p14="http://schemas.microsoft.com/office/powerpoint/2010/main" val="3194749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000E0A-C5A9-1349-A04F-212F27466573}"/>
              </a:ext>
            </a:extLst>
          </p:cNvPr>
          <p:cNvSpPr>
            <a:spLocks noGrp="1"/>
          </p:cNvSpPr>
          <p:nvPr>
            <p:ph type="title"/>
          </p:nvPr>
        </p:nvSpPr>
        <p:spPr/>
        <p:txBody>
          <a:bodyPr/>
          <a:lstStyle/>
          <a:p>
            <a:r>
              <a:rPr lang="en-US" dirty="0"/>
              <a:t>Example: TNS Call Guardian</a:t>
            </a:r>
          </a:p>
        </p:txBody>
      </p:sp>
      <p:pic>
        <p:nvPicPr>
          <p:cNvPr id="3" name="Picture 2">
            <a:extLst>
              <a:ext uri="{FF2B5EF4-FFF2-40B4-BE49-F238E27FC236}">
                <a16:creationId xmlns:a16="http://schemas.microsoft.com/office/drawing/2014/main" id="{1C0575C1-98A8-834A-B60A-4F4118BF8C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 y="1247744"/>
            <a:ext cx="7256930" cy="5607628"/>
          </a:xfrm>
          <a:prstGeom prst="rect">
            <a:avLst/>
          </a:prstGeom>
        </p:spPr>
      </p:pic>
      <p:sp>
        <p:nvSpPr>
          <p:cNvPr id="2" name="Slide Number Placeholder 1">
            <a:extLst>
              <a:ext uri="{FF2B5EF4-FFF2-40B4-BE49-F238E27FC236}">
                <a16:creationId xmlns:a16="http://schemas.microsoft.com/office/drawing/2014/main" id="{0B660C18-8E2B-6444-978A-0A0A59043421}"/>
              </a:ext>
            </a:extLst>
          </p:cNvPr>
          <p:cNvSpPr>
            <a:spLocks noGrp="1"/>
          </p:cNvSpPr>
          <p:nvPr>
            <p:ph type="sldNum" sz="quarter" idx="12"/>
          </p:nvPr>
        </p:nvSpPr>
        <p:spPr/>
        <p:txBody>
          <a:bodyPr/>
          <a:lstStyle/>
          <a:p>
            <a:fld id="{06C525AB-8E15-B549-83D9-D2F0966E02DF}" type="slidenum">
              <a:rPr lang="en-US" altLang="en-US" smtClean="0"/>
              <a:pPr/>
              <a:t>46</a:t>
            </a:fld>
            <a:endParaRPr lang="en-US" altLang="en-US"/>
          </a:p>
        </p:txBody>
      </p:sp>
    </p:spTree>
    <p:extLst>
      <p:ext uri="{BB962C8B-B14F-4D97-AF65-F5344CB8AC3E}">
        <p14:creationId xmlns:p14="http://schemas.microsoft.com/office/powerpoint/2010/main" val="1565903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01CC-B372-BE4C-9360-05EFF484D96D}"/>
              </a:ext>
            </a:extLst>
          </p:cNvPr>
          <p:cNvSpPr>
            <a:spLocks noGrp="1"/>
          </p:cNvSpPr>
          <p:nvPr>
            <p:ph type="title"/>
          </p:nvPr>
        </p:nvSpPr>
        <p:spPr/>
        <p:txBody>
          <a:bodyPr/>
          <a:lstStyle/>
          <a:p>
            <a:r>
              <a:rPr lang="en-US" dirty="0"/>
              <a:t>Frankel proposal</a:t>
            </a:r>
          </a:p>
        </p:txBody>
      </p:sp>
      <p:sp>
        <p:nvSpPr>
          <p:cNvPr id="3" name="Content Placeholder 2">
            <a:extLst>
              <a:ext uri="{FF2B5EF4-FFF2-40B4-BE49-F238E27FC236}">
                <a16:creationId xmlns:a16="http://schemas.microsoft.com/office/drawing/2014/main" id="{41612FFB-1ED7-5845-8F57-82845595A8DD}"/>
              </a:ext>
            </a:extLst>
          </p:cNvPr>
          <p:cNvSpPr>
            <a:spLocks noGrp="1"/>
          </p:cNvSpPr>
          <p:nvPr>
            <p:ph idx="1"/>
          </p:nvPr>
        </p:nvSpPr>
        <p:spPr/>
        <p:txBody>
          <a:bodyPr/>
          <a:lstStyle/>
          <a:p>
            <a:r>
              <a:rPr lang="en-US" dirty="0"/>
              <a:t>All originating providers should do three things:</a:t>
            </a:r>
          </a:p>
          <a:p>
            <a:pPr lvl="1"/>
            <a:r>
              <a:rPr lang="en-US" dirty="0"/>
              <a:t>Permit volume calling only by vetted originators</a:t>
            </a:r>
          </a:p>
          <a:p>
            <a:pPr lvl="1"/>
            <a:r>
              <a:rPr lang="en-US" dirty="0"/>
              <a:t>Include a Billing Telephone Number linked to the Originating Provider</a:t>
            </a:r>
          </a:p>
          <a:p>
            <a:pPr lvl="2"/>
            <a:r>
              <a:rPr lang="en-US" dirty="0"/>
              <a:t>BTN is distinguished when:</a:t>
            </a:r>
          </a:p>
          <a:p>
            <a:pPr lvl="3"/>
            <a:r>
              <a:rPr lang="en-US" dirty="0"/>
              <a:t>Commercial caller uses an alternative provider for outbound traffic (call termination)</a:t>
            </a:r>
          </a:p>
          <a:p>
            <a:pPr lvl="3"/>
            <a:r>
              <a:rPr lang="en-US" dirty="0"/>
              <a:t>Calls are placed “on behalf of” another number, or incoming calls are forwarded</a:t>
            </a:r>
          </a:p>
          <a:p>
            <a:pPr lvl="3"/>
            <a:r>
              <a:rPr lang="en-US" dirty="0"/>
              <a:t>Calls are originated from outside USA</a:t>
            </a:r>
          </a:p>
          <a:p>
            <a:pPr lvl="3"/>
            <a:r>
              <a:rPr lang="en-US" dirty="0"/>
              <a:t>Wireless subscriber roams off-network</a:t>
            </a:r>
          </a:p>
          <a:p>
            <a:pPr lvl="1"/>
            <a:r>
              <a:rPr lang="en-US" dirty="0"/>
              <a:t>Cooperate with industry traceback efforts</a:t>
            </a:r>
          </a:p>
          <a:p>
            <a:r>
              <a:rPr lang="en-US" dirty="0"/>
              <a:t>Exception for vetted customers</a:t>
            </a:r>
          </a:p>
          <a:p>
            <a:pPr lvl="1"/>
            <a:r>
              <a:rPr lang="en-US" dirty="0"/>
              <a:t>Legitimate volume call originators subscribe to published best practices</a:t>
            </a:r>
          </a:p>
          <a:p>
            <a:pPr lvl="1"/>
            <a:r>
              <a:rPr lang="en-US" dirty="0"/>
              <a:t>Third-party auditing and compliance</a:t>
            </a:r>
          </a:p>
          <a:p>
            <a:pPr lvl="1"/>
            <a:r>
              <a:rPr lang="en-US" dirty="0"/>
              <a:t>Referenceable by providers, analytics companies, regulatory enforcement</a:t>
            </a:r>
          </a:p>
        </p:txBody>
      </p:sp>
      <p:sp>
        <p:nvSpPr>
          <p:cNvPr id="4" name="Slide Number Placeholder 3">
            <a:extLst>
              <a:ext uri="{FF2B5EF4-FFF2-40B4-BE49-F238E27FC236}">
                <a16:creationId xmlns:a16="http://schemas.microsoft.com/office/drawing/2014/main" id="{9210A6F8-7670-6046-B3F9-408562FA4386}"/>
              </a:ext>
            </a:extLst>
          </p:cNvPr>
          <p:cNvSpPr>
            <a:spLocks noGrp="1"/>
          </p:cNvSpPr>
          <p:nvPr>
            <p:ph type="sldNum" sz="quarter" idx="12"/>
          </p:nvPr>
        </p:nvSpPr>
        <p:spPr/>
        <p:txBody>
          <a:bodyPr/>
          <a:lstStyle/>
          <a:p>
            <a:fld id="{CEDE4729-8A57-DF4A-8CA8-E0FAD43DCC6E}" type="slidenum">
              <a:rPr lang="en-US" altLang="en-US" smtClean="0"/>
              <a:pPr/>
              <a:t>47</a:t>
            </a:fld>
            <a:endParaRPr lang="en-US" altLang="en-US"/>
          </a:p>
        </p:txBody>
      </p:sp>
    </p:spTree>
    <p:extLst>
      <p:ext uri="{BB962C8B-B14F-4D97-AF65-F5344CB8AC3E}">
        <p14:creationId xmlns:p14="http://schemas.microsoft.com/office/powerpoint/2010/main" val="1365238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953A-7944-DF44-9BFC-F75D67E8BC24}"/>
              </a:ext>
            </a:extLst>
          </p:cNvPr>
          <p:cNvSpPr>
            <a:spLocks noGrp="1"/>
          </p:cNvSpPr>
          <p:nvPr>
            <p:ph type="title"/>
          </p:nvPr>
        </p:nvSpPr>
        <p:spPr/>
        <p:txBody>
          <a:bodyPr/>
          <a:lstStyle/>
          <a:p>
            <a:r>
              <a:rPr lang="en-US" dirty="0"/>
              <a:t>STIR/SHAKEN</a:t>
            </a:r>
          </a:p>
        </p:txBody>
      </p:sp>
      <p:sp>
        <p:nvSpPr>
          <p:cNvPr id="3" name="Text Placeholder 2">
            <a:extLst>
              <a:ext uri="{FF2B5EF4-FFF2-40B4-BE49-F238E27FC236}">
                <a16:creationId xmlns:a16="http://schemas.microsoft.com/office/drawing/2014/main" id="{FE675C4F-8336-5F43-8341-7CE1157594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F96E31-A245-574C-BB98-9458A09AEC93}"/>
              </a:ext>
            </a:extLst>
          </p:cNvPr>
          <p:cNvSpPr>
            <a:spLocks noGrp="1"/>
          </p:cNvSpPr>
          <p:nvPr>
            <p:ph type="sldNum" sz="quarter" idx="12"/>
          </p:nvPr>
        </p:nvSpPr>
        <p:spPr/>
        <p:txBody>
          <a:bodyPr/>
          <a:lstStyle/>
          <a:p>
            <a:fld id="{8A7AA581-73AD-1940-8F91-24C3F29E5DB4}" type="slidenum">
              <a:rPr lang="en-US" altLang="en-US" smtClean="0"/>
              <a:pPr/>
              <a:t>48</a:t>
            </a:fld>
            <a:endParaRPr lang="en-US" altLang="en-US"/>
          </a:p>
        </p:txBody>
      </p:sp>
    </p:spTree>
    <p:extLst>
      <p:ext uri="{BB962C8B-B14F-4D97-AF65-F5344CB8AC3E}">
        <p14:creationId xmlns:p14="http://schemas.microsoft.com/office/powerpoint/2010/main" val="967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EF22-4445-1949-9DD1-FEA45AC30F95}"/>
              </a:ext>
            </a:extLst>
          </p:cNvPr>
          <p:cNvSpPr>
            <a:spLocks noGrp="1"/>
          </p:cNvSpPr>
          <p:nvPr>
            <p:ph type="title"/>
          </p:nvPr>
        </p:nvSpPr>
        <p:spPr/>
        <p:txBody>
          <a:bodyPr/>
          <a:lstStyle/>
          <a:p>
            <a:r>
              <a:rPr lang="en-US" dirty="0"/>
              <a:t>The role of STIR/SHAKEN</a:t>
            </a:r>
          </a:p>
        </p:txBody>
      </p:sp>
      <p:sp>
        <p:nvSpPr>
          <p:cNvPr id="3" name="Content Placeholder 2">
            <a:extLst>
              <a:ext uri="{FF2B5EF4-FFF2-40B4-BE49-F238E27FC236}">
                <a16:creationId xmlns:a16="http://schemas.microsoft.com/office/drawing/2014/main" id="{1C9AA9B0-0C52-7D4F-BE9B-EBCC9090FBC3}"/>
              </a:ext>
            </a:extLst>
          </p:cNvPr>
          <p:cNvSpPr>
            <a:spLocks noGrp="1"/>
          </p:cNvSpPr>
          <p:nvPr>
            <p:ph idx="1"/>
          </p:nvPr>
        </p:nvSpPr>
        <p:spPr/>
        <p:txBody>
          <a:bodyPr/>
          <a:lstStyle/>
          <a:p>
            <a:r>
              <a:rPr lang="en-US" dirty="0"/>
              <a:t>Ensure that caller is authorized to use calling number</a:t>
            </a:r>
          </a:p>
          <a:p>
            <a:pPr lvl="1"/>
            <a:r>
              <a:rPr lang="en-US" dirty="0"/>
              <a:t>Identify originating carrier (or close to it)</a:t>
            </a:r>
          </a:p>
          <a:p>
            <a:pPr lvl="1"/>
            <a:r>
              <a:rPr lang="en-US" dirty="0"/>
              <a:t>Prevent impersonation and randomization</a:t>
            </a:r>
          </a:p>
          <a:p>
            <a:r>
              <a:rPr lang="en-US" dirty="0"/>
              <a:t>STIR: protocol additions to VoIP call signaling protocol (SIP) </a:t>
            </a:r>
            <a:r>
              <a:rPr lang="en-US" dirty="0">
                <a:sym typeface="Wingdings" pitchFamily="2" charset="2"/>
              </a:rPr>
              <a:t> IETF</a:t>
            </a:r>
            <a:endParaRPr lang="en-US" dirty="0"/>
          </a:p>
          <a:p>
            <a:r>
              <a:rPr lang="en-US" dirty="0"/>
              <a:t>SHAKEN: guidelines for using STIR in carrier networks </a:t>
            </a:r>
            <a:r>
              <a:rPr lang="en-US" dirty="0">
                <a:sym typeface="Wingdings" pitchFamily="2" charset="2"/>
              </a:rPr>
              <a:t> ATIS &amp; </a:t>
            </a:r>
            <a:r>
              <a:rPr lang="en-US" dirty="0" err="1">
                <a:sym typeface="Wingdings" pitchFamily="2" charset="2"/>
              </a:rPr>
              <a:t>SIPForum</a:t>
            </a:r>
            <a:endParaRPr lang="en-US" dirty="0"/>
          </a:p>
        </p:txBody>
      </p:sp>
      <p:pic>
        <p:nvPicPr>
          <p:cNvPr id="4" name="Picture 3">
            <a:extLst>
              <a:ext uri="{FF2B5EF4-FFF2-40B4-BE49-F238E27FC236}">
                <a16:creationId xmlns:a16="http://schemas.microsoft.com/office/drawing/2014/main" id="{3E777EE5-B272-644F-97D8-ADAB751F99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4191000"/>
            <a:ext cx="1266206" cy="671292"/>
          </a:xfrm>
          <a:prstGeom prst="rect">
            <a:avLst/>
          </a:prstGeom>
        </p:spPr>
      </p:pic>
      <p:pic>
        <p:nvPicPr>
          <p:cNvPr id="5" name="Picture 4">
            <a:extLst>
              <a:ext uri="{FF2B5EF4-FFF2-40B4-BE49-F238E27FC236}">
                <a16:creationId xmlns:a16="http://schemas.microsoft.com/office/drawing/2014/main" id="{60623417-7081-214D-BB09-3F2E3AC26F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1800" y="5257800"/>
            <a:ext cx="736600" cy="736600"/>
          </a:xfrm>
          <a:prstGeom prst="rect">
            <a:avLst/>
          </a:prstGeom>
        </p:spPr>
      </p:pic>
      <p:pic>
        <p:nvPicPr>
          <p:cNvPr id="6" name="Picture 5">
            <a:extLst>
              <a:ext uri="{FF2B5EF4-FFF2-40B4-BE49-F238E27FC236}">
                <a16:creationId xmlns:a16="http://schemas.microsoft.com/office/drawing/2014/main" id="{F074B9A2-ED98-A14F-956F-AA1172F67A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8284" y="5564807"/>
            <a:ext cx="854694" cy="122586"/>
          </a:xfrm>
          <a:prstGeom prst="rect">
            <a:avLst/>
          </a:prstGeom>
        </p:spPr>
      </p:pic>
      <p:sp>
        <p:nvSpPr>
          <p:cNvPr id="7" name="Slide Number Placeholder 6">
            <a:extLst>
              <a:ext uri="{FF2B5EF4-FFF2-40B4-BE49-F238E27FC236}">
                <a16:creationId xmlns:a16="http://schemas.microsoft.com/office/drawing/2014/main" id="{67D3306C-EFCC-1249-A746-2B4CD38E894B}"/>
              </a:ext>
            </a:extLst>
          </p:cNvPr>
          <p:cNvSpPr>
            <a:spLocks noGrp="1"/>
          </p:cNvSpPr>
          <p:nvPr>
            <p:ph type="sldNum" sz="quarter" idx="12"/>
          </p:nvPr>
        </p:nvSpPr>
        <p:spPr/>
        <p:txBody>
          <a:bodyPr/>
          <a:lstStyle/>
          <a:p>
            <a:fld id="{CEDE4729-8A57-DF4A-8CA8-E0FAD43DCC6E}" type="slidenum">
              <a:rPr lang="en-US" altLang="en-US" smtClean="0"/>
              <a:pPr/>
              <a:t>49</a:t>
            </a:fld>
            <a:endParaRPr lang="en-US" altLang="en-US"/>
          </a:p>
        </p:txBody>
      </p:sp>
    </p:spTree>
    <p:extLst>
      <p:ext uri="{BB962C8B-B14F-4D97-AF65-F5344CB8AC3E}">
        <p14:creationId xmlns:p14="http://schemas.microsoft.com/office/powerpoint/2010/main" val="2697195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1D0A-60E4-7C4C-AD9F-1B52E8BB3F7C}"/>
              </a:ext>
            </a:extLst>
          </p:cNvPr>
          <p:cNvSpPr>
            <a:spLocks noGrp="1"/>
          </p:cNvSpPr>
          <p:nvPr>
            <p:ph type="title"/>
          </p:nvPr>
        </p:nvSpPr>
        <p:spPr/>
        <p:txBody>
          <a:bodyPr/>
          <a:lstStyle/>
          <a:p>
            <a:r>
              <a:rPr lang="en-US" dirty="0"/>
              <a:t>Nigerian “advance fee” scam</a:t>
            </a:r>
          </a:p>
        </p:txBody>
      </p:sp>
      <p:pic>
        <p:nvPicPr>
          <p:cNvPr id="4" name="Picture 3">
            <a:extLst>
              <a:ext uri="{FF2B5EF4-FFF2-40B4-BE49-F238E27FC236}">
                <a16:creationId xmlns:a16="http://schemas.microsoft.com/office/drawing/2014/main" id="{CD6E7E57-C543-D242-A69A-B6299262B8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1417638"/>
            <a:ext cx="7391400" cy="4653223"/>
          </a:xfrm>
          <a:prstGeom prst="rect">
            <a:avLst/>
          </a:prstGeom>
          <a:ln>
            <a:noFill/>
          </a:ln>
          <a:effectLst>
            <a:outerShdw blurRad="190500" algn="tl" rotWithShape="0">
              <a:srgbClr val="000000">
                <a:alpha val="70000"/>
              </a:srgbClr>
            </a:outerShdw>
          </a:effectLst>
        </p:spPr>
      </p:pic>
      <p:sp>
        <p:nvSpPr>
          <p:cNvPr id="3" name="Slide Number Placeholder 2">
            <a:extLst>
              <a:ext uri="{FF2B5EF4-FFF2-40B4-BE49-F238E27FC236}">
                <a16:creationId xmlns:a16="http://schemas.microsoft.com/office/drawing/2014/main" id="{A4FC97B7-E58C-D040-A1C5-102E9A068FA8}"/>
              </a:ext>
            </a:extLst>
          </p:cNvPr>
          <p:cNvSpPr>
            <a:spLocks noGrp="1"/>
          </p:cNvSpPr>
          <p:nvPr>
            <p:ph type="sldNum" sz="quarter" idx="12"/>
          </p:nvPr>
        </p:nvSpPr>
        <p:spPr/>
        <p:txBody>
          <a:bodyPr/>
          <a:lstStyle/>
          <a:p>
            <a:fld id="{06C525AB-8E15-B549-83D9-D2F0966E02DF}" type="slidenum">
              <a:rPr lang="en-US" altLang="en-US" smtClean="0"/>
              <a:pPr/>
              <a:t>5</a:t>
            </a:fld>
            <a:endParaRPr lang="en-US" altLang="en-US"/>
          </a:p>
        </p:txBody>
      </p:sp>
    </p:spTree>
    <p:extLst>
      <p:ext uri="{BB962C8B-B14F-4D97-AF65-F5344CB8AC3E}">
        <p14:creationId xmlns:p14="http://schemas.microsoft.com/office/powerpoint/2010/main" val="495693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331259" y="3499597"/>
            <a:ext cx="4074459" cy="243055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Architecture for </a:t>
            </a:r>
            <a:r>
              <a:rPr lang="en-US" dirty="0" err="1"/>
              <a:t>robocall</a:t>
            </a:r>
            <a:r>
              <a:rPr lang="en-US" dirty="0"/>
              <a:t> prevention</a:t>
            </a:r>
          </a:p>
        </p:txBody>
      </p:sp>
      <p:sp>
        <p:nvSpPr>
          <p:cNvPr id="3" name="Rounded Rectangle 2"/>
          <p:cNvSpPr/>
          <p:nvPr/>
        </p:nvSpPr>
        <p:spPr>
          <a:xfrm>
            <a:off x="3001144" y="4599063"/>
            <a:ext cx="941522" cy="860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SIP</a:t>
            </a:r>
          </a:p>
          <a:p>
            <a:pPr algn="ctr"/>
            <a:r>
              <a:rPr lang="en-US" dirty="0"/>
              <a:t>proxy</a:t>
            </a:r>
          </a:p>
        </p:txBody>
      </p:sp>
      <p:sp>
        <p:nvSpPr>
          <p:cNvPr id="4" name="Triangle 3"/>
          <p:cNvSpPr/>
          <p:nvPr/>
        </p:nvSpPr>
        <p:spPr>
          <a:xfrm>
            <a:off x="6346556" y="4649487"/>
            <a:ext cx="1011265" cy="825285"/>
          </a:xfrm>
          <a:prstGeom prs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136361" y="4358894"/>
            <a:ext cx="1452966" cy="313841"/>
          </a:xfrm>
          <a:custGeom>
            <a:avLst/>
            <a:gdLst>
              <a:gd name="connsiteX0" fmla="*/ 0 w 1937288"/>
              <a:gd name="connsiteY0" fmla="*/ 418455 h 418455"/>
              <a:gd name="connsiteX1" fmla="*/ 1022888 w 1937288"/>
              <a:gd name="connsiteY1" fmla="*/ 0 h 418455"/>
              <a:gd name="connsiteX2" fmla="*/ 1937288 w 1937288"/>
              <a:gd name="connsiteY2" fmla="*/ 418455 h 418455"/>
            </a:gdLst>
            <a:ahLst/>
            <a:cxnLst>
              <a:cxn ang="0">
                <a:pos x="connsiteX0" y="connsiteY0"/>
              </a:cxn>
              <a:cxn ang="0">
                <a:pos x="connsiteX1" y="connsiteY1"/>
              </a:cxn>
              <a:cxn ang="0">
                <a:pos x="connsiteX2" y="connsiteY2"/>
              </a:cxn>
            </a:cxnLst>
            <a:rect l="l" t="t" r="r" b="b"/>
            <a:pathLst>
              <a:path w="1937288" h="418455">
                <a:moveTo>
                  <a:pt x="0" y="418455"/>
                </a:moveTo>
                <a:cubicBezTo>
                  <a:pt x="350003" y="209227"/>
                  <a:pt x="700007" y="0"/>
                  <a:pt x="1022888" y="0"/>
                </a:cubicBezTo>
                <a:cubicBezTo>
                  <a:pt x="1345769" y="0"/>
                  <a:pt x="1937288" y="418455"/>
                  <a:pt x="1937288" y="418455"/>
                </a:cubicBezTo>
              </a:path>
            </a:pathLst>
          </a:custGeom>
          <a:noFill/>
          <a:ln w="1016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94330" y="3361097"/>
            <a:ext cx="799963" cy="369332"/>
          </a:xfrm>
          <a:prstGeom prst="rect">
            <a:avLst/>
          </a:prstGeom>
          <a:noFill/>
        </p:spPr>
        <p:txBody>
          <a:bodyPr wrap="none" rtlCol="0">
            <a:spAutoFit/>
          </a:bodyPr>
          <a:lstStyle/>
          <a:p>
            <a:r>
              <a:rPr lang="en-US"/>
              <a:t>carrier</a:t>
            </a:r>
          </a:p>
        </p:txBody>
      </p:sp>
      <p:sp>
        <p:nvSpPr>
          <p:cNvPr id="8" name="Magnetic Disk 7"/>
          <p:cNvSpPr/>
          <p:nvPr/>
        </p:nvSpPr>
        <p:spPr>
          <a:xfrm>
            <a:off x="2901462" y="2125266"/>
            <a:ext cx="1266092" cy="859981"/>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“analytics”</a:t>
            </a:r>
          </a:p>
          <a:p>
            <a:pPr algn="ctr"/>
            <a:r>
              <a:rPr lang="en-US" dirty="0"/>
              <a:t>“big data”</a:t>
            </a:r>
          </a:p>
        </p:txBody>
      </p:sp>
      <p:sp>
        <p:nvSpPr>
          <p:cNvPr id="9" name="Up-Down Arrow 8"/>
          <p:cNvSpPr/>
          <p:nvPr/>
        </p:nvSpPr>
        <p:spPr>
          <a:xfrm>
            <a:off x="3401307" y="3119438"/>
            <a:ext cx="189057" cy="13963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942666" y="4851026"/>
            <a:ext cx="2403890" cy="602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942667" y="5264524"/>
            <a:ext cx="202782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2493463" y="2995332"/>
            <a:ext cx="945623" cy="2744888"/>
          </a:xfrm>
          <a:custGeom>
            <a:avLst/>
            <a:gdLst>
              <a:gd name="connsiteX0" fmla="*/ 1260830 w 1260830"/>
              <a:gd name="connsiteY0" fmla="*/ 3307977 h 3659850"/>
              <a:gd name="connsiteX1" fmla="*/ 991889 w 1260830"/>
              <a:gd name="connsiteY1" fmla="*/ 3657600 h 3659850"/>
              <a:gd name="connsiteX2" fmla="*/ 90936 w 1260830"/>
              <a:gd name="connsiteY2" fmla="*/ 3334871 h 3659850"/>
              <a:gd name="connsiteX3" fmla="*/ 131277 w 1260830"/>
              <a:gd name="connsiteY3" fmla="*/ 1532965 h 3659850"/>
              <a:gd name="connsiteX4" fmla="*/ 978442 w 1260830"/>
              <a:gd name="connsiteY4" fmla="*/ 0 h 365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830" h="3659850">
                <a:moveTo>
                  <a:pt x="1260830" y="3307977"/>
                </a:moveTo>
                <a:cubicBezTo>
                  <a:pt x="1223850" y="3480547"/>
                  <a:pt x="1186871" y="3653118"/>
                  <a:pt x="991889" y="3657600"/>
                </a:cubicBezTo>
                <a:cubicBezTo>
                  <a:pt x="796907" y="3662082"/>
                  <a:pt x="234371" y="3688977"/>
                  <a:pt x="90936" y="3334871"/>
                </a:cubicBezTo>
                <a:cubicBezTo>
                  <a:pt x="-52499" y="2980765"/>
                  <a:pt x="-16641" y="2088777"/>
                  <a:pt x="131277" y="1532965"/>
                </a:cubicBezTo>
                <a:cubicBezTo>
                  <a:pt x="279195" y="977153"/>
                  <a:pt x="978442" y="0"/>
                  <a:pt x="978442" y="0"/>
                </a:cubicBezTo>
              </a:path>
            </a:pathLst>
          </a:custGeom>
          <a:noFill/>
          <a:ln w="57150">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83504" y="5251357"/>
            <a:ext cx="2156487" cy="646331"/>
          </a:xfrm>
          <a:prstGeom prst="rect">
            <a:avLst/>
          </a:prstGeom>
          <a:noFill/>
        </p:spPr>
        <p:txBody>
          <a:bodyPr wrap="square" rtlCol="0">
            <a:spAutoFit/>
          </a:bodyPr>
          <a:lstStyle/>
          <a:p>
            <a:r>
              <a:rPr lang="en-US" dirty="0"/>
              <a:t>607 Unwanted</a:t>
            </a:r>
          </a:p>
          <a:p>
            <a:r>
              <a:rPr lang="en-US" dirty="0"/>
              <a:t>RFC 8197</a:t>
            </a:r>
          </a:p>
        </p:txBody>
      </p:sp>
      <p:cxnSp>
        <p:nvCxnSpPr>
          <p:cNvPr id="18" name="Straight Arrow Connector 17"/>
          <p:cNvCxnSpPr/>
          <p:nvPr/>
        </p:nvCxnSpPr>
        <p:spPr>
          <a:xfrm>
            <a:off x="948018" y="5048189"/>
            <a:ext cx="205312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1189" y="5585179"/>
            <a:ext cx="2364915" cy="646331"/>
          </a:xfrm>
          <a:prstGeom prst="rect">
            <a:avLst/>
          </a:prstGeom>
          <a:noFill/>
        </p:spPr>
        <p:txBody>
          <a:bodyPr wrap="square" rtlCol="0">
            <a:spAutoFit/>
          </a:bodyPr>
          <a:lstStyle/>
          <a:p>
            <a:r>
              <a:rPr lang="en-US" dirty="0"/>
              <a:t>STIR signing</a:t>
            </a:r>
          </a:p>
          <a:p>
            <a:r>
              <a:rPr lang="en-US" dirty="0"/>
              <a:t>RFC 8224</a:t>
            </a:r>
          </a:p>
        </p:txBody>
      </p:sp>
      <p:sp>
        <p:nvSpPr>
          <p:cNvPr id="20" name="Rounded Rectangular Callout 19"/>
          <p:cNvSpPr/>
          <p:nvPr/>
        </p:nvSpPr>
        <p:spPr>
          <a:xfrm>
            <a:off x="5056550" y="1904160"/>
            <a:ext cx="3838680" cy="1369308"/>
          </a:xfrm>
          <a:prstGeom prst="wedgeRoundRectCallout">
            <a:avLst>
              <a:gd name="adj1" fmla="val -83315"/>
              <a:gd name="adj2" fmla="val 1446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charset="0"/>
              <a:buChar char="•"/>
            </a:pPr>
            <a:r>
              <a:rPr lang="en-US" dirty="0"/>
              <a:t>Check STIR signature</a:t>
            </a:r>
          </a:p>
          <a:p>
            <a:pPr marL="214313" indent="-214313">
              <a:buFont typeface="Arial" charset="0"/>
              <a:buChar char="•"/>
            </a:pPr>
            <a:r>
              <a:rPr lang="en-US" dirty="0"/>
              <a:t>look up category based on number (optional)</a:t>
            </a:r>
          </a:p>
          <a:p>
            <a:pPr marL="214313" indent="-214313">
              <a:buFont typeface="Arial" charset="0"/>
              <a:buChar char="•"/>
            </a:pPr>
            <a:r>
              <a:rPr lang="en-US" dirty="0"/>
              <a:t>indicate </a:t>
            </a:r>
            <a:r>
              <a:rPr lang="en-US" i="1" dirty="0"/>
              <a:t>probability(spam)</a:t>
            </a:r>
          </a:p>
          <a:p>
            <a:pPr marL="214313" indent="-214313">
              <a:buFont typeface="Arial" charset="0"/>
              <a:buChar char="•"/>
            </a:pPr>
            <a:endParaRPr lang="en-US" dirty="0"/>
          </a:p>
        </p:txBody>
      </p:sp>
      <p:sp>
        <p:nvSpPr>
          <p:cNvPr id="21" name="Multidocument 20"/>
          <p:cNvSpPr/>
          <p:nvPr/>
        </p:nvSpPr>
        <p:spPr>
          <a:xfrm>
            <a:off x="8068235" y="4649487"/>
            <a:ext cx="988359" cy="760927"/>
          </a:xfrm>
          <a:prstGeom prst="flowChartMultidocumen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external</a:t>
            </a:r>
          </a:p>
          <a:p>
            <a:pPr algn="ctr"/>
            <a:r>
              <a:rPr lang="en-US" sz="1400" dirty="0"/>
              <a:t>service</a:t>
            </a:r>
          </a:p>
        </p:txBody>
      </p:sp>
      <p:sp>
        <p:nvSpPr>
          <p:cNvPr id="22" name="Left-Right Arrow 21"/>
          <p:cNvSpPr/>
          <p:nvPr/>
        </p:nvSpPr>
        <p:spPr>
          <a:xfrm>
            <a:off x="7271497" y="5048189"/>
            <a:ext cx="716057" cy="216335"/>
          </a:xfrm>
          <a:prstGeom prst="left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883347" y="4541923"/>
            <a:ext cx="983987" cy="369332"/>
          </a:xfrm>
          <a:prstGeom prst="rect">
            <a:avLst/>
          </a:prstGeom>
          <a:noFill/>
        </p:spPr>
        <p:txBody>
          <a:bodyPr wrap="none" rtlCol="0">
            <a:spAutoFit/>
          </a:bodyPr>
          <a:lstStyle/>
          <a:p>
            <a:r>
              <a:rPr lang="en-US"/>
              <a:t>”survey”</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2" y="4619534"/>
            <a:ext cx="819212" cy="819212"/>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615862">
            <a:off x="498232" y="4783927"/>
            <a:ext cx="653369" cy="653369"/>
          </a:xfrm>
          <a:prstGeom prst="rect">
            <a:avLst/>
          </a:prstGeom>
        </p:spPr>
      </p:pic>
      <p:sp>
        <p:nvSpPr>
          <p:cNvPr id="24" name="Rounded Rectangle 23">
            <a:extLst>
              <a:ext uri="{FF2B5EF4-FFF2-40B4-BE49-F238E27FC236}">
                <a16:creationId xmlns:a16="http://schemas.microsoft.com/office/drawing/2014/main" id="{781DDF48-FE35-5D4C-974A-BDD0C7DFF84B}"/>
              </a:ext>
            </a:extLst>
          </p:cNvPr>
          <p:cNvSpPr/>
          <p:nvPr/>
        </p:nvSpPr>
        <p:spPr>
          <a:xfrm>
            <a:off x="1175880" y="4614616"/>
            <a:ext cx="941522" cy="860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SIP</a:t>
            </a:r>
          </a:p>
          <a:p>
            <a:pPr algn="ctr"/>
            <a:r>
              <a:rPr lang="en-US" dirty="0"/>
              <a:t>proxy</a:t>
            </a:r>
          </a:p>
        </p:txBody>
      </p:sp>
      <p:sp>
        <p:nvSpPr>
          <p:cNvPr id="10" name="Slide Number Placeholder 9">
            <a:extLst>
              <a:ext uri="{FF2B5EF4-FFF2-40B4-BE49-F238E27FC236}">
                <a16:creationId xmlns:a16="http://schemas.microsoft.com/office/drawing/2014/main" id="{F37F7D44-F216-A940-91D2-A876F5E750DD}"/>
              </a:ext>
            </a:extLst>
          </p:cNvPr>
          <p:cNvSpPr>
            <a:spLocks noGrp="1"/>
          </p:cNvSpPr>
          <p:nvPr>
            <p:ph type="sldNum" sz="quarter" idx="12"/>
          </p:nvPr>
        </p:nvSpPr>
        <p:spPr/>
        <p:txBody>
          <a:bodyPr/>
          <a:lstStyle/>
          <a:p>
            <a:fld id="{06C525AB-8E15-B549-83D9-D2F0966E02DF}" type="slidenum">
              <a:rPr lang="en-US" altLang="en-US" smtClean="0"/>
              <a:pPr/>
              <a:t>50</a:t>
            </a:fld>
            <a:endParaRPr lang="en-US" altLang="en-US"/>
          </a:p>
        </p:txBody>
      </p:sp>
    </p:spTree>
    <p:extLst>
      <p:ext uri="{BB962C8B-B14F-4D97-AF65-F5344CB8AC3E}">
        <p14:creationId xmlns:p14="http://schemas.microsoft.com/office/powerpoint/2010/main" val="3217437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STIR + SHAKEN</a:t>
            </a:r>
          </a:p>
        </p:txBody>
      </p:sp>
      <p:pic>
        <p:nvPicPr>
          <p:cNvPr id="3" name="Picture 2"/>
          <p:cNvPicPr>
            <a:picLocks noChangeAspect="1"/>
          </p:cNvPicPr>
          <p:nvPr/>
        </p:nvPicPr>
        <p:blipFill>
          <a:blip r:embed="rId2"/>
          <a:stretch>
            <a:fillRect/>
          </a:stretch>
        </p:blipFill>
        <p:spPr>
          <a:xfrm>
            <a:off x="609600" y="1302909"/>
            <a:ext cx="8001000" cy="4212066"/>
          </a:xfrm>
          <a:prstGeom prst="rect">
            <a:avLst/>
          </a:prstGeom>
        </p:spPr>
      </p:pic>
      <p:sp>
        <p:nvSpPr>
          <p:cNvPr id="4" name="TextBox 3"/>
          <p:cNvSpPr txBox="1"/>
          <p:nvPr/>
        </p:nvSpPr>
        <p:spPr>
          <a:xfrm>
            <a:off x="463924" y="5627594"/>
            <a:ext cx="2677015" cy="369332"/>
          </a:xfrm>
          <a:prstGeom prst="rect">
            <a:avLst/>
          </a:prstGeom>
          <a:noFill/>
        </p:spPr>
        <p:txBody>
          <a:bodyPr wrap="none" rtlCol="0">
            <a:spAutoFit/>
          </a:bodyPr>
          <a:lstStyle/>
          <a:p>
            <a:r>
              <a:rPr lang="en-US">
                <a:solidFill>
                  <a:schemeClr val="accent1">
                    <a:lumMod val="50000"/>
                  </a:schemeClr>
                </a:solidFill>
              </a:rPr>
              <a:t>Chris Wendt, SIPNOC 2016</a:t>
            </a:r>
          </a:p>
        </p:txBody>
      </p:sp>
      <p:sp>
        <p:nvSpPr>
          <p:cNvPr id="5" name="Slide Number Placeholder 4">
            <a:extLst>
              <a:ext uri="{FF2B5EF4-FFF2-40B4-BE49-F238E27FC236}">
                <a16:creationId xmlns:a16="http://schemas.microsoft.com/office/drawing/2014/main" id="{EF75C8D3-5003-A141-94CD-68D408F71936}"/>
              </a:ext>
            </a:extLst>
          </p:cNvPr>
          <p:cNvSpPr>
            <a:spLocks noGrp="1"/>
          </p:cNvSpPr>
          <p:nvPr>
            <p:ph type="sldNum" sz="quarter" idx="12"/>
          </p:nvPr>
        </p:nvSpPr>
        <p:spPr/>
        <p:txBody>
          <a:bodyPr/>
          <a:lstStyle/>
          <a:p>
            <a:fld id="{06C525AB-8E15-B549-83D9-D2F0966E02DF}" type="slidenum">
              <a:rPr lang="en-US" altLang="en-US" smtClean="0"/>
              <a:pPr/>
              <a:t>51</a:t>
            </a:fld>
            <a:endParaRPr lang="en-US" altLang="en-US"/>
          </a:p>
        </p:txBody>
      </p:sp>
    </p:spTree>
    <p:extLst>
      <p:ext uri="{BB962C8B-B14F-4D97-AF65-F5344CB8AC3E}">
        <p14:creationId xmlns:p14="http://schemas.microsoft.com/office/powerpoint/2010/main" val="2427762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3E2A-A1BD-6344-A8E3-FF532951E0C7}"/>
              </a:ext>
            </a:extLst>
          </p:cNvPr>
          <p:cNvSpPr>
            <a:spLocks noGrp="1"/>
          </p:cNvSpPr>
          <p:nvPr>
            <p:ph type="title"/>
          </p:nvPr>
        </p:nvSpPr>
        <p:spPr/>
        <p:txBody>
          <a:bodyPr/>
          <a:lstStyle/>
          <a:p>
            <a:r>
              <a:rPr lang="en-US" dirty="0"/>
              <a:t>SHAKEN reference architecture</a:t>
            </a:r>
          </a:p>
        </p:txBody>
      </p:sp>
      <p:pic>
        <p:nvPicPr>
          <p:cNvPr id="6" name="Picture 5">
            <a:extLst>
              <a:ext uri="{FF2B5EF4-FFF2-40B4-BE49-F238E27FC236}">
                <a16:creationId xmlns:a16="http://schemas.microsoft.com/office/drawing/2014/main" id="{517BBCCB-9EA7-8940-90DB-2269BD4B6090}"/>
              </a:ext>
            </a:extLst>
          </p:cNvPr>
          <p:cNvPicPr>
            <a:picLocks noChangeAspect="1"/>
          </p:cNvPicPr>
          <p:nvPr/>
        </p:nvPicPr>
        <p:blipFill>
          <a:blip r:embed="rId2"/>
          <a:stretch>
            <a:fillRect/>
          </a:stretch>
        </p:blipFill>
        <p:spPr>
          <a:xfrm>
            <a:off x="25400" y="1371600"/>
            <a:ext cx="9357532" cy="3352800"/>
          </a:xfrm>
          <a:prstGeom prst="rect">
            <a:avLst/>
          </a:prstGeom>
        </p:spPr>
      </p:pic>
      <p:pic>
        <p:nvPicPr>
          <p:cNvPr id="7" name="Picture 6">
            <a:extLst>
              <a:ext uri="{FF2B5EF4-FFF2-40B4-BE49-F238E27FC236}">
                <a16:creationId xmlns:a16="http://schemas.microsoft.com/office/drawing/2014/main" id="{CE00463F-DBA7-D94F-B839-20AFE1C2BE4B}"/>
              </a:ext>
            </a:extLst>
          </p:cNvPr>
          <p:cNvPicPr>
            <a:picLocks noChangeAspect="1"/>
          </p:cNvPicPr>
          <p:nvPr/>
        </p:nvPicPr>
        <p:blipFill>
          <a:blip r:embed="rId3"/>
          <a:stretch>
            <a:fillRect/>
          </a:stretch>
        </p:blipFill>
        <p:spPr>
          <a:xfrm>
            <a:off x="6549648" y="352426"/>
            <a:ext cx="2178050" cy="1172483"/>
          </a:xfrm>
          <a:prstGeom prst="rect">
            <a:avLst/>
          </a:prstGeom>
        </p:spPr>
      </p:pic>
      <p:sp>
        <p:nvSpPr>
          <p:cNvPr id="3" name="Slide Number Placeholder 2">
            <a:extLst>
              <a:ext uri="{FF2B5EF4-FFF2-40B4-BE49-F238E27FC236}">
                <a16:creationId xmlns:a16="http://schemas.microsoft.com/office/drawing/2014/main" id="{DA7E5EC8-1BBC-2E43-BE2A-3FE3B48044D8}"/>
              </a:ext>
            </a:extLst>
          </p:cNvPr>
          <p:cNvSpPr>
            <a:spLocks noGrp="1"/>
          </p:cNvSpPr>
          <p:nvPr>
            <p:ph type="sldNum" sz="quarter" idx="12"/>
          </p:nvPr>
        </p:nvSpPr>
        <p:spPr/>
        <p:txBody>
          <a:bodyPr/>
          <a:lstStyle/>
          <a:p>
            <a:fld id="{06C525AB-8E15-B549-83D9-D2F0966E02DF}" type="slidenum">
              <a:rPr lang="en-US" altLang="en-US" smtClean="0"/>
              <a:pPr/>
              <a:t>52</a:t>
            </a:fld>
            <a:endParaRPr lang="en-US" altLang="en-US"/>
          </a:p>
        </p:txBody>
      </p:sp>
    </p:spTree>
    <p:extLst>
      <p:ext uri="{BB962C8B-B14F-4D97-AF65-F5344CB8AC3E}">
        <p14:creationId xmlns:p14="http://schemas.microsoft.com/office/powerpoint/2010/main" val="4156105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0ED9F-D8B2-4F47-AA1C-64710D5CD78E}"/>
              </a:ext>
            </a:extLst>
          </p:cNvPr>
          <p:cNvPicPr>
            <a:picLocks noChangeAspect="1"/>
          </p:cNvPicPr>
          <p:nvPr/>
        </p:nvPicPr>
        <p:blipFill>
          <a:blip r:embed="rId2"/>
          <a:stretch>
            <a:fillRect/>
          </a:stretch>
        </p:blipFill>
        <p:spPr>
          <a:xfrm>
            <a:off x="228600" y="1676400"/>
            <a:ext cx="8699036" cy="5181600"/>
          </a:xfrm>
          <a:prstGeom prst="rect">
            <a:avLst/>
          </a:prstGeom>
        </p:spPr>
      </p:pic>
      <p:sp>
        <p:nvSpPr>
          <p:cNvPr id="3" name="Title 2">
            <a:extLst>
              <a:ext uri="{FF2B5EF4-FFF2-40B4-BE49-F238E27FC236}">
                <a16:creationId xmlns:a16="http://schemas.microsoft.com/office/drawing/2014/main" id="{E99C800A-F3E0-ED4E-90B7-6607B8A9FC87}"/>
              </a:ext>
            </a:extLst>
          </p:cNvPr>
          <p:cNvSpPr>
            <a:spLocks noGrp="1"/>
          </p:cNvSpPr>
          <p:nvPr>
            <p:ph type="title"/>
          </p:nvPr>
        </p:nvSpPr>
        <p:spPr/>
        <p:txBody>
          <a:bodyPr/>
          <a:lstStyle/>
          <a:p>
            <a:r>
              <a:rPr lang="en-US" dirty="0"/>
              <a:t>STIR/SHAKEN organizational model</a:t>
            </a:r>
          </a:p>
        </p:txBody>
      </p:sp>
      <p:sp>
        <p:nvSpPr>
          <p:cNvPr id="4" name="Slide Number Placeholder 3">
            <a:extLst>
              <a:ext uri="{FF2B5EF4-FFF2-40B4-BE49-F238E27FC236}">
                <a16:creationId xmlns:a16="http://schemas.microsoft.com/office/drawing/2014/main" id="{9E6A98DD-4679-0645-8FC0-D3EBA15149DB}"/>
              </a:ext>
            </a:extLst>
          </p:cNvPr>
          <p:cNvSpPr>
            <a:spLocks noGrp="1"/>
          </p:cNvSpPr>
          <p:nvPr>
            <p:ph type="sldNum" sz="quarter" idx="12"/>
          </p:nvPr>
        </p:nvSpPr>
        <p:spPr/>
        <p:txBody>
          <a:bodyPr/>
          <a:lstStyle/>
          <a:p>
            <a:fld id="{06C525AB-8E15-B549-83D9-D2F0966E02DF}" type="slidenum">
              <a:rPr lang="en-US" altLang="en-US" smtClean="0"/>
              <a:pPr/>
              <a:t>53</a:t>
            </a:fld>
            <a:endParaRPr lang="en-US" altLang="en-US"/>
          </a:p>
        </p:txBody>
      </p:sp>
    </p:spTree>
    <p:extLst>
      <p:ext uri="{BB962C8B-B14F-4D97-AF65-F5344CB8AC3E}">
        <p14:creationId xmlns:p14="http://schemas.microsoft.com/office/powerpoint/2010/main" val="2950567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8994-DE73-A941-8845-1471E9E25F1C}"/>
              </a:ext>
            </a:extLst>
          </p:cNvPr>
          <p:cNvSpPr>
            <a:spLocks noGrp="1"/>
          </p:cNvSpPr>
          <p:nvPr>
            <p:ph type="title"/>
          </p:nvPr>
        </p:nvSpPr>
        <p:spPr/>
        <p:txBody>
          <a:bodyPr/>
          <a:lstStyle/>
          <a:p>
            <a:r>
              <a:rPr lang="en-US" dirty="0"/>
              <a:t>STIR / SHAKEN governance</a:t>
            </a:r>
          </a:p>
        </p:txBody>
      </p:sp>
      <p:pic>
        <p:nvPicPr>
          <p:cNvPr id="3" name="Picture 2">
            <a:extLst>
              <a:ext uri="{FF2B5EF4-FFF2-40B4-BE49-F238E27FC236}">
                <a16:creationId xmlns:a16="http://schemas.microsoft.com/office/drawing/2014/main" id="{A9D7F2D6-1A06-6741-B53C-619DFBC7EE25}"/>
              </a:ext>
            </a:extLst>
          </p:cNvPr>
          <p:cNvPicPr>
            <a:picLocks noChangeAspect="1"/>
          </p:cNvPicPr>
          <p:nvPr/>
        </p:nvPicPr>
        <p:blipFill>
          <a:blip r:embed="rId3"/>
          <a:stretch>
            <a:fillRect/>
          </a:stretch>
        </p:blipFill>
        <p:spPr>
          <a:xfrm>
            <a:off x="0" y="1321379"/>
            <a:ext cx="9144000" cy="4215241"/>
          </a:xfrm>
          <a:prstGeom prst="rect">
            <a:avLst/>
          </a:prstGeom>
        </p:spPr>
      </p:pic>
      <p:sp>
        <p:nvSpPr>
          <p:cNvPr id="4" name="Slide Number Placeholder 3">
            <a:extLst>
              <a:ext uri="{FF2B5EF4-FFF2-40B4-BE49-F238E27FC236}">
                <a16:creationId xmlns:a16="http://schemas.microsoft.com/office/drawing/2014/main" id="{9B184FE4-2608-6040-BB06-639FAACFA34F}"/>
              </a:ext>
            </a:extLst>
          </p:cNvPr>
          <p:cNvSpPr>
            <a:spLocks noGrp="1"/>
          </p:cNvSpPr>
          <p:nvPr>
            <p:ph type="sldNum" sz="quarter" idx="12"/>
          </p:nvPr>
        </p:nvSpPr>
        <p:spPr/>
        <p:txBody>
          <a:bodyPr/>
          <a:lstStyle/>
          <a:p>
            <a:fld id="{06C525AB-8E15-B549-83D9-D2F0966E02DF}" type="slidenum">
              <a:rPr lang="en-US" altLang="en-US" smtClean="0"/>
              <a:pPr/>
              <a:t>54</a:t>
            </a:fld>
            <a:endParaRPr lang="en-US" altLang="en-US"/>
          </a:p>
        </p:txBody>
      </p:sp>
    </p:spTree>
    <p:extLst>
      <p:ext uri="{BB962C8B-B14F-4D97-AF65-F5344CB8AC3E}">
        <p14:creationId xmlns:p14="http://schemas.microsoft.com/office/powerpoint/2010/main" val="353772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B960-DD7F-854E-A1B4-E3CD9D5166C3}"/>
              </a:ext>
            </a:extLst>
          </p:cNvPr>
          <p:cNvSpPr>
            <a:spLocks noGrp="1"/>
          </p:cNvSpPr>
          <p:nvPr>
            <p:ph type="title"/>
          </p:nvPr>
        </p:nvSpPr>
        <p:spPr/>
        <p:txBody>
          <a:bodyPr/>
          <a:lstStyle/>
          <a:p>
            <a:r>
              <a:rPr lang="en-US" dirty="0"/>
              <a:t>STI-GA, STI-PA, STI-CA</a:t>
            </a:r>
          </a:p>
        </p:txBody>
      </p:sp>
      <p:sp>
        <p:nvSpPr>
          <p:cNvPr id="3" name="Content Placeholder 2">
            <a:extLst>
              <a:ext uri="{FF2B5EF4-FFF2-40B4-BE49-F238E27FC236}">
                <a16:creationId xmlns:a16="http://schemas.microsoft.com/office/drawing/2014/main" id="{10A16C06-52C7-264B-AEA6-3CDA67D63885}"/>
              </a:ext>
            </a:extLst>
          </p:cNvPr>
          <p:cNvSpPr>
            <a:spLocks noGrp="1"/>
          </p:cNvSpPr>
          <p:nvPr>
            <p:ph idx="1"/>
          </p:nvPr>
        </p:nvSpPr>
        <p:spPr/>
        <p:txBody>
          <a:bodyPr/>
          <a:lstStyle/>
          <a:p>
            <a:r>
              <a:rPr lang="en-US" dirty="0"/>
              <a:t>STI-GA (governance)</a:t>
            </a:r>
          </a:p>
          <a:p>
            <a:pPr lvl="1"/>
            <a:r>
              <a:rPr lang="en-US" dirty="0"/>
              <a:t>Defining the policies and procedures governing which entities can acquire STI certificates. </a:t>
            </a:r>
          </a:p>
          <a:p>
            <a:pPr lvl="1"/>
            <a:r>
              <a:rPr lang="en-US" dirty="0"/>
              <a:t>Establishing policies governing which entities can manage the PKI and issue STI certificates.</a:t>
            </a:r>
          </a:p>
          <a:p>
            <a:pPr lvl="1"/>
            <a:r>
              <a:rPr lang="en-US" dirty="0"/>
              <a:t>Established 2018 via ATIS, but still finalizing board.</a:t>
            </a:r>
          </a:p>
          <a:p>
            <a:r>
              <a:rPr lang="en-US" dirty="0"/>
              <a:t>STI-PA (policy)</a:t>
            </a:r>
          </a:p>
          <a:p>
            <a:pPr lvl="1"/>
            <a:r>
              <a:rPr lang="en-US" dirty="0"/>
              <a:t>Policy enforcement role</a:t>
            </a:r>
          </a:p>
          <a:p>
            <a:pPr lvl="1"/>
            <a:r>
              <a:rPr lang="en-US" dirty="0"/>
              <a:t>Keeps list of CAs</a:t>
            </a:r>
          </a:p>
          <a:p>
            <a:pPr lvl="1"/>
            <a:r>
              <a:rPr lang="en-US" dirty="0"/>
              <a:t>Digitally signs service provider tokens</a:t>
            </a:r>
          </a:p>
          <a:p>
            <a:r>
              <a:rPr lang="en-US" dirty="0"/>
              <a:t>STI-CA (certificate)</a:t>
            </a:r>
          </a:p>
          <a:p>
            <a:pPr lvl="1"/>
            <a:r>
              <a:rPr lang="en-US" dirty="0"/>
              <a:t>Issues certificates to carriers (and other entities)</a:t>
            </a:r>
          </a:p>
          <a:p>
            <a:endParaRPr lang="en-US" dirty="0"/>
          </a:p>
        </p:txBody>
      </p:sp>
      <p:sp>
        <p:nvSpPr>
          <p:cNvPr id="4" name="Slide Number Placeholder 3">
            <a:extLst>
              <a:ext uri="{FF2B5EF4-FFF2-40B4-BE49-F238E27FC236}">
                <a16:creationId xmlns:a16="http://schemas.microsoft.com/office/drawing/2014/main" id="{C7F0AE2D-9BB9-8940-9D08-76C55631329B}"/>
              </a:ext>
            </a:extLst>
          </p:cNvPr>
          <p:cNvSpPr>
            <a:spLocks noGrp="1"/>
          </p:cNvSpPr>
          <p:nvPr>
            <p:ph type="sldNum" sz="quarter" idx="12"/>
          </p:nvPr>
        </p:nvSpPr>
        <p:spPr/>
        <p:txBody>
          <a:bodyPr/>
          <a:lstStyle/>
          <a:p>
            <a:fld id="{CEDE4729-8A57-DF4A-8CA8-E0FAD43DCC6E}" type="slidenum">
              <a:rPr lang="en-US" altLang="en-US" smtClean="0"/>
              <a:pPr/>
              <a:t>55</a:t>
            </a:fld>
            <a:endParaRPr lang="en-US" altLang="en-US"/>
          </a:p>
        </p:txBody>
      </p:sp>
    </p:spTree>
    <p:extLst>
      <p:ext uri="{BB962C8B-B14F-4D97-AF65-F5344CB8AC3E}">
        <p14:creationId xmlns:p14="http://schemas.microsoft.com/office/powerpoint/2010/main" val="1130863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010A-AD15-7C4E-BC6A-AB7FA6031524}"/>
              </a:ext>
            </a:extLst>
          </p:cNvPr>
          <p:cNvSpPr>
            <a:spLocks noGrp="1"/>
          </p:cNvSpPr>
          <p:nvPr>
            <p:ph type="title"/>
          </p:nvPr>
        </p:nvSpPr>
        <p:spPr/>
        <p:txBody>
          <a:bodyPr/>
          <a:lstStyle/>
          <a:p>
            <a:r>
              <a:rPr lang="en-US" dirty="0"/>
              <a:t>SHAKEN attestation</a:t>
            </a:r>
          </a:p>
        </p:txBody>
      </p:sp>
      <p:graphicFrame>
        <p:nvGraphicFramePr>
          <p:cNvPr id="3" name="Table 2">
            <a:extLst>
              <a:ext uri="{FF2B5EF4-FFF2-40B4-BE49-F238E27FC236}">
                <a16:creationId xmlns:a16="http://schemas.microsoft.com/office/drawing/2014/main" id="{6F483666-797B-FC43-BA83-12351E3D8658}"/>
              </a:ext>
            </a:extLst>
          </p:cNvPr>
          <p:cNvGraphicFramePr>
            <a:graphicFrameLocks noGrp="1"/>
          </p:cNvGraphicFramePr>
          <p:nvPr>
            <p:extLst>
              <p:ext uri="{D42A27DB-BD31-4B8C-83A1-F6EECF244321}">
                <p14:modId xmlns:p14="http://schemas.microsoft.com/office/powerpoint/2010/main" val="3189373223"/>
              </p:ext>
            </p:extLst>
          </p:nvPr>
        </p:nvGraphicFramePr>
        <p:xfrm>
          <a:off x="838200" y="1397000"/>
          <a:ext cx="7677150" cy="3931920"/>
        </p:xfrm>
        <a:graphic>
          <a:graphicData uri="http://schemas.openxmlformats.org/drawingml/2006/table">
            <a:tbl>
              <a:tblPr bandRow="1">
                <a:tableStyleId>{93296810-A885-4BE3-A3E7-6D5BEEA58F35}</a:tableStyleId>
              </a:tblPr>
              <a:tblGrid>
                <a:gridCol w="2590800">
                  <a:extLst>
                    <a:ext uri="{9D8B030D-6E8A-4147-A177-3AD203B41FA5}">
                      <a16:colId xmlns:a16="http://schemas.microsoft.com/office/drawing/2014/main" val="1457489500"/>
                    </a:ext>
                  </a:extLst>
                </a:gridCol>
                <a:gridCol w="5086350">
                  <a:extLst>
                    <a:ext uri="{9D8B030D-6E8A-4147-A177-3AD203B41FA5}">
                      <a16:colId xmlns:a16="http://schemas.microsoft.com/office/drawing/2014/main" val="3257093544"/>
                    </a:ext>
                  </a:extLst>
                </a:gridCol>
              </a:tblGrid>
              <a:tr h="370840">
                <a:tc>
                  <a:txBody>
                    <a:bodyPr/>
                    <a:lstStyle/>
                    <a:p>
                      <a:r>
                        <a:rPr lang="en-US" sz="2000" dirty="0">
                          <a:solidFill>
                            <a:srgbClr val="C00000"/>
                          </a:solidFill>
                        </a:rPr>
                        <a:t>A:</a:t>
                      </a:r>
                      <a:r>
                        <a:rPr lang="en-US" sz="2000" dirty="0"/>
                        <a:t> full attestation</a:t>
                      </a:r>
                    </a:p>
                  </a:txBody>
                  <a:tcPr/>
                </a:tc>
                <a:tc>
                  <a:txBody>
                    <a:bodyPr/>
                    <a:lstStyle/>
                    <a:p>
                      <a:pPr marL="285750" indent="-285750">
                        <a:buFont typeface="Arial" panose="020B0604020202020204" pitchFamily="34" charset="0"/>
                        <a:buChar char="•"/>
                      </a:pPr>
                      <a:r>
                        <a:rPr lang="en-US" sz="1600" kern="1200" dirty="0">
                          <a:effectLst/>
                        </a:rPr>
                        <a:t>Is responsible for the origination of the call onto the IP based service provider voice network. </a:t>
                      </a:r>
                      <a:endParaRPr lang="en-US" sz="1600" dirty="0">
                        <a:effectLst/>
                      </a:endParaRPr>
                    </a:p>
                    <a:p>
                      <a:pPr marL="285750" indent="-285750">
                        <a:buFont typeface="Arial" panose="020B0604020202020204" pitchFamily="34" charset="0"/>
                        <a:buChar char="•"/>
                      </a:pPr>
                      <a:r>
                        <a:rPr lang="en-US" sz="1600" kern="1200" dirty="0">
                          <a:effectLst/>
                        </a:rPr>
                        <a:t>Has a direct authenticated relationship with the customer and can identify the customer. </a:t>
                      </a:r>
                      <a:endParaRPr lang="en-US" sz="1600" dirty="0">
                        <a:effectLst/>
                      </a:endParaRPr>
                    </a:p>
                    <a:p>
                      <a:pPr marL="285750" indent="-285750">
                        <a:buFont typeface="Arial" panose="020B0604020202020204" pitchFamily="34" charset="0"/>
                        <a:buChar char="•"/>
                      </a:pPr>
                      <a:r>
                        <a:rPr lang="en-US" sz="1600" kern="1200" dirty="0">
                          <a:effectLst/>
                        </a:rPr>
                        <a:t>Has established a verified association with the telephone number used for the call.</a:t>
                      </a:r>
                      <a:endParaRPr lang="en-US" sz="1600" dirty="0">
                        <a:effectLst/>
                      </a:endParaRPr>
                    </a:p>
                  </a:txBody>
                  <a:tcPr/>
                </a:tc>
                <a:extLst>
                  <a:ext uri="{0D108BD9-81ED-4DB2-BD59-A6C34878D82A}">
                    <a16:rowId xmlns:a16="http://schemas.microsoft.com/office/drawing/2014/main" val="4230978311"/>
                  </a:ext>
                </a:extLst>
              </a:tr>
              <a:tr h="370840">
                <a:tc>
                  <a:txBody>
                    <a:bodyPr/>
                    <a:lstStyle/>
                    <a:p>
                      <a:r>
                        <a:rPr lang="en-US" sz="2000" dirty="0">
                          <a:solidFill>
                            <a:srgbClr val="C00000"/>
                          </a:solidFill>
                        </a:rPr>
                        <a:t>B</a:t>
                      </a:r>
                      <a:r>
                        <a:rPr lang="en-US" sz="2000" dirty="0"/>
                        <a:t>: partial attestation</a:t>
                      </a:r>
                    </a:p>
                  </a:txBody>
                  <a:tcPr/>
                </a:tc>
                <a:tc>
                  <a:txBody>
                    <a:bodyPr/>
                    <a:lstStyle/>
                    <a:p>
                      <a:pPr marL="285750" indent="-285750">
                        <a:buFont typeface="Arial" panose="020B0604020202020204" pitchFamily="34" charset="0"/>
                        <a:buChar char="•"/>
                      </a:pPr>
                      <a:r>
                        <a:rPr lang="en-US" sz="1600" kern="1200" dirty="0">
                          <a:solidFill>
                            <a:schemeClr val="dk1"/>
                          </a:solidFill>
                          <a:effectLst/>
                          <a:latin typeface="+mn-lt"/>
                          <a:ea typeface="+mn-ea"/>
                          <a:cs typeface="+mn-cs"/>
                        </a:rPr>
                        <a:t>Is responsible for the origination of the call onto its IP-based voice network. </a:t>
                      </a:r>
                      <a:endParaRPr lang="en-US" sz="1600" dirty="0">
                        <a:effectLst/>
                      </a:endParaRPr>
                    </a:p>
                    <a:p>
                      <a:pPr marL="285750" indent="-285750">
                        <a:buFont typeface="Arial" panose="020B0604020202020204" pitchFamily="34" charset="0"/>
                        <a:buChar char="•"/>
                      </a:pPr>
                      <a:r>
                        <a:rPr lang="en-US" sz="1600" kern="1200" dirty="0">
                          <a:solidFill>
                            <a:schemeClr val="dk1"/>
                          </a:solidFill>
                          <a:effectLst/>
                          <a:latin typeface="+mn-lt"/>
                          <a:ea typeface="+mn-ea"/>
                          <a:cs typeface="+mn-cs"/>
                        </a:rPr>
                        <a:t>Has a direct authenticated relationship with the customer and can identify the customer. </a:t>
                      </a:r>
                      <a:endParaRPr lang="en-US" sz="1600" dirty="0">
                        <a:effectLst/>
                      </a:endParaRPr>
                    </a:p>
                    <a:p>
                      <a:pPr marL="285750" indent="-285750">
                        <a:buFont typeface="Arial" panose="020B0604020202020204" pitchFamily="34" charset="0"/>
                        <a:buChar char="•"/>
                      </a:pPr>
                      <a:r>
                        <a:rPr lang="en-US" sz="1600" kern="1200" dirty="0">
                          <a:solidFill>
                            <a:schemeClr val="dk1"/>
                          </a:solidFill>
                          <a:effectLst/>
                          <a:latin typeface="+mn-lt"/>
                          <a:ea typeface="+mn-ea"/>
                          <a:cs typeface="+mn-cs"/>
                        </a:rPr>
                        <a:t>Has NOT established a verified association with the telephone number being used for the call.</a:t>
                      </a:r>
                      <a:endParaRPr lang="en-US" sz="1600" dirty="0">
                        <a:effectLst/>
                      </a:endParaRPr>
                    </a:p>
                  </a:txBody>
                  <a:tcPr/>
                </a:tc>
                <a:extLst>
                  <a:ext uri="{0D108BD9-81ED-4DB2-BD59-A6C34878D82A}">
                    <a16:rowId xmlns:a16="http://schemas.microsoft.com/office/drawing/2014/main" val="4255731008"/>
                  </a:ext>
                </a:extLst>
              </a:tr>
              <a:tr h="370840">
                <a:tc>
                  <a:txBody>
                    <a:bodyPr/>
                    <a:lstStyle/>
                    <a:p>
                      <a:r>
                        <a:rPr lang="en-US" sz="2000" dirty="0">
                          <a:solidFill>
                            <a:srgbClr val="C00000"/>
                          </a:solidFill>
                        </a:rPr>
                        <a:t>C</a:t>
                      </a:r>
                      <a:r>
                        <a:rPr lang="en-US" sz="2000" dirty="0"/>
                        <a:t>: gateway attestation</a:t>
                      </a:r>
                    </a:p>
                  </a:txBody>
                  <a:tcPr/>
                </a:tc>
                <a:tc>
                  <a:txBody>
                    <a:bodyPr/>
                    <a:lstStyle/>
                    <a:p>
                      <a:pPr marL="285750" indent="-285750">
                        <a:buFont typeface="Arial" panose="020B0604020202020204" pitchFamily="34" charset="0"/>
                        <a:buChar char="•"/>
                      </a:pPr>
                      <a:r>
                        <a:rPr lang="en-US" sz="1600" kern="1200" dirty="0">
                          <a:solidFill>
                            <a:schemeClr val="dk1"/>
                          </a:solidFill>
                          <a:effectLst/>
                          <a:latin typeface="+mn-lt"/>
                          <a:ea typeface="+mn-ea"/>
                          <a:cs typeface="+mn-cs"/>
                        </a:rPr>
                        <a:t>Is the entry point of the call into its VoIP network. </a:t>
                      </a:r>
                      <a:endParaRPr lang="en-US" sz="1600" dirty="0">
                        <a:effectLst/>
                      </a:endParaRPr>
                    </a:p>
                    <a:p>
                      <a:pPr marL="285750" indent="-285750">
                        <a:buFont typeface="Arial" panose="020B0604020202020204" pitchFamily="34" charset="0"/>
                        <a:buChar char="•"/>
                      </a:pPr>
                      <a:r>
                        <a:rPr lang="en-US" sz="1600" kern="1200" dirty="0">
                          <a:solidFill>
                            <a:schemeClr val="dk1"/>
                          </a:solidFill>
                          <a:effectLst/>
                          <a:latin typeface="+mn-lt"/>
                          <a:ea typeface="+mn-ea"/>
                          <a:cs typeface="+mn-cs"/>
                        </a:rPr>
                        <a:t>Has no relationship with the initiator of the call (e.g., international gateways).</a:t>
                      </a:r>
                      <a:endParaRPr lang="en-US" sz="1600" dirty="0">
                        <a:effectLst/>
                      </a:endParaRPr>
                    </a:p>
                  </a:txBody>
                  <a:tcPr/>
                </a:tc>
                <a:extLst>
                  <a:ext uri="{0D108BD9-81ED-4DB2-BD59-A6C34878D82A}">
                    <a16:rowId xmlns:a16="http://schemas.microsoft.com/office/drawing/2014/main" val="1641868851"/>
                  </a:ext>
                </a:extLst>
              </a:tr>
            </a:tbl>
          </a:graphicData>
        </a:graphic>
      </p:graphicFrame>
      <p:sp>
        <p:nvSpPr>
          <p:cNvPr id="4" name="Slide Number Placeholder 3">
            <a:extLst>
              <a:ext uri="{FF2B5EF4-FFF2-40B4-BE49-F238E27FC236}">
                <a16:creationId xmlns:a16="http://schemas.microsoft.com/office/drawing/2014/main" id="{B22F3D46-2FFD-DF40-B994-5CBED1A30C84}"/>
              </a:ext>
            </a:extLst>
          </p:cNvPr>
          <p:cNvSpPr>
            <a:spLocks noGrp="1"/>
          </p:cNvSpPr>
          <p:nvPr>
            <p:ph type="sldNum" sz="quarter" idx="12"/>
          </p:nvPr>
        </p:nvSpPr>
        <p:spPr/>
        <p:txBody>
          <a:bodyPr/>
          <a:lstStyle/>
          <a:p>
            <a:fld id="{06C525AB-8E15-B549-83D9-D2F0966E02DF}" type="slidenum">
              <a:rPr lang="en-US" altLang="en-US" smtClean="0"/>
              <a:pPr/>
              <a:t>56</a:t>
            </a:fld>
            <a:endParaRPr lang="en-US" altLang="en-US"/>
          </a:p>
        </p:txBody>
      </p:sp>
    </p:spTree>
    <p:extLst>
      <p:ext uri="{BB962C8B-B14F-4D97-AF65-F5344CB8AC3E}">
        <p14:creationId xmlns:p14="http://schemas.microsoft.com/office/powerpoint/2010/main" val="3449161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3F21-330E-9C40-BAD3-1D438A4A4185}"/>
              </a:ext>
            </a:extLst>
          </p:cNvPr>
          <p:cNvSpPr>
            <a:spLocks noGrp="1"/>
          </p:cNvSpPr>
          <p:nvPr>
            <p:ph type="title"/>
          </p:nvPr>
        </p:nvSpPr>
        <p:spPr/>
        <p:txBody>
          <a:bodyPr/>
          <a:lstStyle/>
          <a:p>
            <a:r>
              <a:rPr lang="en-US" dirty="0"/>
              <a:t>SHAKEN </a:t>
            </a:r>
            <a:r>
              <a:rPr lang="en-US" dirty="0" err="1"/>
              <a:t>PASSporT</a:t>
            </a:r>
            <a:r>
              <a:rPr lang="en-US" dirty="0"/>
              <a:t> = JWS token</a:t>
            </a:r>
          </a:p>
        </p:txBody>
      </p:sp>
      <p:sp>
        <p:nvSpPr>
          <p:cNvPr id="8" name="TextBox 7">
            <a:extLst>
              <a:ext uri="{FF2B5EF4-FFF2-40B4-BE49-F238E27FC236}">
                <a16:creationId xmlns:a16="http://schemas.microsoft.com/office/drawing/2014/main" id="{427E2136-EBF9-5349-A102-E4BCDB7C0E56}"/>
              </a:ext>
            </a:extLst>
          </p:cNvPr>
          <p:cNvSpPr txBox="1"/>
          <p:nvPr/>
        </p:nvSpPr>
        <p:spPr>
          <a:xfrm>
            <a:off x="762000" y="1690689"/>
            <a:ext cx="6516528" cy="3970318"/>
          </a:xfrm>
          <a:prstGeom prst="rect">
            <a:avLst/>
          </a:prstGeom>
          <a:noFill/>
        </p:spPr>
        <p:txBody>
          <a:bodyPr wrap="none" rtlCol="0">
            <a:spAutoFit/>
          </a:bodyPr>
          <a:lstStyle/>
          <a:p>
            <a:r>
              <a:rPr lang="en-US" i="1" dirty="0"/>
              <a:t>Protected Header </a:t>
            </a:r>
            <a:endParaRPr lang="en-US" dirty="0"/>
          </a:p>
          <a:p>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"alg":"ES256", "</a:t>
            </a:r>
            <a:r>
              <a:rPr lang="en-US" dirty="0" err="1">
                <a:latin typeface="Consolas" panose="020B0609020204030204" pitchFamily="49" charset="0"/>
                <a:cs typeface="Consolas" panose="020B0609020204030204" pitchFamily="49" charset="0"/>
              </a:rPr>
              <a:t>typ</a:t>
            </a:r>
            <a:r>
              <a:rPr lang="en-US" dirty="0">
                <a:latin typeface="Consolas" panose="020B0609020204030204" pitchFamily="49" charset="0"/>
                <a:cs typeface="Consolas" panose="020B0609020204030204" pitchFamily="49" charset="0"/>
              </a:rPr>
              <a:t>":"passport", "</a:t>
            </a:r>
            <a:r>
              <a:rPr lang="en-US" dirty="0" err="1">
                <a:latin typeface="Consolas" panose="020B0609020204030204" pitchFamily="49" charset="0"/>
                <a:cs typeface="Consolas" panose="020B0609020204030204" pitchFamily="49" charset="0"/>
              </a:rPr>
              <a:t>ppt":"shaken</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"x5u":"https://</a:t>
            </a:r>
            <a:r>
              <a:rPr lang="en-US" dirty="0" err="1">
                <a:latin typeface="Consolas" panose="020B0609020204030204" pitchFamily="49" charset="0"/>
                <a:cs typeface="Consolas" panose="020B0609020204030204" pitchFamily="49" charset="0"/>
              </a:rPr>
              <a:t>cert.example.org</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passport.crt</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t>
            </a:r>
          </a:p>
          <a:p>
            <a:r>
              <a:rPr lang="en-US" i="1" dirty="0"/>
              <a:t>Payload </a:t>
            </a:r>
            <a:endParaRPr lang="en-US" dirty="0"/>
          </a:p>
          <a:p>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attest":"</a:t>
            </a:r>
            <a:r>
              <a:rPr lang="en-US" b="1" dirty="0" err="1">
                <a:solidFill>
                  <a:srgbClr val="C00000"/>
                </a:solidFill>
                <a:latin typeface="Consolas" panose="020B0609020204030204" pitchFamily="49" charset="0"/>
                <a:cs typeface="Consolas" panose="020B0609020204030204" pitchFamily="49" charset="0"/>
              </a:rPr>
              <a:t>A</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dest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tn</a:t>
            </a:r>
            <a:r>
              <a:rPr lang="en-US" dirty="0">
                <a:latin typeface="Consolas" panose="020B0609020204030204" pitchFamily="49" charset="0"/>
                <a:cs typeface="Consolas" panose="020B0609020204030204" pitchFamily="49" charset="0"/>
              </a:rPr>
              <a:t>":["12125551213"]},</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iat</a:t>
            </a:r>
            <a:r>
              <a:rPr lang="en-US" dirty="0">
                <a:latin typeface="Consolas" panose="020B0609020204030204" pitchFamily="49" charset="0"/>
                <a:cs typeface="Consolas" panose="020B0609020204030204" pitchFamily="49" charset="0"/>
              </a:rPr>
              <a:t>": 1443208345,</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orig</a:t>
            </a:r>
            <a:r>
              <a:rPr lang="en-US" dirty="0">
                <a:latin typeface="Consolas" panose="020B0609020204030204" pitchFamily="49" charset="0"/>
                <a:cs typeface="Consolas" panose="020B0609020204030204" pitchFamily="49" charset="0"/>
              </a:rPr>
              <a:t>": {"tn":"12155551212"},</a:t>
            </a:r>
          </a:p>
          <a:p>
            <a:r>
              <a:rPr lang="en-US" dirty="0">
                <a:latin typeface="Consolas" panose="020B0609020204030204" pitchFamily="49" charset="0"/>
                <a:cs typeface="Consolas" panose="020B0609020204030204" pitchFamily="49" charset="0"/>
              </a:rPr>
              <a:t>  "origid":"123e4567-e89b-12d3-a456-426655440000"</a:t>
            </a:r>
          </a:p>
          <a:p>
            <a:r>
              <a:rPr lang="en-US" dirty="0">
                <a:latin typeface="Consolas" panose="020B0609020204030204" pitchFamily="49" charset="0"/>
                <a:cs typeface="Consolas" panose="020B0609020204030204" pitchFamily="49" charset="0"/>
              </a:rPr>
              <a:t>} </a:t>
            </a:r>
          </a:p>
          <a:p>
            <a:endParaRPr lang="en-US" dirty="0"/>
          </a:p>
        </p:txBody>
      </p:sp>
      <p:sp>
        <p:nvSpPr>
          <p:cNvPr id="9" name="Rounded Rectangular Callout 8">
            <a:extLst>
              <a:ext uri="{FF2B5EF4-FFF2-40B4-BE49-F238E27FC236}">
                <a16:creationId xmlns:a16="http://schemas.microsoft.com/office/drawing/2014/main" id="{EA1787BD-4356-FF48-85B2-640E45198C21}"/>
              </a:ext>
            </a:extLst>
          </p:cNvPr>
          <p:cNvSpPr/>
          <p:nvPr/>
        </p:nvSpPr>
        <p:spPr>
          <a:xfrm>
            <a:off x="5525928" y="5041899"/>
            <a:ext cx="3505200" cy="914400"/>
          </a:xfrm>
          <a:prstGeom prst="wedgeRoundRectCallout">
            <a:avLst>
              <a:gd name="adj1" fmla="val -64746"/>
              <a:gd name="adj2" fmla="val -593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UUID (opaque)</a:t>
            </a:r>
          </a:p>
          <a:p>
            <a:pPr algn="ctr"/>
            <a:r>
              <a:rPr lang="en-US" dirty="0"/>
              <a:t>e.g., traceback, class of service</a:t>
            </a:r>
          </a:p>
        </p:txBody>
      </p:sp>
      <p:sp>
        <p:nvSpPr>
          <p:cNvPr id="10" name="Rounded Rectangular Callout 9">
            <a:extLst>
              <a:ext uri="{FF2B5EF4-FFF2-40B4-BE49-F238E27FC236}">
                <a16:creationId xmlns:a16="http://schemas.microsoft.com/office/drawing/2014/main" id="{FB7934B9-B5DF-4747-B994-51D28516A65C}"/>
              </a:ext>
            </a:extLst>
          </p:cNvPr>
          <p:cNvSpPr/>
          <p:nvPr/>
        </p:nvSpPr>
        <p:spPr>
          <a:xfrm>
            <a:off x="5010150" y="2928144"/>
            <a:ext cx="2401728" cy="500856"/>
          </a:xfrm>
          <a:prstGeom prst="wedgeRoundRectCallout">
            <a:avLst>
              <a:gd name="adj1" fmla="val -107500"/>
              <a:gd name="adj2" fmla="val -67708"/>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X.509 certificate URL</a:t>
            </a:r>
          </a:p>
        </p:txBody>
      </p:sp>
      <p:sp>
        <p:nvSpPr>
          <p:cNvPr id="11" name="Rounded Rectangular Callout 10">
            <a:extLst>
              <a:ext uri="{FF2B5EF4-FFF2-40B4-BE49-F238E27FC236}">
                <a16:creationId xmlns:a16="http://schemas.microsoft.com/office/drawing/2014/main" id="{EC66F899-89FD-594D-85FE-124D0D6CE4ED}"/>
              </a:ext>
            </a:extLst>
          </p:cNvPr>
          <p:cNvSpPr/>
          <p:nvPr/>
        </p:nvSpPr>
        <p:spPr>
          <a:xfrm>
            <a:off x="5525928" y="4123521"/>
            <a:ext cx="1581150" cy="511193"/>
          </a:xfrm>
          <a:prstGeom prst="wedgeRoundRectCallout">
            <a:avLst>
              <a:gd name="adj1" fmla="val -193832"/>
              <a:gd name="adj2" fmla="val -11347"/>
              <a:gd name="adj3" fmla="val 16667"/>
            </a:avLst>
          </a:prstGeom>
          <a:gradFill>
            <a:gsLst>
              <a:gs pos="0">
                <a:schemeClr val="accent5">
                  <a:satMod val="103000"/>
                  <a:lumMod val="102000"/>
                  <a:tint val="94000"/>
                  <a:alpha val="37000"/>
                </a:schemeClr>
              </a:gs>
              <a:gs pos="50000">
                <a:schemeClr val="accent5">
                  <a:satMod val="110000"/>
                  <a:lumMod val="100000"/>
                  <a:shade val="100000"/>
                </a:schemeClr>
              </a:gs>
              <a:gs pos="100000">
                <a:schemeClr val="accent5">
                  <a:lumMod val="99000"/>
                  <a:satMod val="120000"/>
                  <a:shade val="78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timestamp (Unix)</a:t>
            </a:r>
          </a:p>
        </p:txBody>
      </p:sp>
      <p:sp>
        <p:nvSpPr>
          <p:cNvPr id="7" name="Rounded Rectangular Callout 6">
            <a:extLst>
              <a:ext uri="{FF2B5EF4-FFF2-40B4-BE49-F238E27FC236}">
                <a16:creationId xmlns:a16="http://schemas.microsoft.com/office/drawing/2014/main" id="{A020EBFB-1451-FC46-A27F-D8E0720E4EBA}"/>
              </a:ext>
            </a:extLst>
          </p:cNvPr>
          <p:cNvSpPr/>
          <p:nvPr/>
        </p:nvSpPr>
        <p:spPr>
          <a:xfrm>
            <a:off x="6332269" y="1393426"/>
            <a:ext cx="2401728" cy="500856"/>
          </a:xfrm>
          <a:prstGeom prst="wedgeRoundRectCallout">
            <a:avLst>
              <a:gd name="adj1" fmla="val -78180"/>
              <a:gd name="adj2" fmla="val 142139"/>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a:t>PASSPorT</a:t>
            </a:r>
            <a:r>
              <a:rPr lang="en-US" dirty="0"/>
              <a:t> type</a:t>
            </a:r>
          </a:p>
        </p:txBody>
      </p:sp>
      <p:sp>
        <p:nvSpPr>
          <p:cNvPr id="12" name="Rounded Rectangular Callout 11">
            <a:extLst>
              <a:ext uri="{FF2B5EF4-FFF2-40B4-BE49-F238E27FC236}">
                <a16:creationId xmlns:a16="http://schemas.microsoft.com/office/drawing/2014/main" id="{9E8E85E0-A465-BC46-A0D2-3F3C92C1A4BE}"/>
              </a:ext>
            </a:extLst>
          </p:cNvPr>
          <p:cNvSpPr/>
          <p:nvPr/>
        </p:nvSpPr>
        <p:spPr>
          <a:xfrm>
            <a:off x="3087414" y="1379953"/>
            <a:ext cx="2401728" cy="500856"/>
          </a:xfrm>
          <a:prstGeom prst="wedgeRoundRectCallout">
            <a:avLst>
              <a:gd name="adj1" fmla="val -78180"/>
              <a:gd name="adj2" fmla="val 142139"/>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ECDSA elliptic curve</a:t>
            </a:r>
          </a:p>
        </p:txBody>
      </p:sp>
      <p:sp>
        <p:nvSpPr>
          <p:cNvPr id="3" name="Slide Number Placeholder 2">
            <a:extLst>
              <a:ext uri="{FF2B5EF4-FFF2-40B4-BE49-F238E27FC236}">
                <a16:creationId xmlns:a16="http://schemas.microsoft.com/office/drawing/2014/main" id="{CE5C7F6A-0635-F748-BCBC-46EF611070A3}"/>
              </a:ext>
            </a:extLst>
          </p:cNvPr>
          <p:cNvSpPr>
            <a:spLocks noGrp="1"/>
          </p:cNvSpPr>
          <p:nvPr>
            <p:ph type="sldNum" sz="quarter" idx="12"/>
          </p:nvPr>
        </p:nvSpPr>
        <p:spPr/>
        <p:txBody>
          <a:bodyPr/>
          <a:lstStyle/>
          <a:p>
            <a:fld id="{06C525AB-8E15-B549-83D9-D2F0966E02DF}" type="slidenum">
              <a:rPr lang="en-US" altLang="en-US" smtClean="0"/>
              <a:pPr/>
              <a:t>57</a:t>
            </a:fld>
            <a:endParaRPr lang="en-US" altLang="en-US"/>
          </a:p>
        </p:txBody>
      </p:sp>
    </p:spTree>
    <p:extLst>
      <p:ext uri="{BB962C8B-B14F-4D97-AF65-F5344CB8AC3E}">
        <p14:creationId xmlns:p14="http://schemas.microsoft.com/office/powerpoint/2010/main" val="3480006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9530-282C-7D4F-8BE8-8A05E6222D54}"/>
              </a:ext>
            </a:extLst>
          </p:cNvPr>
          <p:cNvSpPr>
            <a:spLocks noGrp="1"/>
          </p:cNvSpPr>
          <p:nvPr>
            <p:ph type="title"/>
          </p:nvPr>
        </p:nvSpPr>
        <p:spPr/>
        <p:txBody>
          <a:bodyPr/>
          <a:lstStyle/>
          <a:p>
            <a:r>
              <a:rPr lang="en-US" dirty="0"/>
              <a:t>Non-VoIP termination</a:t>
            </a:r>
          </a:p>
        </p:txBody>
      </p:sp>
      <p:sp>
        <p:nvSpPr>
          <p:cNvPr id="3" name="Cloud 2">
            <a:extLst>
              <a:ext uri="{FF2B5EF4-FFF2-40B4-BE49-F238E27FC236}">
                <a16:creationId xmlns:a16="http://schemas.microsoft.com/office/drawing/2014/main" id="{2A4BC0CA-F529-5741-9766-7DFF18461409}"/>
              </a:ext>
            </a:extLst>
          </p:cNvPr>
          <p:cNvSpPr/>
          <p:nvPr/>
        </p:nvSpPr>
        <p:spPr>
          <a:xfrm>
            <a:off x="3657600" y="2590800"/>
            <a:ext cx="3200400" cy="2286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TDM</a:t>
            </a:r>
          </a:p>
          <a:p>
            <a:pPr algn="ctr"/>
            <a:r>
              <a:rPr lang="en-US" dirty="0"/>
              <a:t>Telephone network</a:t>
            </a:r>
          </a:p>
        </p:txBody>
      </p:sp>
      <p:pic>
        <p:nvPicPr>
          <p:cNvPr id="7" name="Picture 6">
            <a:extLst>
              <a:ext uri="{FF2B5EF4-FFF2-40B4-BE49-F238E27FC236}">
                <a16:creationId xmlns:a16="http://schemas.microsoft.com/office/drawing/2014/main" id="{13F8372E-E724-3049-96E7-994EC942D9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2800" y="2819400"/>
            <a:ext cx="1828800" cy="1828800"/>
          </a:xfrm>
          <a:prstGeom prst="rect">
            <a:avLst/>
          </a:prstGeom>
        </p:spPr>
      </p:pic>
      <p:sp>
        <p:nvSpPr>
          <p:cNvPr id="8" name="TextBox 7">
            <a:extLst>
              <a:ext uri="{FF2B5EF4-FFF2-40B4-BE49-F238E27FC236}">
                <a16:creationId xmlns:a16="http://schemas.microsoft.com/office/drawing/2014/main" id="{1B4059ED-C419-754E-8EAB-F2D6BB6806E8}"/>
              </a:ext>
            </a:extLst>
          </p:cNvPr>
          <p:cNvSpPr txBox="1"/>
          <p:nvPr/>
        </p:nvSpPr>
        <p:spPr>
          <a:xfrm>
            <a:off x="7086199" y="5061466"/>
            <a:ext cx="949812" cy="369332"/>
          </a:xfrm>
          <a:prstGeom prst="rect">
            <a:avLst/>
          </a:prstGeom>
          <a:noFill/>
        </p:spPr>
        <p:txBody>
          <a:bodyPr wrap="none" rtlCol="0">
            <a:spAutoFit/>
          </a:bodyPr>
          <a:lstStyle/>
          <a:p>
            <a:r>
              <a:rPr lang="en-US" dirty="0"/>
              <a:t>SPAM?</a:t>
            </a:r>
          </a:p>
        </p:txBody>
      </p:sp>
      <p:sp>
        <p:nvSpPr>
          <p:cNvPr id="10" name="TextBox 9">
            <a:extLst>
              <a:ext uri="{FF2B5EF4-FFF2-40B4-BE49-F238E27FC236}">
                <a16:creationId xmlns:a16="http://schemas.microsoft.com/office/drawing/2014/main" id="{B3CBE7E9-5F6E-BF49-A8EF-17FD2B14951E}"/>
              </a:ext>
            </a:extLst>
          </p:cNvPr>
          <p:cNvSpPr txBox="1"/>
          <p:nvPr/>
        </p:nvSpPr>
        <p:spPr>
          <a:xfrm>
            <a:off x="2971800" y="4876800"/>
            <a:ext cx="3783408" cy="646331"/>
          </a:xfrm>
          <a:prstGeom prst="rect">
            <a:avLst/>
          </a:prstGeom>
          <a:noFill/>
        </p:spPr>
        <p:txBody>
          <a:bodyPr wrap="none" rtlCol="0">
            <a:spAutoFit/>
          </a:bodyPr>
          <a:lstStyle/>
          <a:p>
            <a:r>
              <a:rPr lang="en-US" dirty="0">
                <a:sym typeface="Wingdings" pitchFamily="2" charset="2"/>
              </a:rPr>
              <a:t>Invalid  e.g., set to 000-000-0000</a:t>
            </a:r>
          </a:p>
          <a:p>
            <a:r>
              <a:rPr lang="en-US" dirty="0">
                <a:sym typeface="Wingdings" pitchFamily="2" charset="2"/>
              </a:rPr>
              <a:t>Validated  screening indicator </a:t>
            </a:r>
            <a:endParaRPr lang="en-US" dirty="0"/>
          </a:p>
        </p:txBody>
      </p:sp>
      <p:sp>
        <p:nvSpPr>
          <p:cNvPr id="11" name="Magnetic Disk 10">
            <a:extLst>
              <a:ext uri="{FF2B5EF4-FFF2-40B4-BE49-F238E27FC236}">
                <a16:creationId xmlns:a16="http://schemas.microsoft.com/office/drawing/2014/main" id="{DD17661D-7756-0A48-9F68-AE7F41ED422E}"/>
              </a:ext>
            </a:extLst>
          </p:cNvPr>
          <p:cNvSpPr/>
          <p:nvPr/>
        </p:nvSpPr>
        <p:spPr>
          <a:xfrm>
            <a:off x="6248400" y="4191000"/>
            <a:ext cx="1066800" cy="685800"/>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Caller ID</a:t>
            </a:r>
          </a:p>
        </p:txBody>
      </p:sp>
      <p:sp>
        <p:nvSpPr>
          <p:cNvPr id="12" name="Cloud 11">
            <a:extLst>
              <a:ext uri="{FF2B5EF4-FFF2-40B4-BE49-F238E27FC236}">
                <a16:creationId xmlns:a16="http://schemas.microsoft.com/office/drawing/2014/main" id="{A87D10F6-291B-3147-880B-4E849C0B8E07}"/>
              </a:ext>
            </a:extLst>
          </p:cNvPr>
          <p:cNvSpPr/>
          <p:nvPr/>
        </p:nvSpPr>
        <p:spPr>
          <a:xfrm>
            <a:off x="470496" y="2300289"/>
            <a:ext cx="2882304" cy="262620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VoIP</a:t>
            </a:r>
          </a:p>
        </p:txBody>
      </p:sp>
      <p:pic>
        <p:nvPicPr>
          <p:cNvPr id="9" name="Picture 27" descr="C:\Users\ecoffey\AppData\Local\Temp\Rar$DRa0.787\30099_Device_voice_gateway_unreachable_64.png">
            <a:extLst>
              <a:ext uri="{FF2B5EF4-FFF2-40B4-BE49-F238E27FC236}">
                <a16:creationId xmlns:a16="http://schemas.microsoft.com/office/drawing/2014/main" id="{C69E0967-266F-C642-9FCC-8FD87F43DC78}"/>
              </a:ext>
            </a:extLst>
          </p:cNvPr>
          <p:cNvPicPr>
            <a:picLocks noChangeAspect="1" noChangeArrowheads="1"/>
          </p:cNvPicPr>
          <p:nvPr/>
        </p:nvPicPr>
        <p:blipFill>
          <a:blip r:embed="rId4">
            <a:duotone>
              <a:prstClr val="black"/>
              <a:srgbClr val="69C400">
                <a:tint val="45000"/>
                <a:satMod val="400000"/>
              </a:srgbClr>
            </a:duotone>
            <a:extLst>
              <a:ext uri="{28A0092B-C50C-407E-A947-70E740481C1C}">
                <a14:useLocalDpi xmlns:a14="http://schemas.microsoft.com/office/drawing/2010/main"/>
              </a:ext>
            </a:extLst>
          </a:blip>
          <a:srcRect/>
          <a:stretch>
            <a:fillRect/>
          </a:stretch>
        </p:blipFill>
        <p:spPr bwMode="auto">
          <a:xfrm>
            <a:off x="3099352" y="3200400"/>
            <a:ext cx="1116496" cy="11164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9B89A92-B0A0-094D-8981-AD489464A190}"/>
              </a:ext>
            </a:extLst>
          </p:cNvPr>
          <p:cNvSpPr>
            <a:spLocks noGrp="1"/>
          </p:cNvSpPr>
          <p:nvPr>
            <p:ph type="sldNum" sz="quarter" idx="12"/>
          </p:nvPr>
        </p:nvSpPr>
        <p:spPr/>
        <p:txBody>
          <a:bodyPr/>
          <a:lstStyle/>
          <a:p>
            <a:fld id="{06C525AB-8E15-B549-83D9-D2F0966E02DF}" type="slidenum">
              <a:rPr lang="en-US" altLang="en-US" smtClean="0"/>
              <a:pPr/>
              <a:t>58</a:t>
            </a:fld>
            <a:endParaRPr lang="en-US" altLang="en-US"/>
          </a:p>
        </p:txBody>
      </p:sp>
    </p:spTree>
    <p:extLst>
      <p:ext uri="{BB962C8B-B14F-4D97-AF65-F5344CB8AC3E}">
        <p14:creationId xmlns:p14="http://schemas.microsoft.com/office/powerpoint/2010/main" val="1385842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8DD7-CF35-6548-8ED1-FC03CF459F3B}"/>
              </a:ext>
            </a:extLst>
          </p:cNvPr>
          <p:cNvSpPr>
            <a:spLocks noGrp="1"/>
          </p:cNvSpPr>
          <p:nvPr>
            <p:ph type="title"/>
          </p:nvPr>
        </p:nvSpPr>
        <p:spPr/>
        <p:txBody>
          <a:bodyPr/>
          <a:lstStyle/>
          <a:p>
            <a:r>
              <a:rPr lang="en-US" dirty="0"/>
              <a:t>PSTN: draft-</a:t>
            </a:r>
            <a:r>
              <a:rPr lang="en-US" dirty="0" err="1"/>
              <a:t>ietf</a:t>
            </a:r>
            <a:r>
              <a:rPr lang="en-US" dirty="0"/>
              <a:t>-stir-</a:t>
            </a:r>
            <a:r>
              <a:rPr lang="en-US" dirty="0" err="1"/>
              <a:t>oob</a:t>
            </a:r>
            <a:endParaRPr lang="en-US" dirty="0"/>
          </a:p>
        </p:txBody>
      </p:sp>
      <p:sp>
        <p:nvSpPr>
          <p:cNvPr id="3" name="Cloud 2">
            <a:extLst>
              <a:ext uri="{FF2B5EF4-FFF2-40B4-BE49-F238E27FC236}">
                <a16:creationId xmlns:a16="http://schemas.microsoft.com/office/drawing/2014/main" id="{7F340741-0E3A-9542-9ED1-14037BA6A3D0}"/>
              </a:ext>
            </a:extLst>
          </p:cNvPr>
          <p:cNvSpPr/>
          <p:nvPr/>
        </p:nvSpPr>
        <p:spPr>
          <a:xfrm>
            <a:off x="3657600" y="2590800"/>
            <a:ext cx="3200400" cy="2286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TDM</a:t>
            </a:r>
          </a:p>
          <a:p>
            <a:pPr algn="ctr"/>
            <a:r>
              <a:rPr lang="en-US" dirty="0"/>
              <a:t>Telephone network</a:t>
            </a:r>
          </a:p>
        </p:txBody>
      </p:sp>
      <p:sp>
        <p:nvSpPr>
          <p:cNvPr id="4" name="Magnetic Disk 3">
            <a:extLst>
              <a:ext uri="{FF2B5EF4-FFF2-40B4-BE49-F238E27FC236}">
                <a16:creationId xmlns:a16="http://schemas.microsoft.com/office/drawing/2014/main" id="{AABDDB09-8C17-9344-8AAC-DFA72A0CEF8E}"/>
              </a:ext>
            </a:extLst>
          </p:cNvPr>
          <p:cNvSpPr/>
          <p:nvPr/>
        </p:nvSpPr>
        <p:spPr>
          <a:xfrm>
            <a:off x="2895600" y="5334000"/>
            <a:ext cx="1066800" cy="685800"/>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CPS</a:t>
            </a:r>
          </a:p>
        </p:txBody>
      </p:sp>
      <p:pic>
        <p:nvPicPr>
          <p:cNvPr id="5" name="Picture 4">
            <a:extLst>
              <a:ext uri="{FF2B5EF4-FFF2-40B4-BE49-F238E27FC236}">
                <a16:creationId xmlns:a16="http://schemas.microsoft.com/office/drawing/2014/main" id="{6D151414-CC19-2941-B1F7-BF9E99997A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6600" y="2057400"/>
            <a:ext cx="1828800" cy="1828800"/>
          </a:xfrm>
          <a:prstGeom prst="rect">
            <a:avLst/>
          </a:prstGeom>
        </p:spPr>
      </p:pic>
      <p:sp>
        <p:nvSpPr>
          <p:cNvPr id="6" name="Magnetic Disk 5">
            <a:extLst>
              <a:ext uri="{FF2B5EF4-FFF2-40B4-BE49-F238E27FC236}">
                <a16:creationId xmlns:a16="http://schemas.microsoft.com/office/drawing/2014/main" id="{B043A949-1B5F-FA48-9B0D-74E797150CF1}"/>
              </a:ext>
            </a:extLst>
          </p:cNvPr>
          <p:cNvSpPr/>
          <p:nvPr/>
        </p:nvSpPr>
        <p:spPr>
          <a:xfrm>
            <a:off x="5998864" y="4076700"/>
            <a:ext cx="1066800" cy="1257300"/>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Caller ID</a:t>
            </a:r>
          </a:p>
        </p:txBody>
      </p:sp>
      <p:cxnSp>
        <p:nvCxnSpPr>
          <p:cNvPr id="8" name="Curved Connector 7">
            <a:extLst>
              <a:ext uri="{FF2B5EF4-FFF2-40B4-BE49-F238E27FC236}">
                <a16:creationId xmlns:a16="http://schemas.microsoft.com/office/drawing/2014/main" id="{26E7ACEC-1702-4A46-909C-A575351D1352}"/>
              </a:ext>
            </a:extLst>
          </p:cNvPr>
          <p:cNvCxnSpPr>
            <a:cxnSpLocks/>
            <a:stCxn id="4" idx="3"/>
            <a:endCxn id="6" idx="3"/>
          </p:cNvCxnSpPr>
          <p:nvPr/>
        </p:nvCxnSpPr>
        <p:spPr>
          <a:xfrm rot="5400000" flipH="1" flipV="1">
            <a:off x="4637732" y="4125268"/>
            <a:ext cx="685800" cy="3103264"/>
          </a:xfrm>
          <a:prstGeom prst="curvedConnector3">
            <a:avLst>
              <a:gd name="adj1" fmla="val -33333"/>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4EE16D6-F537-F749-B2F9-131D45D481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946" y="5551274"/>
            <a:ext cx="937054" cy="937054"/>
          </a:xfrm>
          <a:prstGeom prst="rect">
            <a:avLst/>
          </a:prstGeom>
        </p:spPr>
      </p:pic>
      <p:sp>
        <p:nvSpPr>
          <p:cNvPr id="12" name="Cloud 11">
            <a:extLst>
              <a:ext uri="{FF2B5EF4-FFF2-40B4-BE49-F238E27FC236}">
                <a16:creationId xmlns:a16="http://schemas.microsoft.com/office/drawing/2014/main" id="{9EBA476A-B106-A346-8D09-83D4FFCFF8DC}"/>
              </a:ext>
            </a:extLst>
          </p:cNvPr>
          <p:cNvSpPr/>
          <p:nvPr/>
        </p:nvSpPr>
        <p:spPr>
          <a:xfrm>
            <a:off x="760880" y="2423858"/>
            <a:ext cx="2882304" cy="262620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VoIP</a:t>
            </a:r>
          </a:p>
        </p:txBody>
      </p:sp>
      <p:pic>
        <p:nvPicPr>
          <p:cNvPr id="13" name="Picture 27" descr="C:\Users\ecoffey\AppData\Local\Temp\Rar$DRa0.787\30099_Device_voice_gateway_unreachable_64.png">
            <a:extLst>
              <a:ext uri="{FF2B5EF4-FFF2-40B4-BE49-F238E27FC236}">
                <a16:creationId xmlns:a16="http://schemas.microsoft.com/office/drawing/2014/main" id="{6EAC9153-1445-CF43-9678-9630F566FD99}"/>
              </a:ext>
            </a:extLst>
          </p:cNvPr>
          <p:cNvPicPr>
            <a:picLocks noChangeAspect="1" noChangeArrowheads="1"/>
          </p:cNvPicPr>
          <p:nvPr/>
        </p:nvPicPr>
        <p:blipFill>
          <a:blip r:embed="rId4">
            <a:duotone>
              <a:prstClr val="black"/>
              <a:srgbClr val="69C400">
                <a:tint val="45000"/>
                <a:satMod val="400000"/>
              </a:srgbClr>
            </a:duotone>
            <a:extLst>
              <a:ext uri="{28A0092B-C50C-407E-A947-70E740481C1C}">
                <a14:useLocalDpi xmlns:a14="http://schemas.microsoft.com/office/drawing/2010/main"/>
              </a:ext>
            </a:extLst>
          </a:blip>
          <a:srcRect/>
          <a:stretch>
            <a:fillRect/>
          </a:stretch>
        </p:blipFill>
        <p:spPr bwMode="auto">
          <a:xfrm>
            <a:off x="3099352" y="3200400"/>
            <a:ext cx="1116496" cy="1116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84CA359-1B9E-654E-B757-6806D1EDF9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75" y="3124200"/>
            <a:ext cx="1227561" cy="1098550"/>
          </a:xfrm>
          <a:prstGeom prst="rect">
            <a:avLst/>
          </a:prstGeom>
        </p:spPr>
      </p:pic>
      <p:cxnSp>
        <p:nvCxnSpPr>
          <p:cNvPr id="16" name="Curved Connector 15">
            <a:extLst>
              <a:ext uri="{FF2B5EF4-FFF2-40B4-BE49-F238E27FC236}">
                <a16:creationId xmlns:a16="http://schemas.microsoft.com/office/drawing/2014/main" id="{44038AB9-4E03-144D-8DEA-A3FB77FAF879}"/>
              </a:ext>
            </a:extLst>
          </p:cNvPr>
          <p:cNvCxnSpPr>
            <a:endCxn id="11" idx="1"/>
          </p:cNvCxnSpPr>
          <p:nvPr/>
        </p:nvCxnSpPr>
        <p:spPr>
          <a:xfrm>
            <a:off x="628650" y="4316896"/>
            <a:ext cx="1863296" cy="1702905"/>
          </a:xfrm>
          <a:prstGeom prst="curvedConnector3">
            <a:avLst>
              <a:gd name="adj1" fmla="val 2281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E89F8F-D986-244C-9F75-97108A875A98}"/>
              </a:ext>
            </a:extLst>
          </p:cNvPr>
          <p:cNvSpPr txBox="1"/>
          <p:nvPr/>
        </p:nvSpPr>
        <p:spPr>
          <a:xfrm>
            <a:off x="576487" y="6008473"/>
            <a:ext cx="2172390" cy="369332"/>
          </a:xfrm>
          <a:prstGeom prst="rect">
            <a:avLst/>
          </a:prstGeom>
          <a:noFill/>
        </p:spPr>
        <p:txBody>
          <a:bodyPr wrap="none" rtlCol="0">
            <a:spAutoFit/>
          </a:bodyPr>
          <a:lstStyle/>
          <a:p>
            <a:r>
              <a:rPr lang="en-US" dirty="0"/>
              <a:t>Key(212-555-1234)</a:t>
            </a:r>
          </a:p>
        </p:txBody>
      </p:sp>
      <p:sp>
        <p:nvSpPr>
          <p:cNvPr id="20" name="TextBox 19">
            <a:extLst>
              <a:ext uri="{FF2B5EF4-FFF2-40B4-BE49-F238E27FC236}">
                <a16:creationId xmlns:a16="http://schemas.microsoft.com/office/drawing/2014/main" id="{7B9C4F5E-F7EB-4540-B34D-8AEC189C3649}"/>
              </a:ext>
            </a:extLst>
          </p:cNvPr>
          <p:cNvSpPr txBox="1"/>
          <p:nvPr/>
        </p:nvSpPr>
        <p:spPr>
          <a:xfrm>
            <a:off x="7294443" y="1895261"/>
            <a:ext cx="1620957" cy="369332"/>
          </a:xfrm>
          <a:prstGeom prst="rect">
            <a:avLst/>
          </a:prstGeom>
          <a:noFill/>
        </p:spPr>
        <p:txBody>
          <a:bodyPr wrap="none" rtlCol="0">
            <a:spAutoFit/>
          </a:bodyPr>
          <a:lstStyle/>
          <a:p>
            <a:r>
              <a:rPr lang="en-US" dirty="0"/>
              <a:t>212-555-1234</a:t>
            </a:r>
          </a:p>
        </p:txBody>
      </p:sp>
      <p:sp>
        <p:nvSpPr>
          <p:cNvPr id="23" name="TextBox 22">
            <a:extLst>
              <a:ext uri="{FF2B5EF4-FFF2-40B4-BE49-F238E27FC236}">
                <a16:creationId xmlns:a16="http://schemas.microsoft.com/office/drawing/2014/main" id="{B98B0C83-CA8D-574B-8E9E-61B72748F109}"/>
              </a:ext>
            </a:extLst>
          </p:cNvPr>
          <p:cNvSpPr txBox="1"/>
          <p:nvPr/>
        </p:nvSpPr>
        <p:spPr>
          <a:xfrm>
            <a:off x="6341759" y="5561011"/>
            <a:ext cx="2629246" cy="1200329"/>
          </a:xfrm>
          <a:prstGeom prst="rect">
            <a:avLst/>
          </a:prstGeom>
          <a:solidFill>
            <a:schemeClr val="accent2">
              <a:lumMod val="20000"/>
              <a:lumOff val="80000"/>
            </a:schemeClr>
          </a:solidFill>
        </p:spPr>
        <p:txBody>
          <a:bodyPr wrap="none" rtlCol="0">
            <a:spAutoFit/>
          </a:bodyPr>
          <a:lstStyle/>
          <a:p>
            <a:r>
              <a:rPr lang="en-US" dirty="0"/>
              <a:t>Query CPS</a:t>
            </a:r>
          </a:p>
          <a:p>
            <a:r>
              <a:rPr lang="en-US" dirty="0"/>
              <a:t>Valid </a:t>
            </a:r>
            <a:r>
              <a:rPr lang="en-US" dirty="0">
                <a:sym typeface="Wingdings" pitchFamily="2" charset="2"/>
              </a:rPr>
              <a:t> !CHARLIE</a:t>
            </a:r>
          </a:p>
          <a:p>
            <a:r>
              <a:rPr lang="en-US" dirty="0">
                <a:sym typeface="Wingdings" pitchFamily="2" charset="2"/>
              </a:rPr>
              <a:t>Invalid  INVALID</a:t>
            </a:r>
          </a:p>
          <a:p>
            <a:r>
              <a:rPr lang="en-US" dirty="0">
                <a:sym typeface="Wingdings" pitchFamily="2" charset="2"/>
              </a:rPr>
              <a:t>Unknown  ?CHARLIE</a:t>
            </a:r>
            <a:endParaRPr lang="en-US" dirty="0"/>
          </a:p>
        </p:txBody>
      </p:sp>
      <p:sp>
        <p:nvSpPr>
          <p:cNvPr id="7" name="Slide Number Placeholder 6">
            <a:extLst>
              <a:ext uri="{FF2B5EF4-FFF2-40B4-BE49-F238E27FC236}">
                <a16:creationId xmlns:a16="http://schemas.microsoft.com/office/drawing/2014/main" id="{9C4DE709-7A64-3644-A80B-DC26C6638C00}"/>
              </a:ext>
            </a:extLst>
          </p:cNvPr>
          <p:cNvSpPr>
            <a:spLocks noGrp="1"/>
          </p:cNvSpPr>
          <p:nvPr>
            <p:ph type="sldNum" sz="quarter" idx="12"/>
          </p:nvPr>
        </p:nvSpPr>
        <p:spPr/>
        <p:txBody>
          <a:bodyPr/>
          <a:lstStyle/>
          <a:p>
            <a:fld id="{06C525AB-8E15-B549-83D9-D2F0966E02DF}" type="slidenum">
              <a:rPr lang="en-US" altLang="en-US" smtClean="0"/>
              <a:pPr/>
              <a:t>59</a:t>
            </a:fld>
            <a:endParaRPr lang="en-US" altLang="en-US"/>
          </a:p>
        </p:txBody>
      </p:sp>
    </p:spTree>
    <p:extLst>
      <p:ext uri="{BB962C8B-B14F-4D97-AF65-F5344CB8AC3E}">
        <p14:creationId xmlns:p14="http://schemas.microsoft.com/office/powerpoint/2010/main" val="2631752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C9D49-4DE1-2044-AAB5-7BC053B0F6EB}"/>
              </a:ext>
            </a:extLst>
          </p:cNvPr>
          <p:cNvSpPr>
            <a:spLocks noGrp="1"/>
          </p:cNvSpPr>
          <p:nvPr>
            <p:ph type="title"/>
          </p:nvPr>
        </p:nvSpPr>
        <p:spPr/>
        <p:txBody>
          <a:bodyPr/>
          <a:lstStyle/>
          <a:p>
            <a:r>
              <a:rPr lang="en-US"/>
              <a:t>VoIP &amp; Robocalling background</a:t>
            </a:r>
            <a:endParaRPr lang="en-US" dirty="0"/>
          </a:p>
        </p:txBody>
      </p:sp>
      <p:sp>
        <p:nvSpPr>
          <p:cNvPr id="7" name="Text Placeholder 6">
            <a:extLst>
              <a:ext uri="{FF2B5EF4-FFF2-40B4-BE49-F238E27FC236}">
                <a16:creationId xmlns:a16="http://schemas.microsoft.com/office/drawing/2014/main" id="{2A1E1775-EE3F-A442-93FC-A63531E7BF80}"/>
              </a:ext>
            </a:extLst>
          </p:cNvPr>
          <p:cNvSpPr>
            <a:spLocks noGrp="1"/>
          </p:cNvSpPr>
          <p:nvPr>
            <p:ph type="body" idx="1"/>
          </p:nvPr>
        </p:nvSpPr>
        <p:spPr/>
        <p:txBody>
          <a:bodyPr/>
          <a:lstStyle/>
          <a:p>
            <a:endParaRPr lang="en-US"/>
          </a:p>
        </p:txBody>
      </p:sp>
      <p:sp>
        <p:nvSpPr>
          <p:cNvPr id="8" name="Slide Number Placeholder 7">
            <a:extLst>
              <a:ext uri="{FF2B5EF4-FFF2-40B4-BE49-F238E27FC236}">
                <a16:creationId xmlns:a16="http://schemas.microsoft.com/office/drawing/2014/main" id="{F7D297F1-2674-6F4A-ADED-D8199FB6426F}"/>
              </a:ext>
            </a:extLst>
          </p:cNvPr>
          <p:cNvSpPr>
            <a:spLocks noGrp="1"/>
          </p:cNvSpPr>
          <p:nvPr>
            <p:ph type="sldNum" sz="quarter" idx="12"/>
          </p:nvPr>
        </p:nvSpPr>
        <p:spPr/>
        <p:txBody>
          <a:bodyPr/>
          <a:lstStyle/>
          <a:p>
            <a:fld id="{8A7AA581-73AD-1940-8F91-24C3F29E5DB4}" type="slidenum">
              <a:rPr lang="en-US" altLang="en-US" smtClean="0"/>
              <a:pPr/>
              <a:t>6</a:t>
            </a:fld>
            <a:endParaRPr lang="en-US" altLang="en-US"/>
          </a:p>
        </p:txBody>
      </p:sp>
    </p:spTree>
    <p:extLst>
      <p:ext uri="{BB962C8B-B14F-4D97-AF65-F5344CB8AC3E}">
        <p14:creationId xmlns:p14="http://schemas.microsoft.com/office/powerpoint/2010/main" val="2495784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B806-13CB-1E41-8ABE-1EE4D4475D6A}"/>
              </a:ext>
            </a:extLst>
          </p:cNvPr>
          <p:cNvSpPr>
            <a:spLocks noGrp="1"/>
          </p:cNvSpPr>
          <p:nvPr>
            <p:ph type="title"/>
          </p:nvPr>
        </p:nvSpPr>
        <p:spPr/>
        <p:txBody>
          <a:bodyPr/>
          <a:lstStyle/>
          <a:p>
            <a:r>
              <a:rPr lang="en-US" dirty="0"/>
              <a:t>STIR/SHAKEN issues</a:t>
            </a:r>
          </a:p>
        </p:txBody>
      </p:sp>
      <p:sp>
        <p:nvSpPr>
          <p:cNvPr id="3" name="Content Placeholder 2">
            <a:extLst>
              <a:ext uri="{FF2B5EF4-FFF2-40B4-BE49-F238E27FC236}">
                <a16:creationId xmlns:a16="http://schemas.microsoft.com/office/drawing/2014/main" id="{02EB19C9-5FF4-8546-84D8-77F224D84D8C}"/>
              </a:ext>
            </a:extLst>
          </p:cNvPr>
          <p:cNvSpPr>
            <a:spLocks noGrp="1"/>
          </p:cNvSpPr>
          <p:nvPr>
            <p:ph idx="1"/>
          </p:nvPr>
        </p:nvSpPr>
        <p:spPr/>
        <p:txBody>
          <a:bodyPr>
            <a:normAutofit/>
          </a:bodyPr>
          <a:lstStyle/>
          <a:p>
            <a:r>
              <a:rPr lang="en-US" dirty="0"/>
              <a:t>Network issues</a:t>
            </a:r>
          </a:p>
          <a:p>
            <a:pPr lvl="1"/>
            <a:r>
              <a:rPr lang="en-US" dirty="0"/>
              <a:t>Works best with IP interconnection</a:t>
            </a:r>
          </a:p>
          <a:p>
            <a:pPr lvl="2"/>
            <a:r>
              <a:rPr lang="en-US" dirty="0"/>
              <a:t>But can work for VoIP-VoIP-…-VoIP-PSTN (trusted)-PSTN (terminating)</a:t>
            </a:r>
          </a:p>
          <a:p>
            <a:r>
              <a:rPr lang="en-US" dirty="0"/>
              <a:t>Attestation level</a:t>
            </a:r>
          </a:p>
          <a:p>
            <a:pPr lvl="1"/>
            <a:r>
              <a:rPr lang="en-US" dirty="0"/>
              <a:t>May need additional operational support – is this line authorized to use number X?</a:t>
            </a:r>
          </a:p>
          <a:p>
            <a:pPr lvl="1"/>
            <a:r>
              <a:rPr lang="en-US" dirty="0"/>
              <a:t>Harder for VoIP gateways</a:t>
            </a:r>
          </a:p>
          <a:p>
            <a:r>
              <a:rPr lang="en-US" dirty="0"/>
              <a:t>Call forwarding</a:t>
            </a:r>
          </a:p>
          <a:p>
            <a:pPr lvl="1"/>
            <a:r>
              <a:rPr lang="en-US" dirty="0"/>
              <a:t>Sign original caller or forwarding caller?</a:t>
            </a:r>
          </a:p>
          <a:p>
            <a:pPr lvl="1"/>
            <a:r>
              <a:rPr lang="en-US" dirty="0"/>
              <a:t>Work in progress in ATIS</a:t>
            </a:r>
          </a:p>
          <a:p>
            <a:r>
              <a:rPr lang="en-US" dirty="0"/>
              <a:t>Legitimate spoofing</a:t>
            </a:r>
          </a:p>
          <a:p>
            <a:r>
              <a:rPr lang="en-US" dirty="0"/>
              <a:t>Call signaling equipment</a:t>
            </a:r>
          </a:p>
          <a:p>
            <a:pPr lvl="1"/>
            <a:r>
              <a:rPr lang="en-US" dirty="0"/>
              <a:t>Diversity of providers</a:t>
            </a:r>
          </a:p>
          <a:p>
            <a:pPr lvl="1"/>
            <a:r>
              <a:rPr lang="en-US" dirty="0"/>
              <a:t>Some are no longer in business or have been acquired</a:t>
            </a:r>
          </a:p>
          <a:p>
            <a:pPr lvl="1"/>
            <a:endParaRPr lang="en-US" dirty="0"/>
          </a:p>
        </p:txBody>
      </p:sp>
      <p:sp>
        <p:nvSpPr>
          <p:cNvPr id="4" name="Slide Number Placeholder 3">
            <a:extLst>
              <a:ext uri="{FF2B5EF4-FFF2-40B4-BE49-F238E27FC236}">
                <a16:creationId xmlns:a16="http://schemas.microsoft.com/office/drawing/2014/main" id="{5158DBE0-F1FF-5C43-A64A-429383B8DF94}"/>
              </a:ext>
            </a:extLst>
          </p:cNvPr>
          <p:cNvSpPr>
            <a:spLocks noGrp="1"/>
          </p:cNvSpPr>
          <p:nvPr>
            <p:ph type="sldNum" sz="quarter" idx="12"/>
          </p:nvPr>
        </p:nvSpPr>
        <p:spPr/>
        <p:txBody>
          <a:bodyPr/>
          <a:lstStyle/>
          <a:p>
            <a:fld id="{CEDE4729-8A57-DF4A-8CA8-E0FAD43DCC6E}" type="slidenum">
              <a:rPr lang="en-US" altLang="en-US" smtClean="0"/>
              <a:pPr/>
              <a:t>60</a:t>
            </a:fld>
            <a:endParaRPr lang="en-US" altLang="en-US"/>
          </a:p>
        </p:txBody>
      </p:sp>
    </p:spTree>
    <p:extLst>
      <p:ext uri="{BB962C8B-B14F-4D97-AF65-F5344CB8AC3E}">
        <p14:creationId xmlns:p14="http://schemas.microsoft.com/office/powerpoint/2010/main" val="3826228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4B85-18FB-DF42-BFE9-9D4D3190C48F}"/>
              </a:ext>
            </a:extLst>
          </p:cNvPr>
          <p:cNvSpPr>
            <a:spLocks noGrp="1"/>
          </p:cNvSpPr>
          <p:nvPr>
            <p:ph type="title"/>
          </p:nvPr>
        </p:nvSpPr>
        <p:spPr/>
        <p:txBody>
          <a:bodyPr/>
          <a:lstStyle/>
          <a:p>
            <a:r>
              <a:rPr lang="en-US" dirty="0"/>
              <a:t>SIP INVITE example</a:t>
            </a:r>
          </a:p>
        </p:txBody>
      </p:sp>
      <p:sp>
        <p:nvSpPr>
          <p:cNvPr id="3" name="TextBox 2">
            <a:extLst>
              <a:ext uri="{FF2B5EF4-FFF2-40B4-BE49-F238E27FC236}">
                <a16:creationId xmlns:a16="http://schemas.microsoft.com/office/drawing/2014/main" id="{DD2A534B-B35C-4C47-98E7-530D69424B8B}"/>
              </a:ext>
            </a:extLst>
          </p:cNvPr>
          <p:cNvSpPr txBox="1"/>
          <p:nvPr/>
        </p:nvSpPr>
        <p:spPr>
          <a:xfrm>
            <a:off x="457200" y="1690689"/>
            <a:ext cx="8305800" cy="33547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latin typeface="Consolas" panose="020B0609020204030204" pitchFamily="49" charset="0"/>
                <a:cs typeface="Consolas" panose="020B0609020204030204" pitchFamily="49" charset="0"/>
              </a:rPr>
              <a:t>INVITE sip:+12155551213@tel.example1.net SIP/2.0</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Via: SIP/2.0/UDP</a:t>
            </a:r>
          </a:p>
          <a:p>
            <a:r>
              <a:rPr lang="en-US" sz="1400" dirty="0">
                <a:latin typeface="Consolas" panose="020B0609020204030204" pitchFamily="49" charset="0"/>
                <a:cs typeface="Consolas" panose="020B0609020204030204" pitchFamily="49" charset="0"/>
              </a:rPr>
              <a:t>	10.36.78.177:60012;branch=z9hG4bK-524287-1---77ba17085d60f141;rport</a:t>
            </a:r>
          </a:p>
          <a:p>
            <a:r>
              <a:rPr lang="en-US" sz="1400" dirty="0">
                <a:latin typeface="Consolas" panose="020B0609020204030204" pitchFamily="49" charset="0"/>
                <a:cs typeface="Consolas" panose="020B0609020204030204" pitchFamily="49" charset="0"/>
              </a:rPr>
              <a:t>Max-Forwards: 69</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Contact: &lt;sip:+12155551212@69.241.19.12:50207;rinstance=9da3088f36cc528e&gt;</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To: &lt;sip:+12155551213@tel.example1.net&gt;</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From: "Alice"&lt;sip:+12155551212@tel.example2.net&gt;;tag=614bdb40</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Call-ID: 79048YzkxNDA5NTI1MzA0OWFjOTFkMmFlODhiNTI2OWQ1ZTI </a:t>
            </a:r>
          </a:p>
          <a:p>
            <a:r>
              <a:rPr lang="en-US" sz="1400" dirty="0">
                <a:latin typeface="Consolas" panose="020B0609020204030204" pitchFamily="49" charset="0"/>
                <a:cs typeface="Consolas" panose="020B0609020204030204" pitchFamily="49" charset="0"/>
              </a:rPr>
              <a:t>P-Asserted-Identity: "Alice"&lt;sip:+12155551212@tel.example2.net&gt;,</a:t>
            </a:r>
            <a:r>
              <a:rPr lang="en-US" sz="1400" dirty="0">
                <a:latin typeface="Consolas" panose="020B0609020204030204" pitchFamily="49" charset="0"/>
                <a:cs typeface="Consolas" panose="020B0609020204030204" pitchFamily="49" charset="0"/>
                <a:hlinkClick r:id="rId2"/>
              </a:rPr>
              <a:t>tel:+12155551212</a:t>
            </a:r>
            <a:endParaRPr lang="en-US" sz="1400" dirty="0">
              <a:latin typeface="Consolas" panose="020B0609020204030204" pitchFamily="49" charset="0"/>
              <a:cs typeface="Consolas" panose="020B0609020204030204" pitchFamily="49" charset="0"/>
            </a:endParaRPr>
          </a:p>
          <a:p>
            <a:r>
              <a:rPr lang="en-US" sz="1400" dirty="0" err="1">
                <a:latin typeface="Consolas" panose="020B0609020204030204" pitchFamily="49" charset="0"/>
                <a:cs typeface="Consolas" panose="020B0609020204030204" pitchFamily="49" charset="0"/>
              </a:rPr>
              <a:t>CSeq</a:t>
            </a:r>
            <a:r>
              <a:rPr lang="en-US" sz="1400" dirty="0">
                <a:latin typeface="Consolas" panose="020B0609020204030204" pitchFamily="49" charset="0"/>
                <a:cs typeface="Consolas" panose="020B0609020204030204" pitchFamily="49" charset="0"/>
              </a:rPr>
              <a:t>: 2 INVITE</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Allow: SUBSCRIBE, NOTIFY, INVITE, ACK, CANCEL, …, MESSAGE, OPTIONS</a:t>
            </a:r>
          </a:p>
          <a:p>
            <a:r>
              <a:rPr lang="en-US" sz="1400" dirty="0">
                <a:latin typeface="Consolas" panose="020B0609020204030204" pitchFamily="49" charset="0"/>
                <a:cs typeface="Consolas" panose="020B0609020204030204" pitchFamily="49" charset="0"/>
              </a:rPr>
              <a:t>Content-Type: application/</a:t>
            </a:r>
            <a:r>
              <a:rPr lang="en-US" sz="1400" dirty="0" err="1">
                <a:latin typeface="Consolas" panose="020B0609020204030204" pitchFamily="49" charset="0"/>
                <a:cs typeface="Consolas" panose="020B0609020204030204" pitchFamily="49" charset="0"/>
              </a:rPr>
              <a:t>sdp</a:t>
            </a:r>
            <a:r>
              <a:rPr lang="en-US" sz="1400" dirty="0">
                <a:latin typeface="Consolas" panose="020B0609020204030204" pitchFamily="49" charset="0"/>
                <a:cs typeface="Consolas" panose="020B0609020204030204" pitchFamily="49" charset="0"/>
              </a:rPr>
              <a:t> </a:t>
            </a:r>
          </a:p>
          <a:p>
            <a:r>
              <a:rPr lang="en-US" sz="1400" dirty="0">
                <a:latin typeface="Consolas" panose="020B0609020204030204" pitchFamily="49" charset="0"/>
                <a:cs typeface="Consolas" panose="020B0609020204030204" pitchFamily="49" charset="0"/>
              </a:rPr>
              <a:t>Date: Tue, 16 Aug 2016 19:23:38 GMT</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Identity: </a:t>
            </a:r>
            <a:r>
              <a:rPr lang="en-US" sz="1400" dirty="0" err="1">
                <a:latin typeface="Consolas" panose="020B0609020204030204" pitchFamily="49" charset="0"/>
                <a:cs typeface="Consolas" panose="020B0609020204030204" pitchFamily="49" charset="0"/>
              </a:rPr>
              <a:t>eyJhbG</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doDtCA</a:t>
            </a:r>
            <a:r>
              <a:rPr lang="en-US" sz="1400" dirty="0">
                <a:latin typeface="Consolas" panose="020B0609020204030204" pitchFamily="49" charset="0"/>
                <a:cs typeface="Consolas" panose="020B0609020204030204" pitchFamily="49" charset="0"/>
              </a:rPr>
              <a:t>; info=&lt;http://cert.example2.net/</a:t>
            </a:r>
            <a:r>
              <a:rPr lang="en-US" sz="1400" dirty="0" err="1">
                <a:latin typeface="Consolas" panose="020B0609020204030204" pitchFamily="49" charset="0"/>
                <a:cs typeface="Consolas" panose="020B0609020204030204" pitchFamily="49" charset="0"/>
              </a:rPr>
              <a:t>example.cert</a:t>
            </a:r>
            <a:r>
              <a:rPr lang="en-US" sz="1400" dirty="0">
                <a:latin typeface="Consolas" panose="020B0609020204030204" pitchFamily="49" charset="0"/>
                <a:cs typeface="Consolas" panose="020B0609020204030204" pitchFamily="49" charset="0"/>
              </a:rPr>
              <a:t>&gt;;</a:t>
            </a:r>
            <a:r>
              <a:rPr lang="en-US" sz="1400" dirty="0" err="1">
                <a:latin typeface="Consolas" panose="020B0609020204030204" pitchFamily="49" charset="0"/>
                <a:cs typeface="Consolas" panose="020B0609020204030204" pitchFamily="49" charset="0"/>
              </a:rPr>
              <a:t>alg</a:t>
            </a:r>
            <a:r>
              <a:rPr lang="en-US" sz="1400" dirty="0">
                <a:latin typeface="Consolas" panose="020B0609020204030204" pitchFamily="49" charset="0"/>
                <a:cs typeface="Consolas" panose="020B0609020204030204" pitchFamily="49" charset="0"/>
              </a:rPr>
              <a:t>=ES256</a:t>
            </a:r>
          </a:p>
          <a:p>
            <a:endParaRPr lang="en-US" sz="1600" dirty="0">
              <a:latin typeface="Consolas" panose="020B0609020204030204" pitchFamily="49" charset="0"/>
              <a:cs typeface="Consolas" panose="020B0609020204030204" pitchFamily="49" charset="0"/>
            </a:endParaRPr>
          </a:p>
        </p:txBody>
      </p:sp>
      <p:sp>
        <p:nvSpPr>
          <p:cNvPr id="4" name="Rectangle 3">
            <a:extLst>
              <a:ext uri="{FF2B5EF4-FFF2-40B4-BE49-F238E27FC236}">
                <a16:creationId xmlns:a16="http://schemas.microsoft.com/office/drawing/2014/main" id="{2A82EAF8-9018-BD45-AF5D-32B74380D0F0}"/>
              </a:ext>
            </a:extLst>
          </p:cNvPr>
          <p:cNvSpPr/>
          <p:nvPr/>
        </p:nvSpPr>
        <p:spPr>
          <a:xfrm>
            <a:off x="838200" y="5410200"/>
            <a:ext cx="7010400"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BASE64URL(UTF8(JWS Protected Header))</a:t>
            </a:r>
            <a:br>
              <a:rPr lang="en-US" dirty="0"/>
            </a:br>
            <a:r>
              <a:rPr lang="en-US" dirty="0"/>
              <a:t>. BASE64URL(JWS Payload)</a:t>
            </a:r>
          </a:p>
          <a:p>
            <a:r>
              <a:rPr lang="en-US" dirty="0"/>
              <a:t>. BASE64URL(JWS Signature)</a:t>
            </a:r>
          </a:p>
        </p:txBody>
      </p:sp>
      <p:sp>
        <p:nvSpPr>
          <p:cNvPr id="5" name="Slide Number Placeholder 4">
            <a:extLst>
              <a:ext uri="{FF2B5EF4-FFF2-40B4-BE49-F238E27FC236}">
                <a16:creationId xmlns:a16="http://schemas.microsoft.com/office/drawing/2014/main" id="{EC328028-1FF3-754E-86CA-5B6797CFA57C}"/>
              </a:ext>
            </a:extLst>
          </p:cNvPr>
          <p:cNvSpPr>
            <a:spLocks noGrp="1"/>
          </p:cNvSpPr>
          <p:nvPr>
            <p:ph type="sldNum" sz="quarter" idx="12"/>
          </p:nvPr>
        </p:nvSpPr>
        <p:spPr/>
        <p:txBody>
          <a:bodyPr/>
          <a:lstStyle/>
          <a:p>
            <a:fld id="{06C525AB-8E15-B549-83D9-D2F0966E02DF}" type="slidenum">
              <a:rPr lang="en-US" altLang="en-US" smtClean="0"/>
              <a:pPr/>
              <a:t>61</a:t>
            </a:fld>
            <a:endParaRPr lang="en-US" altLang="en-US"/>
          </a:p>
        </p:txBody>
      </p:sp>
    </p:spTree>
    <p:extLst>
      <p:ext uri="{BB962C8B-B14F-4D97-AF65-F5344CB8AC3E}">
        <p14:creationId xmlns:p14="http://schemas.microsoft.com/office/powerpoint/2010/main" val="10631031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draft-</a:t>
            </a:r>
            <a:r>
              <a:rPr lang="en-US" dirty="0" err="1">
                <a:solidFill>
                  <a:schemeClr val="accent1">
                    <a:lumMod val="50000"/>
                  </a:schemeClr>
                </a:solidFill>
              </a:rPr>
              <a:t>sipcore</a:t>
            </a:r>
            <a:r>
              <a:rPr lang="en-US" dirty="0">
                <a:solidFill>
                  <a:schemeClr val="accent1">
                    <a:lumMod val="50000"/>
                  </a:schemeClr>
                </a:solidFill>
              </a:rPr>
              <a:t>-</a:t>
            </a:r>
            <a:r>
              <a:rPr lang="en-US" dirty="0" err="1">
                <a:solidFill>
                  <a:schemeClr val="accent1">
                    <a:lumMod val="50000"/>
                  </a:schemeClr>
                </a:solidFill>
              </a:rPr>
              <a:t>callinfo</a:t>
            </a:r>
            <a:r>
              <a:rPr lang="en-US" dirty="0">
                <a:solidFill>
                  <a:schemeClr val="accent1">
                    <a:lumMod val="50000"/>
                  </a:schemeClr>
                </a:solidFill>
              </a:rPr>
              <a:t>-spam</a:t>
            </a:r>
            <a:endParaRPr lang="en-US" dirty="0"/>
          </a:p>
        </p:txBody>
      </p:sp>
      <p:sp>
        <p:nvSpPr>
          <p:cNvPr id="3" name="Content Placeholder 2"/>
          <p:cNvSpPr>
            <a:spLocks noGrp="1"/>
          </p:cNvSpPr>
          <p:nvPr>
            <p:ph idx="1"/>
          </p:nvPr>
        </p:nvSpPr>
        <p:spPr/>
        <p:txBody>
          <a:bodyPr>
            <a:normAutofit/>
          </a:bodyPr>
          <a:lstStyle/>
          <a:p>
            <a:r>
              <a:rPr lang="en-US" dirty="0"/>
              <a:t>Conveys information from carrier (SBC, CSCF) to UA</a:t>
            </a:r>
          </a:p>
          <a:p>
            <a:r>
              <a:rPr lang="en-US" dirty="0"/>
              <a:t>Parameters:</a:t>
            </a:r>
          </a:p>
          <a:p>
            <a:pPr lvl="1"/>
            <a:r>
              <a:rPr lang="en-US" b="1" dirty="0"/>
              <a:t>spam</a:t>
            </a:r>
            <a:r>
              <a:rPr lang="en-US" dirty="0"/>
              <a:t>: estimated likelihood of spam (0-100%), i.e., measure of uncertainty</a:t>
            </a:r>
          </a:p>
          <a:p>
            <a:pPr lvl="2"/>
            <a:r>
              <a:rPr lang="en-US" dirty="0"/>
              <a:t>could be related to what fraction of called parties label this number as spam</a:t>
            </a:r>
          </a:p>
          <a:p>
            <a:pPr lvl="1"/>
            <a:r>
              <a:rPr lang="en-US" b="1" dirty="0"/>
              <a:t>type</a:t>
            </a:r>
            <a:r>
              <a:rPr lang="en-US" dirty="0"/>
              <a:t>: type of caller</a:t>
            </a:r>
          </a:p>
          <a:p>
            <a:pPr lvl="2"/>
            <a:r>
              <a:rPr lang="en-US" dirty="0"/>
              <a:t>for VoIP home gateways, could be displayed via caller ID (CNAM)</a:t>
            </a:r>
          </a:p>
          <a:p>
            <a:pPr lvl="1"/>
            <a:r>
              <a:rPr lang="en-US" b="1" dirty="0"/>
              <a:t>reason</a:t>
            </a:r>
            <a:r>
              <a:rPr lang="en-US" dirty="0"/>
              <a:t>: source of data</a:t>
            </a:r>
          </a:p>
          <a:p>
            <a:pPr lvl="2"/>
            <a:r>
              <a:rPr lang="en-US" dirty="0"/>
              <a:t>mostly, for debugging; similar to some email headers</a:t>
            </a:r>
          </a:p>
          <a:p>
            <a:pPr lvl="1"/>
            <a:r>
              <a:rPr lang="en-US" b="1" dirty="0"/>
              <a:t>source</a:t>
            </a:r>
            <a:r>
              <a:rPr lang="en-US" dirty="0"/>
              <a:t>: domain of entity inserting data</a:t>
            </a:r>
          </a:p>
          <a:p>
            <a:r>
              <a:rPr lang="en-US" dirty="0"/>
              <a:t>Example:</a:t>
            </a:r>
            <a:br>
              <a:rPr lang="en-US" dirty="0"/>
            </a:br>
            <a:r>
              <a:rPr lang="en-US" sz="1500" dirty="0">
                <a:latin typeface="Lucida Sans Typewriter" charset="0"/>
                <a:ea typeface="Lucida Sans Typewriter" charset="0"/>
                <a:cs typeface="Lucida Sans Typewriter" charset="0"/>
              </a:rPr>
              <a:t>Call-Info: &lt;http://</a:t>
            </a:r>
            <a:r>
              <a:rPr lang="en-US" sz="1500" dirty="0" err="1">
                <a:latin typeface="Lucida Sans Typewriter" charset="0"/>
                <a:ea typeface="Lucida Sans Typewriter" charset="0"/>
                <a:cs typeface="Lucida Sans Typewriter" charset="0"/>
              </a:rPr>
              <a:t>wwww.example.com</a:t>
            </a:r>
            <a:r>
              <a:rPr lang="en-US" sz="1500" dirty="0">
                <a:latin typeface="Lucida Sans Typewriter" charset="0"/>
                <a:ea typeface="Lucida Sans Typewriter" charset="0"/>
                <a:cs typeface="Lucida Sans Typewriter" charset="0"/>
              </a:rPr>
              <a:t>/5974c8d942f120351143&gt; ;source=</a:t>
            </a:r>
            <a:r>
              <a:rPr lang="en-US" sz="1500" dirty="0" err="1">
                <a:latin typeface="Lucida Sans Typewriter" charset="0"/>
                <a:ea typeface="Lucida Sans Typewriter" charset="0"/>
                <a:cs typeface="Lucida Sans Typewriter" charset="0"/>
              </a:rPr>
              <a:t>carrier.example.com</a:t>
            </a:r>
            <a:r>
              <a:rPr lang="en-US" sz="1500" dirty="0">
                <a:latin typeface="Lucida Sans Typewriter" charset="0"/>
                <a:ea typeface="Lucida Sans Typewriter" charset="0"/>
                <a:cs typeface="Lucida Sans Typewriter" charset="0"/>
              </a:rPr>
              <a:t> ;</a:t>
            </a:r>
            <a:r>
              <a:rPr lang="en-US" sz="1500" dirty="0">
                <a:solidFill>
                  <a:srgbClr val="C00000"/>
                </a:solidFill>
                <a:latin typeface="Lucida Sans Typewriter" charset="0"/>
                <a:ea typeface="Lucida Sans Typewriter" charset="0"/>
                <a:cs typeface="Lucida Sans Typewriter" charset="0"/>
              </a:rPr>
              <a:t>purpose=info</a:t>
            </a:r>
            <a:r>
              <a:rPr lang="en-US" sz="1500" dirty="0">
                <a:latin typeface="Lucida Sans Typewriter" charset="0"/>
                <a:ea typeface="Lucida Sans Typewriter" charset="0"/>
                <a:cs typeface="Lucida Sans Typewriter" charset="0"/>
              </a:rPr>
              <a:t> ;spam=85 ;type=fraud ;reason="FTC list"</a:t>
            </a:r>
          </a:p>
        </p:txBody>
      </p:sp>
      <p:sp>
        <p:nvSpPr>
          <p:cNvPr id="4" name="Slide Number Placeholder 3">
            <a:extLst>
              <a:ext uri="{FF2B5EF4-FFF2-40B4-BE49-F238E27FC236}">
                <a16:creationId xmlns:a16="http://schemas.microsoft.com/office/drawing/2014/main" id="{028B1A81-8E26-0044-9189-E3F53DB6BAD9}"/>
              </a:ext>
            </a:extLst>
          </p:cNvPr>
          <p:cNvSpPr>
            <a:spLocks noGrp="1"/>
          </p:cNvSpPr>
          <p:nvPr>
            <p:ph type="sldNum" sz="quarter" idx="12"/>
          </p:nvPr>
        </p:nvSpPr>
        <p:spPr/>
        <p:txBody>
          <a:bodyPr/>
          <a:lstStyle/>
          <a:p>
            <a:fld id="{CEDE4729-8A57-DF4A-8CA8-E0FAD43DCC6E}" type="slidenum">
              <a:rPr lang="en-US" altLang="en-US" smtClean="0"/>
              <a:pPr/>
              <a:t>62</a:t>
            </a:fld>
            <a:endParaRPr lang="en-US" altLang="en-US"/>
          </a:p>
        </p:txBody>
      </p:sp>
    </p:spTree>
    <p:extLst>
      <p:ext uri="{BB962C8B-B14F-4D97-AF65-F5344CB8AC3E}">
        <p14:creationId xmlns:p14="http://schemas.microsoft.com/office/powerpoint/2010/main" val="3419925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categories</a:t>
            </a:r>
          </a:p>
        </p:txBody>
      </p:sp>
      <p:graphicFrame>
        <p:nvGraphicFramePr>
          <p:cNvPr id="3" name="Table 2"/>
          <p:cNvGraphicFramePr>
            <a:graphicFrameLocks noGrp="1"/>
          </p:cNvGraphicFramePr>
          <p:nvPr>
            <p:extLst>
              <p:ext uri="{D42A27DB-BD31-4B8C-83A1-F6EECF244321}">
                <p14:modId xmlns:p14="http://schemas.microsoft.com/office/powerpoint/2010/main" val="2107533804"/>
              </p:ext>
            </p:extLst>
          </p:nvPr>
        </p:nvGraphicFramePr>
        <p:xfrm>
          <a:off x="228600" y="1371600"/>
          <a:ext cx="8805608" cy="5182365"/>
        </p:xfrm>
        <a:graphic>
          <a:graphicData uri="http://schemas.openxmlformats.org/drawingml/2006/table">
            <a:tbl>
              <a:tblPr firstRow="1" bandRow="1">
                <a:tableStyleId>{5C22544A-7EE6-4342-B048-85BDC9FD1C3A}</a:tableStyleId>
              </a:tblPr>
              <a:tblGrid>
                <a:gridCol w="1448118">
                  <a:extLst>
                    <a:ext uri="{9D8B030D-6E8A-4147-A177-3AD203B41FA5}">
                      <a16:colId xmlns:a16="http://schemas.microsoft.com/office/drawing/2014/main" val="20000"/>
                    </a:ext>
                  </a:extLst>
                </a:gridCol>
                <a:gridCol w="7357490">
                  <a:extLst>
                    <a:ext uri="{9D8B030D-6E8A-4147-A177-3AD203B41FA5}">
                      <a16:colId xmlns:a16="http://schemas.microsoft.com/office/drawing/2014/main" val="20001"/>
                    </a:ext>
                  </a:extLst>
                </a:gridCol>
              </a:tblGrid>
              <a:tr h="382612">
                <a:tc>
                  <a:txBody>
                    <a:bodyPr/>
                    <a:lstStyle/>
                    <a:p>
                      <a:r>
                        <a:rPr lang="en-US" sz="1100" dirty="0"/>
                        <a:t>Category</a:t>
                      </a:r>
                    </a:p>
                  </a:txBody>
                  <a:tcPr marL="68580" marR="68580" marT="34290" marB="34290"/>
                </a:tc>
                <a:tc>
                  <a:txBody>
                    <a:bodyPr/>
                    <a:lstStyle/>
                    <a:p>
                      <a:r>
                        <a:rPr lang="en-US" sz="1100" dirty="0"/>
                        <a:t>Description</a:t>
                      </a:r>
                    </a:p>
                  </a:txBody>
                  <a:tcPr marL="68580" marR="68580" marT="34290" marB="34290"/>
                </a:tc>
                <a:extLst>
                  <a:ext uri="{0D108BD9-81ED-4DB2-BD59-A6C34878D82A}">
                    <a16:rowId xmlns:a16="http://schemas.microsoft.com/office/drawing/2014/main" val="10000"/>
                  </a:ext>
                </a:extLst>
              </a:tr>
              <a:tr h="681365">
                <a:tc>
                  <a:txBody>
                    <a:bodyPr/>
                    <a:lstStyle/>
                    <a:p>
                      <a:r>
                        <a:rPr lang="en-US" sz="1600" dirty="0"/>
                        <a:t>business</a:t>
                      </a:r>
                    </a:p>
                  </a:txBody>
                  <a:tcPr marL="68580" marR="68580" marT="34290" marB="34290"/>
                </a:tc>
                <a:tc>
                  <a:txBody>
                    <a:bodyPr/>
                    <a:lstStyle/>
                    <a:p>
                      <a:r>
                        <a:rPr lang="en-US" sz="1800" kern="1200" dirty="0">
                          <a:solidFill>
                            <a:schemeClr val="dk1"/>
                          </a:solidFill>
                          <a:latin typeface="+mn-lt"/>
                          <a:ea typeface="+mn-ea"/>
                          <a:cs typeface="+mn-cs"/>
                        </a:rPr>
                        <a:t>placed by businesses, i.e., an entity or enterprise entered into for profit. This type is used if no other, more precise, category fits.</a:t>
                      </a:r>
                      <a:endParaRPr lang="en-US" sz="1100" dirty="0"/>
                    </a:p>
                  </a:txBody>
                  <a:tcPr marL="68580" marR="68580" marT="34290" marB="34290"/>
                </a:tc>
                <a:extLst>
                  <a:ext uri="{0D108BD9-81ED-4DB2-BD59-A6C34878D82A}">
                    <a16:rowId xmlns:a16="http://schemas.microsoft.com/office/drawing/2014/main" val="10001"/>
                  </a:ext>
                </a:extLst>
              </a:tr>
              <a:tr h="387854">
                <a:tc>
                  <a:txBody>
                    <a:bodyPr/>
                    <a:lstStyle/>
                    <a:p>
                      <a:r>
                        <a:rPr lang="en-US" sz="1600" dirty="0"/>
                        <a:t>debt-collection</a:t>
                      </a:r>
                    </a:p>
                  </a:txBody>
                  <a:tcPr marL="68580" marR="68580" marT="34290" marB="34290"/>
                </a:tc>
                <a:tc>
                  <a:txBody>
                    <a:bodyPr/>
                    <a:lstStyle/>
                    <a:p>
                      <a:r>
                        <a:rPr lang="en-US" sz="1800" kern="1200" dirty="0">
                          <a:solidFill>
                            <a:schemeClr val="dk1"/>
                          </a:solidFill>
                          <a:latin typeface="+mn-lt"/>
                          <a:ea typeface="+mn-ea"/>
                          <a:cs typeface="+mn-cs"/>
                        </a:rPr>
                        <a:t>collecting of debt owed or alleged to be owed by the called party</a:t>
                      </a:r>
                      <a:endParaRPr lang="en-US" sz="1100" dirty="0"/>
                    </a:p>
                  </a:txBody>
                  <a:tcPr marL="68580" marR="68580" marT="34290" marB="34290"/>
                </a:tc>
                <a:extLst>
                  <a:ext uri="{0D108BD9-81ED-4DB2-BD59-A6C34878D82A}">
                    <a16:rowId xmlns:a16="http://schemas.microsoft.com/office/drawing/2014/main" val="10002"/>
                  </a:ext>
                </a:extLst>
              </a:tr>
              <a:tr h="974876">
                <a:tc>
                  <a:txBody>
                    <a:bodyPr/>
                    <a:lstStyle/>
                    <a:p>
                      <a:r>
                        <a:rPr lang="en-US" sz="1600" dirty="0"/>
                        <a:t>emergency-alert</a:t>
                      </a:r>
                    </a:p>
                  </a:txBody>
                  <a:tcPr marL="68580" marR="68580" marT="34290" marB="34290"/>
                </a:tc>
                <a:tc>
                  <a:txBody>
                    <a:bodyPr/>
                    <a:lstStyle/>
                    <a:p>
                      <a:r>
                        <a:rPr lang="en-US" sz="1800" kern="1200" dirty="0">
                          <a:solidFill>
                            <a:schemeClr val="dk1"/>
                          </a:solidFill>
                          <a:latin typeface="+mn-lt"/>
                          <a:ea typeface="+mn-ea"/>
                          <a:cs typeface="+mn-cs"/>
                        </a:rPr>
                        <a:t>provide the recipient warnings and alerts regarding a pending or on-going emergency. (unrelated to emergency calls </a:t>
                      </a:r>
                      <a:r>
                        <a:rPr lang="en-US" sz="1800" kern="1200" baseline="0" dirty="0">
                          <a:solidFill>
                            <a:schemeClr val="dk1"/>
                          </a:solidFill>
                          <a:latin typeface="+mn-lt"/>
                          <a:ea typeface="+mn-ea"/>
                          <a:cs typeface="+mn-cs"/>
                        </a:rPr>
                        <a:t>to </a:t>
                      </a:r>
                      <a:r>
                        <a:rPr lang="en-US" sz="1800" kern="1200" dirty="0">
                          <a:solidFill>
                            <a:schemeClr val="dk1"/>
                          </a:solidFill>
                          <a:latin typeface="+mn-lt"/>
                          <a:ea typeface="+mn-ea"/>
                          <a:cs typeface="+mn-cs"/>
                        </a:rPr>
                        <a:t>9-1-1 or 1-1-2. Includes</a:t>
                      </a:r>
                      <a:r>
                        <a:rPr lang="en-US" sz="1800" kern="1200" baseline="0" dirty="0">
                          <a:solidFill>
                            <a:schemeClr val="dk1"/>
                          </a:solidFill>
                          <a:latin typeface="+mn-lt"/>
                          <a:ea typeface="+mn-ea"/>
                          <a:cs typeface="+mn-cs"/>
                        </a:rPr>
                        <a:t> </a:t>
                      </a:r>
                      <a:r>
                        <a:rPr lang="en-US" sz="1800" kern="1200" dirty="0">
                          <a:solidFill>
                            <a:schemeClr val="dk1"/>
                          </a:solidFill>
                          <a:latin typeface="+mn-lt"/>
                          <a:ea typeface="+mn-ea"/>
                          <a:cs typeface="+mn-cs"/>
                        </a:rPr>
                        <a:t>alerts related to weather-related school closings.)</a:t>
                      </a:r>
                      <a:endParaRPr lang="en-US" sz="1100" dirty="0"/>
                    </a:p>
                  </a:txBody>
                  <a:tcPr marL="68580" marR="68580" marT="34290" marB="34290"/>
                </a:tc>
                <a:extLst>
                  <a:ext uri="{0D108BD9-81ED-4DB2-BD59-A6C34878D82A}">
                    <a16:rowId xmlns:a16="http://schemas.microsoft.com/office/drawing/2014/main" val="10003"/>
                  </a:ext>
                </a:extLst>
              </a:tr>
              <a:tr h="387854">
                <a:tc>
                  <a:txBody>
                    <a:bodyPr/>
                    <a:lstStyle/>
                    <a:p>
                      <a:r>
                        <a:rPr lang="en-US" sz="1600" dirty="0"/>
                        <a:t>fraud</a:t>
                      </a:r>
                    </a:p>
                  </a:txBody>
                  <a:tcPr marL="68580" marR="68580" marT="34290" marB="34290"/>
                </a:tc>
                <a:tc>
                  <a:txBody>
                    <a:bodyPr/>
                    <a:lstStyle/>
                    <a:p>
                      <a:r>
                        <a:rPr lang="en-US" sz="1800" kern="1200" dirty="0">
                          <a:solidFill>
                            <a:schemeClr val="dk1"/>
                          </a:solidFill>
                          <a:latin typeface="+mn-lt"/>
                          <a:ea typeface="+mn-ea"/>
                          <a:cs typeface="+mn-cs"/>
                        </a:rPr>
                        <a:t>considered to be fraudulent.</a:t>
                      </a:r>
                      <a:endParaRPr lang="en-US" sz="1100" dirty="0"/>
                    </a:p>
                  </a:txBody>
                  <a:tcPr marL="68580" marR="68580" marT="34290" marB="34290"/>
                </a:tc>
                <a:extLst>
                  <a:ext uri="{0D108BD9-81ED-4DB2-BD59-A6C34878D82A}">
                    <a16:rowId xmlns:a16="http://schemas.microsoft.com/office/drawing/2014/main" val="10004"/>
                  </a:ext>
                </a:extLst>
              </a:tr>
              <a:tr h="681365">
                <a:tc>
                  <a:txBody>
                    <a:bodyPr/>
                    <a:lstStyle/>
                    <a:p>
                      <a:r>
                        <a:rPr lang="en-US" sz="1600" dirty="0"/>
                        <a:t>government</a:t>
                      </a:r>
                    </a:p>
                  </a:txBody>
                  <a:tcPr marL="68580" marR="68580" marT="34290" marB="34290"/>
                </a:tc>
                <a:tc>
                  <a:txBody>
                    <a:bodyPr/>
                    <a:lstStyle/>
                    <a:p>
                      <a:r>
                        <a:rPr lang="en-US" sz="1800" kern="1200" dirty="0">
                          <a:solidFill>
                            <a:schemeClr val="dk1"/>
                          </a:solidFill>
                          <a:latin typeface="+mn-lt"/>
                          <a:ea typeface="+mn-ea"/>
                          <a:cs typeface="+mn-cs"/>
                        </a:rPr>
                        <a:t>government entity, if no more specific label such as "health" or "debt-collection" is known or applies.</a:t>
                      </a:r>
                      <a:endParaRPr lang="en-US" sz="1100" dirty="0"/>
                    </a:p>
                  </a:txBody>
                  <a:tcPr marL="68580" marR="68580" marT="34290" marB="34290"/>
                </a:tc>
                <a:extLst>
                  <a:ext uri="{0D108BD9-81ED-4DB2-BD59-A6C34878D82A}">
                    <a16:rowId xmlns:a16="http://schemas.microsoft.com/office/drawing/2014/main" val="10005"/>
                  </a:ext>
                </a:extLst>
              </a:tr>
              <a:tr h="387854">
                <a:tc>
                  <a:txBody>
                    <a:bodyPr/>
                    <a:lstStyle/>
                    <a:p>
                      <a:r>
                        <a:rPr lang="en-US" sz="1600" dirty="0"/>
                        <a:t>health</a:t>
                      </a:r>
                    </a:p>
                  </a:txBody>
                  <a:tcPr marL="68580" marR="68580" marT="34290" marB="34290"/>
                </a:tc>
                <a:tc>
                  <a:txBody>
                    <a:bodyPr/>
                    <a:lstStyle/>
                    <a:p>
                      <a:r>
                        <a:rPr lang="en-US" sz="1800" kern="1200" dirty="0">
                          <a:solidFill>
                            <a:schemeClr val="dk1"/>
                          </a:solidFill>
                          <a:latin typeface="+mn-lt"/>
                          <a:ea typeface="+mn-ea"/>
                          <a:cs typeface="+mn-cs"/>
                        </a:rPr>
                        <a:t>informational calls by health plans, </a:t>
                      </a:r>
                      <a:r>
                        <a:rPr lang="mr-IN" sz="1800" kern="1200" dirty="0">
                          <a:solidFill>
                            <a:schemeClr val="dk1"/>
                          </a:solidFill>
                          <a:latin typeface="+mn-lt"/>
                          <a:ea typeface="+mn-ea"/>
                          <a:cs typeface="+mn-cs"/>
                        </a:rPr>
                        <a:t>…</a:t>
                      </a:r>
                      <a:r>
                        <a:rPr lang="en-US" sz="1800" kern="1200" dirty="0">
                          <a:solidFill>
                            <a:schemeClr val="dk1"/>
                          </a:solidFill>
                          <a:latin typeface="+mn-lt"/>
                          <a:ea typeface="+mn-ea"/>
                          <a:cs typeface="+mn-cs"/>
                        </a:rPr>
                        <a:t> health care provider, </a:t>
                      </a:r>
                      <a:r>
                        <a:rPr lang="mr-IN" sz="1800" kern="1200" dirty="0">
                          <a:solidFill>
                            <a:schemeClr val="dk1"/>
                          </a:solidFill>
                          <a:latin typeface="+mn-lt"/>
                          <a:ea typeface="+mn-ea"/>
                          <a:cs typeface="+mn-cs"/>
                        </a:rPr>
                        <a:t>…</a:t>
                      </a:r>
                      <a:endParaRPr lang="en-US" sz="1100" dirty="0"/>
                    </a:p>
                  </a:txBody>
                  <a:tcPr marL="68580" marR="68580" marT="34290" marB="34290"/>
                </a:tc>
                <a:extLst>
                  <a:ext uri="{0D108BD9-81ED-4DB2-BD59-A6C34878D82A}">
                    <a16:rowId xmlns:a16="http://schemas.microsoft.com/office/drawing/2014/main" val="10006"/>
                  </a:ext>
                </a:extLst>
              </a:tr>
              <a:tr h="681365">
                <a:tc>
                  <a:txBody>
                    <a:bodyPr/>
                    <a:lstStyle/>
                    <a:p>
                      <a:r>
                        <a:rPr lang="en-US" sz="1800" kern="1200" dirty="0">
                          <a:solidFill>
                            <a:schemeClr val="dk1"/>
                          </a:solidFill>
                          <a:latin typeface="+mn-lt"/>
                          <a:ea typeface="+mn-ea"/>
                          <a:cs typeface="+mn-cs"/>
                        </a:rPr>
                        <a:t>informational</a:t>
                      </a:r>
                      <a:endParaRPr lang="en-US" sz="1100" dirty="0"/>
                    </a:p>
                  </a:txBody>
                  <a:tcPr marL="68580" marR="68580" marT="34290" marB="34290"/>
                </a:tc>
                <a:tc>
                  <a:txBody>
                    <a:bodyPr/>
                    <a:lstStyle/>
                    <a:p>
                      <a:r>
                        <a:rPr lang="en-US" sz="1800" kern="1200" dirty="0">
                          <a:solidFill>
                            <a:schemeClr val="dk1"/>
                          </a:solidFill>
                          <a:latin typeface="+mn-lt"/>
                          <a:ea typeface="+mn-ea"/>
                          <a:cs typeface="+mn-cs"/>
                        </a:rPr>
                        <a:t>information about a transaction: package delivery, appointment reminder, order confirmation</a:t>
                      </a:r>
                      <a:endParaRPr lang="en-US" sz="1100" dirty="0"/>
                    </a:p>
                  </a:txBody>
                  <a:tcPr marL="68580" marR="68580" marT="34290" marB="34290"/>
                </a:tc>
                <a:extLst>
                  <a:ext uri="{0D108BD9-81ED-4DB2-BD59-A6C34878D82A}">
                    <a16:rowId xmlns:a16="http://schemas.microsoft.com/office/drawing/2014/main" val="10007"/>
                  </a:ext>
                </a:extLst>
              </a:tr>
              <a:tr h="387854">
                <a:tc>
                  <a:txBody>
                    <a:bodyPr/>
                    <a:lstStyle/>
                    <a:p>
                      <a:r>
                        <a:rPr lang="en-US" sz="1800" kern="1200" dirty="0">
                          <a:solidFill>
                            <a:schemeClr val="dk1"/>
                          </a:solidFill>
                          <a:latin typeface="+mn-lt"/>
                          <a:ea typeface="+mn-ea"/>
                          <a:cs typeface="+mn-cs"/>
                        </a:rPr>
                        <a:t>not-for-profit</a:t>
                      </a:r>
                      <a:endParaRPr lang="en-US" sz="1100" dirty="0"/>
                    </a:p>
                  </a:txBody>
                  <a:tcPr marL="68580" marR="68580" marT="34290" marB="34290"/>
                </a:tc>
                <a:tc>
                  <a:txBody>
                    <a:bodyPr/>
                    <a:lstStyle/>
                    <a:p>
                      <a:r>
                        <a:rPr lang="en-US" sz="1800" kern="1200" dirty="0">
                          <a:solidFill>
                            <a:schemeClr val="dk1"/>
                          </a:solidFill>
                          <a:latin typeface="+mn-lt"/>
                          <a:ea typeface="+mn-ea"/>
                          <a:cs typeface="+mn-cs"/>
                        </a:rPr>
                        <a:t>not-for-profit organization, including for soliciting donations or providing information</a:t>
                      </a:r>
                      <a:endParaRPr lang="en-US" sz="1100" dirty="0"/>
                    </a:p>
                  </a:txBody>
                  <a:tcPr marL="68580" marR="68580" marT="34290" marB="34290"/>
                </a:tc>
                <a:extLst>
                  <a:ext uri="{0D108BD9-81ED-4DB2-BD59-A6C34878D82A}">
                    <a16:rowId xmlns:a16="http://schemas.microsoft.com/office/drawing/2014/main" val="10008"/>
                  </a:ext>
                </a:extLst>
              </a:tr>
            </a:tbl>
          </a:graphicData>
        </a:graphic>
      </p:graphicFrame>
      <p:sp>
        <p:nvSpPr>
          <p:cNvPr id="4" name="Slide Number Placeholder 3">
            <a:extLst>
              <a:ext uri="{FF2B5EF4-FFF2-40B4-BE49-F238E27FC236}">
                <a16:creationId xmlns:a16="http://schemas.microsoft.com/office/drawing/2014/main" id="{E8E2014A-A3B3-F14C-81E1-C8D76B9F40A6}"/>
              </a:ext>
            </a:extLst>
          </p:cNvPr>
          <p:cNvSpPr>
            <a:spLocks noGrp="1"/>
          </p:cNvSpPr>
          <p:nvPr>
            <p:ph type="sldNum" sz="quarter" idx="12"/>
          </p:nvPr>
        </p:nvSpPr>
        <p:spPr/>
        <p:txBody>
          <a:bodyPr/>
          <a:lstStyle/>
          <a:p>
            <a:fld id="{06C525AB-8E15-B549-83D9-D2F0966E02DF}" type="slidenum">
              <a:rPr lang="en-US" altLang="en-US" smtClean="0"/>
              <a:pPr/>
              <a:t>63</a:t>
            </a:fld>
            <a:endParaRPr lang="en-US" altLang="en-US"/>
          </a:p>
        </p:txBody>
      </p:sp>
    </p:spTree>
    <p:extLst>
      <p:ext uri="{BB962C8B-B14F-4D97-AF65-F5344CB8AC3E}">
        <p14:creationId xmlns:p14="http://schemas.microsoft.com/office/powerpoint/2010/main" val="771521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Call categories</a:t>
            </a:r>
          </a:p>
        </p:txBody>
      </p:sp>
      <p:graphicFrame>
        <p:nvGraphicFramePr>
          <p:cNvPr id="3" name="Table 2"/>
          <p:cNvGraphicFramePr>
            <a:graphicFrameLocks noGrp="1"/>
          </p:cNvGraphicFramePr>
          <p:nvPr>
            <p:extLst>
              <p:ext uri="{D42A27DB-BD31-4B8C-83A1-F6EECF244321}">
                <p14:modId xmlns:p14="http://schemas.microsoft.com/office/powerpoint/2010/main" val="2158032814"/>
              </p:ext>
            </p:extLst>
          </p:nvPr>
        </p:nvGraphicFramePr>
        <p:xfrm>
          <a:off x="228600" y="1371600"/>
          <a:ext cx="8763000" cy="494526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7239000">
                  <a:extLst>
                    <a:ext uri="{9D8B030D-6E8A-4147-A177-3AD203B41FA5}">
                      <a16:colId xmlns:a16="http://schemas.microsoft.com/office/drawing/2014/main" val="20001"/>
                    </a:ext>
                  </a:extLst>
                </a:gridCol>
              </a:tblGrid>
              <a:tr h="357375">
                <a:tc>
                  <a:txBody>
                    <a:bodyPr/>
                    <a:lstStyle/>
                    <a:p>
                      <a:r>
                        <a:rPr lang="en-US" sz="1100" dirty="0"/>
                        <a:t>Category</a:t>
                      </a:r>
                    </a:p>
                  </a:txBody>
                  <a:tcPr marL="68580" marR="68580" marT="34290" marB="34290"/>
                </a:tc>
                <a:tc>
                  <a:txBody>
                    <a:bodyPr/>
                    <a:lstStyle/>
                    <a:p>
                      <a:r>
                        <a:rPr lang="en-US" sz="1100" dirty="0"/>
                        <a:t>Description</a:t>
                      </a:r>
                    </a:p>
                  </a:txBody>
                  <a:tcPr marL="68580" marR="68580" marT="34290" marB="34290"/>
                </a:tc>
                <a:extLst>
                  <a:ext uri="{0D108BD9-81ED-4DB2-BD59-A6C34878D82A}">
                    <a16:rowId xmlns:a16="http://schemas.microsoft.com/office/drawing/2014/main" val="10000"/>
                  </a:ext>
                </a:extLst>
              </a:tr>
              <a:tr h="636421">
                <a:tc>
                  <a:txBody>
                    <a:bodyPr/>
                    <a:lstStyle/>
                    <a:p>
                      <a:r>
                        <a:rPr lang="en-US" sz="1800" dirty="0"/>
                        <a:t>personal</a:t>
                      </a:r>
                    </a:p>
                  </a:txBody>
                  <a:tcPr marL="68580" marR="68580" marT="34290" marB="34290"/>
                </a:tc>
                <a:tc>
                  <a:txBody>
                    <a:bodyPr/>
                    <a:lstStyle/>
                    <a:p>
                      <a:r>
                        <a:rPr lang="en-US" sz="1800" kern="1200" dirty="0">
                          <a:solidFill>
                            <a:schemeClr val="dk1"/>
                          </a:solidFill>
                          <a:latin typeface="+mn-lt"/>
                          <a:ea typeface="+mn-ea"/>
                          <a:cs typeface="+mn-cs"/>
                        </a:rPr>
                        <a:t>A non-business, person-to-person, call, e.g., from a residential line or personal mobile number</a:t>
                      </a:r>
                      <a:endParaRPr lang="en-US" sz="1800" dirty="0"/>
                    </a:p>
                  </a:txBody>
                  <a:tcPr marL="68580" marR="68580" marT="34290" marB="34290"/>
                </a:tc>
                <a:extLst>
                  <a:ext uri="{0D108BD9-81ED-4DB2-BD59-A6C34878D82A}">
                    <a16:rowId xmlns:a16="http://schemas.microsoft.com/office/drawing/2014/main" val="10001"/>
                  </a:ext>
                </a:extLst>
              </a:tr>
              <a:tr h="362270">
                <a:tc>
                  <a:txBody>
                    <a:bodyPr/>
                    <a:lstStyle/>
                    <a:p>
                      <a:r>
                        <a:rPr lang="en-US" sz="1800" dirty="0"/>
                        <a:t>political</a:t>
                      </a:r>
                    </a:p>
                  </a:txBody>
                  <a:tcPr marL="68580" marR="68580" marT="34290" marB="34290"/>
                </a:tc>
                <a:tc>
                  <a:txBody>
                    <a:bodyPr/>
                    <a:lstStyle/>
                    <a:p>
                      <a:r>
                        <a:rPr lang="en-US" sz="1800" kern="1200" dirty="0">
                          <a:solidFill>
                            <a:schemeClr val="dk1"/>
                          </a:solidFill>
                          <a:latin typeface="+mn-lt"/>
                          <a:ea typeface="+mn-ea"/>
                          <a:cs typeface="+mn-cs"/>
                        </a:rPr>
                        <a:t>elections or other political purposes</a:t>
                      </a:r>
                      <a:endParaRPr lang="en-US" sz="1800" dirty="0"/>
                    </a:p>
                  </a:txBody>
                  <a:tcPr marL="68580" marR="68580" marT="34290" marB="34290"/>
                </a:tc>
                <a:extLst>
                  <a:ext uri="{0D108BD9-81ED-4DB2-BD59-A6C34878D82A}">
                    <a16:rowId xmlns:a16="http://schemas.microsoft.com/office/drawing/2014/main" val="10002"/>
                  </a:ext>
                </a:extLst>
              </a:tr>
              <a:tr h="357375">
                <a:tc>
                  <a:txBody>
                    <a:bodyPr/>
                    <a:lstStyle/>
                    <a:p>
                      <a:r>
                        <a:rPr lang="en-US" sz="1800" dirty="0"/>
                        <a:t>prison</a:t>
                      </a:r>
                    </a:p>
                  </a:txBody>
                  <a:tcPr marL="68580" marR="68580" marT="34290" marB="34290"/>
                </a:tc>
                <a:tc>
                  <a:txBody>
                    <a:bodyPr/>
                    <a:lstStyle/>
                    <a:p>
                      <a:r>
                        <a:rPr lang="en-US" sz="1800" dirty="0"/>
                        <a:t>Calls from jails, prisons and other correctional facilities</a:t>
                      </a:r>
                    </a:p>
                  </a:txBody>
                  <a:tcPr marL="68580" marR="68580" marT="34290" marB="34290"/>
                </a:tc>
                <a:extLst>
                  <a:ext uri="{0D108BD9-81ED-4DB2-BD59-A6C34878D82A}">
                    <a16:rowId xmlns:a16="http://schemas.microsoft.com/office/drawing/2014/main" val="10003"/>
                  </a:ext>
                </a:extLst>
              </a:tr>
              <a:tr h="362270">
                <a:tc>
                  <a:txBody>
                    <a:bodyPr/>
                    <a:lstStyle/>
                    <a:p>
                      <a:r>
                        <a:rPr lang="en-US" sz="1800" dirty="0"/>
                        <a:t>public-service</a:t>
                      </a:r>
                    </a:p>
                  </a:txBody>
                  <a:tcPr marL="68580" marR="68580" marT="34290" marB="34290"/>
                </a:tc>
                <a:tc>
                  <a:txBody>
                    <a:bodyPr/>
                    <a:lstStyle/>
                    <a:p>
                      <a:r>
                        <a:rPr lang="en-US" sz="1800" kern="1200" dirty="0">
                          <a:solidFill>
                            <a:schemeClr val="dk1"/>
                          </a:solidFill>
                          <a:latin typeface="+mn-lt"/>
                          <a:ea typeface="+mn-ea"/>
                          <a:cs typeface="+mn-cs"/>
                        </a:rPr>
                        <a:t>Calls that provide the recipient information regarding public services, e.g., school closings</a:t>
                      </a:r>
                      <a:endParaRPr lang="en-US" sz="1800" dirty="0"/>
                    </a:p>
                  </a:txBody>
                  <a:tcPr marL="68580" marR="68580" marT="34290" marB="34290"/>
                </a:tc>
                <a:extLst>
                  <a:ext uri="{0D108BD9-81ED-4DB2-BD59-A6C34878D82A}">
                    <a16:rowId xmlns:a16="http://schemas.microsoft.com/office/drawing/2014/main" val="10004"/>
                  </a:ext>
                </a:extLst>
              </a:tr>
              <a:tr h="362270">
                <a:tc>
                  <a:txBody>
                    <a:bodyPr/>
                    <a:lstStyle/>
                    <a:p>
                      <a:r>
                        <a:rPr lang="en-US" sz="1800" dirty="0"/>
                        <a:t>spam</a:t>
                      </a:r>
                    </a:p>
                  </a:txBody>
                  <a:tcPr marL="68580" marR="68580" marT="34290" marB="34290"/>
                </a:tc>
                <a:tc>
                  <a:txBody>
                    <a:bodyPr/>
                    <a:lstStyle/>
                    <a:p>
                      <a:r>
                        <a:rPr lang="en-US" sz="1800" kern="1200" dirty="0">
                          <a:solidFill>
                            <a:schemeClr val="dk1"/>
                          </a:solidFill>
                          <a:latin typeface="+mn-lt"/>
                          <a:ea typeface="+mn-ea"/>
                          <a:cs typeface="+mn-cs"/>
                        </a:rPr>
                        <a:t>likely unwanted, if not otherwise classified</a:t>
                      </a:r>
                      <a:endParaRPr lang="en-US" sz="1800" dirty="0"/>
                    </a:p>
                  </a:txBody>
                  <a:tcPr marL="68580" marR="68580" marT="34290" marB="34290"/>
                </a:tc>
                <a:extLst>
                  <a:ext uri="{0D108BD9-81ED-4DB2-BD59-A6C34878D82A}">
                    <a16:rowId xmlns:a16="http://schemas.microsoft.com/office/drawing/2014/main" val="10005"/>
                  </a:ext>
                </a:extLst>
              </a:tr>
              <a:tr h="362270">
                <a:tc>
                  <a:txBody>
                    <a:bodyPr/>
                    <a:lstStyle/>
                    <a:p>
                      <a:r>
                        <a:rPr lang="en-US" sz="1800" dirty="0"/>
                        <a:t>spoofed</a:t>
                      </a:r>
                    </a:p>
                  </a:txBody>
                  <a:tcPr marL="68580" marR="68580" marT="34290" marB="34290"/>
                </a:tc>
                <a:tc>
                  <a:txBody>
                    <a:bodyPr/>
                    <a:lstStyle/>
                    <a:p>
                      <a:r>
                        <a:rPr lang="en-US" sz="1800" kern="1200" dirty="0">
                          <a:solidFill>
                            <a:schemeClr val="dk1"/>
                          </a:solidFill>
                          <a:latin typeface="+mn-lt"/>
                          <a:ea typeface="+mn-ea"/>
                          <a:cs typeface="+mn-cs"/>
                        </a:rPr>
                        <a:t>calling number for this call has been spoofed</a:t>
                      </a:r>
                      <a:endParaRPr lang="en-US" sz="1800" dirty="0"/>
                    </a:p>
                  </a:txBody>
                  <a:tcPr marL="68580" marR="68580" marT="34290" marB="34290"/>
                </a:tc>
                <a:extLst>
                  <a:ext uri="{0D108BD9-81ED-4DB2-BD59-A6C34878D82A}">
                    <a16:rowId xmlns:a16="http://schemas.microsoft.com/office/drawing/2014/main" val="10006"/>
                  </a:ext>
                </a:extLst>
              </a:tr>
              <a:tr h="362270">
                <a:tc>
                  <a:txBody>
                    <a:bodyPr/>
                    <a:lstStyle/>
                    <a:p>
                      <a:r>
                        <a:rPr lang="en-US" sz="1800" dirty="0"/>
                        <a:t>survey</a:t>
                      </a:r>
                    </a:p>
                  </a:txBody>
                  <a:tcPr marL="68580" marR="68580" marT="34290" marB="34290"/>
                </a:tc>
                <a:tc>
                  <a:txBody>
                    <a:bodyPr/>
                    <a:lstStyle/>
                    <a:p>
                      <a:r>
                        <a:rPr lang="en-US" sz="1800" kern="1200" dirty="0">
                          <a:solidFill>
                            <a:schemeClr val="dk1"/>
                          </a:solidFill>
                          <a:latin typeface="+mn-lt"/>
                          <a:ea typeface="+mn-ea"/>
                          <a:cs typeface="+mn-cs"/>
                        </a:rPr>
                        <a:t>solicits the opinions or data of the called party</a:t>
                      </a:r>
                      <a:endParaRPr lang="en-US" sz="1800" dirty="0"/>
                    </a:p>
                  </a:txBody>
                  <a:tcPr marL="68580" marR="68580" marT="34290" marB="34290"/>
                </a:tc>
                <a:extLst>
                  <a:ext uri="{0D108BD9-81ED-4DB2-BD59-A6C34878D82A}">
                    <a16:rowId xmlns:a16="http://schemas.microsoft.com/office/drawing/2014/main" val="10007"/>
                  </a:ext>
                </a:extLst>
              </a:tr>
              <a:tr h="362270">
                <a:tc>
                  <a:txBody>
                    <a:bodyPr/>
                    <a:lstStyle/>
                    <a:p>
                      <a:r>
                        <a:rPr lang="en-US" sz="1800" dirty="0"/>
                        <a:t>telemarketing</a:t>
                      </a:r>
                    </a:p>
                  </a:txBody>
                  <a:tcPr marL="68580" marR="68580" marT="34290" marB="34290"/>
                </a:tc>
                <a:tc>
                  <a:txBody>
                    <a:bodyPr/>
                    <a:lstStyle/>
                    <a:p>
                      <a:r>
                        <a:rPr lang="en-US" sz="1800" kern="1200" dirty="0">
                          <a:solidFill>
                            <a:schemeClr val="dk1"/>
                          </a:solidFill>
                          <a:latin typeface="+mn-lt"/>
                          <a:ea typeface="+mn-ea"/>
                          <a:cs typeface="+mn-cs"/>
                        </a:rPr>
                        <a:t>placed in order to induce the purchase of a product or service to the called party</a:t>
                      </a:r>
                      <a:endParaRPr lang="en-US" sz="1800" dirty="0"/>
                    </a:p>
                  </a:txBody>
                  <a:tcPr marL="68580" marR="68580" marT="34290" marB="34290"/>
                </a:tc>
                <a:extLst>
                  <a:ext uri="{0D108BD9-81ED-4DB2-BD59-A6C34878D82A}">
                    <a16:rowId xmlns:a16="http://schemas.microsoft.com/office/drawing/2014/main" val="10008"/>
                  </a:ext>
                </a:extLst>
              </a:tr>
              <a:tr h="910571">
                <a:tc>
                  <a:txBody>
                    <a:bodyPr/>
                    <a:lstStyle/>
                    <a:p>
                      <a:r>
                        <a:rPr lang="en-US" sz="1800" kern="1200" dirty="0">
                          <a:solidFill>
                            <a:schemeClr val="dk1"/>
                          </a:solidFill>
                          <a:latin typeface="+mn-lt"/>
                          <a:ea typeface="+mn-ea"/>
                          <a:cs typeface="+mn-cs"/>
                        </a:rPr>
                        <a:t>trusted</a:t>
                      </a:r>
                      <a:endParaRPr lang="en-US" sz="1800" dirty="0"/>
                    </a:p>
                  </a:txBody>
                  <a:tcPr marL="68580" marR="68580" marT="34290" marB="34290"/>
                </a:tc>
                <a:tc>
                  <a:txBody>
                    <a:bodyPr/>
                    <a:lstStyle/>
                    <a:p>
                      <a:r>
                        <a:rPr lang="en-US" sz="1800" kern="1200" dirty="0">
                          <a:solidFill>
                            <a:schemeClr val="dk1"/>
                          </a:solidFill>
                          <a:latin typeface="+mn-lt"/>
                          <a:ea typeface="+mn-ea"/>
                          <a:cs typeface="+mn-cs"/>
                        </a:rPr>
                        <a:t>The call is being placed by a trusted entity and falls outside the other categories listed. This may include call backs, e.g., from a conferencing service, or messages from telecommunication carriers and utilities.</a:t>
                      </a:r>
                      <a:endParaRPr lang="en-US" sz="1800" dirty="0"/>
                    </a:p>
                  </a:txBody>
                  <a:tcPr marL="68580" marR="68580" marT="34290" marB="34290"/>
                </a:tc>
                <a:extLst>
                  <a:ext uri="{0D108BD9-81ED-4DB2-BD59-A6C34878D82A}">
                    <a16:rowId xmlns:a16="http://schemas.microsoft.com/office/drawing/2014/main" val="10009"/>
                  </a:ext>
                </a:extLst>
              </a:tr>
            </a:tbl>
          </a:graphicData>
        </a:graphic>
      </p:graphicFrame>
      <p:sp>
        <p:nvSpPr>
          <p:cNvPr id="4" name="Slide Number Placeholder 3">
            <a:extLst>
              <a:ext uri="{FF2B5EF4-FFF2-40B4-BE49-F238E27FC236}">
                <a16:creationId xmlns:a16="http://schemas.microsoft.com/office/drawing/2014/main" id="{8D81668A-BE43-0949-B0E4-436874543858}"/>
              </a:ext>
            </a:extLst>
          </p:cNvPr>
          <p:cNvSpPr>
            <a:spLocks noGrp="1"/>
          </p:cNvSpPr>
          <p:nvPr>
            <p:ph type="sldNum" sz="quarter" idx="12"/>
          </p:nvPr>
        </p:nvSpPr>
        <p:spPr/>
        <p:txBody>
          <a:bodyPr/>
          <a:lstStyle/>
          <a:p>
            <a:fld id="{06C525AB-8E15-B549-83D9-D2F0966E02DF}" type="slidenum">
              <a:rPr lang="en-US" altLang="en-US" smtClean="0"/>
              <a:pPr/>
              <a:t>64</a:t>
            </a:fld>
            <a:endParaRPr lang="en-US" altLang="en-US"/>
          </a:p>
        </p:txBody>
      </p:sp>
    </p:spTree>
    <p:extLst>
      <p:ext uri="{BB962C8B-B14F-4D97-AF65-F5344CB8AC3E}">
        <p14:creationId xmlns:p14="http://schemas.microsoft.com/office/powerpoint/2010/main" val="105686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FFAC-CE58-F24B-BDE4-63CD49109A7C}"/>
              </a:ext>
            </a:extLst>
          </p:cNvPr>
          <p:cNvSpPr>
            <a:spLocks noGrp="1"/>
          </p:cNvSpPr>
          <p:nvPr>
            <p:ph type="title"/>
          </p:nvPr>
        </p:nvSpPr>
        <p:spPr/>
        <p:txBody>
          <a:bodyPr/>
          <a:lstStyle/>
          <a:p>
            <a:r>
              <a:rPr lang="en-US" dirty="0"/>
              <a:t>Robocall Strike Force – Oct. 2016</a:t>
            </a:r>
          </a:p>
        </p:txBody>
      </p:sp>
      <p:pic>
        <p:nvPicPr>
          <p:cNvPr id="3" name="Picture 2">
            <a:extLst>
              <a:ext uri="{FF2B5EF4-FFF2-40B4-BE49-F238E27FC236}">
                <a16:creationId xmlns:a16="http://schemas.microsoft.com/office/drawing/2014/main" id="{CD3173A7-F92D-684E-8FED-A20C08F0274D}"/>
              </a:ext>
            </a:extLst>
          </p:cNvPr>
          <p:cNvPicPr>
            <a:picLocks noChangeAspect="1"/>
          </p:cNvPicPr>
          <p:nvPr/>
        </p:nvPicPr>
        <p:blipFill>
          <a:blip r:embed="rId2"/>
          <a:stretch>
            <a:fillRect/>
          </a:stretch>
        </p:blipFill>
        <p:spPr>
          <a:xfrm>
            <a:off x="628650" y="1703046"/>
            <a:ext cx="7694816" cy="4375150"/>
          </a:xfrm>
          <a:prstGeom prst="rect">
            <a:avLst/>
          </a:prstGeom>
        </p:spPr>
      </p:pic>
      <p:sp>
        <p:nvSpPr>
          <p:cNvPr id="4" name="Slide Number Placeholder 3">
            <a:extLst>
              <a:ext uri="{FF2B5EF4-FFF2-40B4-BE49-F238E27FC236}">
                <a16:creationId xmlns:a16="http://schemas.microsoft.com/office/drawing/2014/main" id="{FB452276-AF8B-1447-97FC-7E63CC928ABB}"/>
              </a:ext>
            </a:extLst>
          </p:cNvPr>
          <p:cNvSpPr>
            <a:spLocks noGrp="1"/>
          </p:cNvSpPr>
          <p:nvPr>
            <p:ph type="sldNum" sz="quarter" idx="12"/>
          </p:nvPr>
        </p:nvSpPr>
        <p:spPr/>
        <p:txBody>
          <a:bodyPr/>
          <a:lstStyle/>
          <a:p>
            <a:fld id="{06C525AB-8E15-B549-83D9-D2F0966E02DF}" type="slidenum">
              <a:rPr lang="en-US" altLang="en-US" smtClean="0"/>
              <a:pPr/>
              <a:t>65</a:t>
            </a:fld>
            <a:endParaRPr lang="en-US" altLang="en-US"/>
          </a:p>
        </p:txBody>
      </p:sp>
    </p:spTree>
    <p:extLst>
      <p:ext uri="{BB962C8B-B14F-4D97-AF65-F5344CB8AC3E}">
        <p14:creationId xmlns:p14="http://schemas.microsoft.com/office/powerpoint/2010/main" val="3097363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A114-71D4-D64E-A5A7-15CD2555C9E3}"/>
              </a:ext>
            </a:extLst>
          </p:cNvPr>
          <p:cNvSpPr>
            <a:spLocks noGrp="1"/>
          </p:cNvSpPr>
          <p:nvPr>
            <p:ph type="title"/>
          </p:nvPr>
        </p:nvSpPr>
        <p:spPr/>
        <p:txBody>
          <a:bodyPr/>
          <a:lstStyle/>
          <a:p>
            <a:r>
              <a:rPr lang="en-US" dirty="0"/>
              <a:t>Robocall Strike Force – Oct. 2016</a:t>
            </a:r>
          </a:p>
        </p:txBody>
      </p:sp>
      <p:pic>
        <p:nvPicPr>
          <p:cNvPr id="3" name="Picture 2">
            <a:extLst>
              <a:ext uri="{FF2B5EF4-FFF2-40B4-BE49-F238E27FC236}">
                <a16:creationId xmlns:a16="http://schemas.microsoft.com/office/drawing/2014/main" id="{211A4C8B-73A4-094A-9105-EA1BEBEDCA20}"/>
              </a:ext>
            </a:extLst>
          </p:cNvPr>
          <p:cNvPicPr>
            <a:picLocks noChangeAspect="1"/>
          </p:cNvPicPr>
          <p:nvPr/>
        </p:nvPicPr>
        <p:blipFill>
          <a:blip r:embed="rId2"/>
          <a:stretch>
            <a:fillRect/>
          </a:stretch>
        </p:blipFill>
        <p:spPr>
          <a:xfrm>
            <a:off x="628649" y="1600200"/>
            <a:ext cx="8111941" cy="4597400"/>
          </a:xfrm>
          <a:prstGeom prst="rect">
            <a:avLst/>
          </a:prstGeom>
        </p:spPr>
      </p:pic>
      <p:sp>
        <p:nvSpPr>
          <p:cNvPr id="4" name="Slide Number Placeholder 3">
            <a:extLst>
              <a:ext uri="{FF2B5EF4-FFF2-40B4-BE49-F238E27FC236}">
                <a16:creationId xmlns:a16="http://schemas.microsoft.com/office/drawing/2014/main" id="{CDD2B9C4-E5B5-BA46-8C37-CF87468FDFE9}"/>
              </a:ext>
            </a:extLst>
          </p:cNvPr>
          <p:cNvSpPr>
            <a:spLocks noGrp="1"/>
          </p:cNvSpPr>
          <p:nvPr>
            <p:ph type="sldNum" sz="quarter" idx="12"/>
          </p:nvPr>
        </p:nvSpPr>
        <p:spPr/>
        <p:txBody>
          <a:bodyPr/>
          <a:lstStyle/>
          <a:p>
            <a:fld id="{06C525AB-8E15-B549-83D9-D2F0966E02DF}" type="slidenum">
              <a:rPr lang="en-US" altLang="en-US" smtClean="0"/>
              <a:pPr/>
              <a:t>66</a:t>
            </a:fld>
            <a:endParaRPr lang="en-US" altLang="en-US"/>
          </a:p>
        </p:txBody>
      </p:sp>
    </p:spTree>
    <p:extLst>
      <p:ext uri="{BB962C8B-B14F-4D97-AF65-F5344CB8AC3E}">
        <p14:creationId xmlns:p14="http://schemas.microsoft.com/office/powerpoint/2010/main" val="36778325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92EA-21DE-4647-AD04-41E4D6BEFCDD}"/>
              </a:ext>
            </a:extLst>
          </p:cNvPr>
          <p:cNvSpPr>
            <a:spLocks noGrp="1"/>
          </p:cNvSpPr>
          <p:nvPr>
            <p:ph type="title"/>
          </p:nvPr>
        </p:nvSpPr>
        <p:spPr/>
        <p:txBody>
          <a:bodyPr/>
          <a:lstStyle/>
          <a:p>
            <a:r>
              <a:rPr lang="en-US"/>
              <a:t>Timelines</a:t>
            </a:r>
            <a:endParaRPr lang="en-US" dirty="0"/>
          </a:p>
        </p:txBody>
      </p:sp>
      <p:sp>
        <p:nvSpPr>
          <p:cNvPr id="3" name="Content Placeholder 2">
            <a:extLst>
              <a:ext uri="{FF2B5EF4-FFF2-40B4-BE49-F238E27FC236}">
                <a16:creationId xmlns:a16="http://schemas.microsoft.com/office/drawing/2014/main" id="{632C27D9-B527-8341-BAC6-BA7B30EBF039}"/>
              </a:ext>
            </a:extLst>
          </p:cNvPr>
          <p:cNvSpPr>
            <a:spLocks noGrp="1"/>
          </p:cNvSpPr>
          <p:nvPr>
            <p:ph idx="1"/>
          </p:nvPr>
        </p:nvSpPr>
        <p:spPr/>
        <p:txBody>
          <a:bodyPr/>
          <a:lstStyle/>
          <a:p>
            <a:r>
              <a:rPr lang="en-US"/>
              <a:t>Verizon (as of May 7, 2018): “Verizon is committed to deploying the STIR/SHAKEN authentication standard in our networks. We described the investments Verizon is making and the work streams underway to update multiple network elements. We expect to achieve initial operational capability later this year, with the bulk of production anticipated for 2019.”</a:t>
            </a:r>
          </a:p>
          <a:p>
            <a:r>
              <a:rPr lang="en-US"/>
              <a:t>No other (known) public commitments</a:t>
            </a:r>
          </a:p>
          <a:p>
            <a:r>
              <a:rPr lang="en-US"/>
              <a:t>CATA report: </a:t>
            </a:r>
            <a:endParaRPr lang="en-US" dirty="0"/>
          </a:p>
        </p:txBody>
      </p:sp>
      <p:pic>
        <p:nvPicPr>
          <p:cNvPr id="4" name="Picture 3">
            <a:extLst>
              <a:ext uri="{FF2B5EF4-FFF2-40B4-BE49-F238E27FC236}">
                <a16:creationId xmlns:a16="http://schemas.microsoft.com/office/drawing/2014/main" id="{EB510152-E958-5B4D-AF24-FB13EFB0A6DD}"/>
              </a:ext>
            </a:extLst>
          </p:cNvPr>
          <p:cNvPicPr>
            <a:picLocks noChangeAspect="1"/>
          </p:cNvPicPr>
          <p:nvPr/>
        </p:nvPicPr>
        <p:blipFill>
          <a:blip r:embed="rId3"/>
          <a:stretch>
            <a:fillRect/>
          </a:stretch>
        </p:blipFill>
        <p:spPr>
          <a:xfrm>
            <a:off x="1447800" y="4419600"/>
            <a:ext cx="5867400" cy="2108200"/>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pic>
      <p:sp>
        <p:nvSpPr>
          <p:cNvPr id="5" name="Slide Number Placeholder 4">
            <a:extLst>
              <a:ext uri="{FF2B5EF4-FFF2-40B4-BE49-F238E27FC236}">
                <a16:creationId xmlns:a16="http://schemas.microsoft.com/office/drawing/2014/main" id="{FA18A412-A163-1A4B-B396-202C804D150D}"/>
              </a:ext>
            </a:extLst>
          </p:cNvPr>
          <p:cNvSpPr>
            <a:spLocks noGrp="1"/>
          </p:cNvSpPr>
          <p:nvPr>
            <p:ph type="sldNum" sz="quarter" idx="12"/>
          </p:nvPr>
        </p:nvSpPr>
        <p:spPr/>
        <p:txBody>
          <a:bodyPr/>
          <a:lstStyle/>
          <a:p>
            <a:fld id="{CEDE4729-8A57-DF4A-8CA8-E0FAD43DCC6E}" type="slidenum">
              <a:rPr lang="en-US" altLang="en-US" smtClean="0"/>
              <a:pPr/>
              <a:t>67</a:t>
            </a:fld>
            <a:endParaRPr lang="en-US" altLang="en-US"/>
          </a:p>
        </p:txBody>
      </p:sp>
    </p:spTree>
    <p:extLst>
      <p:ext uri="{BB962C8B-B14F-4D97-AF65-F5344CB8AC3E}">
        <p14:creationId xmlns:p14="http://schemas.microsoft.com/office/powerpoint/2010/main" val="1954727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3757-C4AB-224D-8B7D-D634F3ECECC2}"/>
              </a:ext>
            </a:extLst>
          </p:cNvPr>
          <p:cNvSpPr>
            <a:spLocks noGrp="1"/>
          </p:cNvSpPr>
          <p:nvPr>
            <p:ph type="title"/>
          </p:nvPr>
        </p:nvSpPr>
        <p:spPr/>
        <p:txBody>
          <a:bodyPr>
            <a:normAutofit fontScale="90000"/>
          </a:bodyPr>
          <a:lstStyle/>
          <a:p>
            <a:r>
              <a:rPr lang="en-US" dirty="0"/>
              <a:t>Canada – January 2018</a:t>
            </a:r>
            <a:br>
              <a:rPr lang="en-US" dirty="0"/>
            </a:br>
            <a:r>
              <a:rPr lang="en-US" b="1" dirty="0"/>
              <a:t>Measures to reduce caller identification spoofing and to determine the origins of nuisance calls</a:t>
            </a:r>
            <a:br>
              <a:rPr lang="en-US" b="1" dirty="0"/>
            </a:br>
            <a:endParaRPr lang="en-US" dirty="0"/>
          </a:p>
        </p:txBody>
      </p:sp>
      <p:pic>
        <p:nvPicPr>
          <p:cNvPr id="3" name="Picture 2">
            <a:extLst>
              <a:ext uri="{FF2B5EF4-FFF2-40B4-BE49-F238E27FC236}">
                <a16:creationId xmlns:a16="http://schemas.microsoft.com/office/drawing/2014/main" id="{87144267-93EF-2F4D-9015-8550986268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828800"/>
            <a:ext cx="8419236" cy="2876452"/>
          </a:xfrm>
          <a:prstGeom prst="rect">
            <a:avLst/>
          </a:prstGeom>
        </p:spPr>
      </p:pic>
      <p:sp>
        <p:nvSpPr>
          <p:cNvPr id="4" name="TextBox 3">
            <a:extLst>
              <a:ext uri="{FF2B5EF4-FFF2-40B4-BE49-F238E27FC236}">
                <a16:creationId xmlns:a16="http://schemas.microsoft.com/office/drawing/2014/main" id="{47BACC14-A483-F844-A26F-CEF3F8BA65AA}"/>
              </a:ext>
            </a:extLst>
          </p:cNvPr>
          <p:cNvSpPr txBox="1"/>
          <p:nvPr/>
        </p:nvSpPr>
        <p:spPr>
          <a:xfrm>
            <a:off x="914400" y="6172200"/>
            <a:ext cx="5057795" cy="369332"/>
          </a:xfrm>
          <a:prstGeom prst="rect">
            <a:avLst/>
          </a:prstGeom>
          <a:noFill/>
        </p:spPr>
        <p:txBody>
          <a:bodyPr wrap="none" rtlCol="0">
            <a:spAutoFit/>
          </a:bodyPr>
          <a:lstStyle/>
          <a:p>
            <a:r>
              <a:rPr lang="en-US" dirty="0"/>
              <a:t>https://</a:t>
            </a:r>
            <a:r>
              <a:rPr lang="en-US" dirty="0" err="1"/>
              <a:t>crtc.gc.ca</a:t>
            </a:r>
            <a:r>
              <a:rPr lang="en-US" dirty="0"/>
              <a:t>/</a:t>
            </a:r>
            <a:r>
              <a:rPr lang="en-US" dirty="0" err="1"/>
              <a:t>eng</a:t>
            </a:r>
            <a:r>
              <a:rPr lang="en-US" dirty="0"/>
              <a:t>/archive/2018/2018-32.htm</a:t>
            </a:r>
          </a:p>
        </p:txBody>
      </p:sp>
      <p:sp>
        <p:nvSpPr>
          <p:cNvPr id="5" name="Slide Number Placeholder 4">
            <a:extLst>
              <a:ext uri="{FF2B5EF4-FFF2-40B4-BE49-F238E27FC236}">
                <a16:creationId xmlns:a16="http://schemas.microsoft.com/office/drawing/2014/main" id="{6A0318D6-FCFB-1E4C-A200-175EA9EA27BC}"/>
              </a:ext>
            </a:extLst>
          </p:cNvPr>
          <p:cNvSpPr>
            <a:spLocks noGrp="1"/>
          </p:cNvSpPr>
          <p:nvPr>
            <p:ph type="sldNum" sz="quarter" idx="12"/>
          </p:nvPr>
        </p:nvSpPr>
        <p:spPr/>
        <p:txBody>
          <a:bodyPr/>
          <a:lstStyle/>
          <a:p>
            <a:fld id="{06C525AB-8E15-B549-83D9-D2F0966E02DF}" type="slidenum">
              <a:rPr lang="en-US" altLang="en-US" smtClean="0"/>
              <a:pPr/>
              <a:t>68</a:t>
            </a:fld>
            <a:endParaRPr lang="en-US" altLang="en-US"/>
          </a:p>
        </p:txBody>
      </p:sp>
    </p:spTree>
    <p:extLst>
      <p:ext uri="{BB962C8B-B14F-4D97-AF65-F5344CB8AC3E}">
        <p14:creationId xmlns:p14="http://schemas.microsoft.com/office/powerpoint/2010/main" val="15551285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8C1923-3C56-F646-897B-22513D617A1D}"/>
              </a:ext>
            </a:extLst>
          </p:cNvPr>
          <p:cNvSpPr>
            <a:spLocks noGrp="1"/>
          </p:cNvSpPr>
          <p:nvPr>
            <p:ph type="title"/>
          </p:nvPr>
        </p:nvSpPr>
        <p:spPr/>
        <p:txBody>
          <a:bodyPr/>
          <a:lstStyle/>
          <a:p>
            <a:r>
              <a:rPr lang="en-US" dirty="0"/>
              <a:t>Tracking &amp; tracing</a:t>
            </a:r>
          </a:p>
        </p:txBody>
      </p:sp>
      <p:sp>
        <p:nvSpPr>
          <p:cNvPr id="5" name="Text Placeholder 4">
            <a:extLst>
              <a:ext uri="{FF2B5EF4-FFF2-40B4-BE49-F238E27FC236}">
                <a16:creationId xmlns:a16="http://schemas.microsoft.com/office/drawing/2014/main" id="{81396142-70CF-0542-94D1-45D4D53EAD2B}"/>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9D3E82FC-5966-1242-A025-B256431E6AF5}"/>
              </a:ext>
            </a:extLst>
          </p:cNvPr>
          <p:cNvSpPr>
            <a:spLocks noGrp="1"/>
          </p:cNvSpPr>
          <p:nvPr>
            <p:ph type="sldNum" sz="quarter" idx="12"/>
          </p:nvPr>
        </p:nvSpPr>
        <p:spPr/>
        <p:txBody>
          <a:bodyPr/>
          <a:lstStyle/>
          <a:p>
            <a:fld id="{8A7AA581-73AD-1940-8F91-24C3F29E5DB4}" type="slidenum">
              <a:rPr lang="en-US" altLang="en-US" smtClean="0"/>
              <a:pPr/>
              <a:t>69</a:t>
            </a:fld>
            <a:endParaRPr lang="en-US" altLang="en-US"/>
          </a:p>
        </p:txBody>
      </p:sp>
    </p:spTree>
    <p:extLst>
      <p:ext uri="{BB962C8B-B14F-4D97-AF65-F5344CB8AC3E}">
        <p14:creationId xmlns:p14="http://schemas.microsoft.com/office/powerpoint/2010/main" val="71251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96508-AC48-A845-8AFD-0D204AE047EA}"/>
              </a:ext>
            </a:extLst>
          </p:cNvPr>
          <p:cNvSpPr>
            <a:spLocks noGrp="1"/>
          </p:cNvSpPr>
          <p:nvPr>
            <p:ph type="title"/>
          </p:nvPr>
        </p:nvSpPr>
        <p:spPr/>
        <p:txBody>
          <a:bodyPr/>
          <a:lstStyle/>
          <a:p>
            <a:r>
              <a:rPr lang="en-US" dirty="0"/>
              <a:t>The flavors of VoIP</a:t>
            </a:r>
          </a:p>
        </p:txBody>
      </p:sp>
      <p:pic>
        <p:nvPicPr>
          <p:cNvPr id="3" name="Picture 2">
            <a:extLst>
              <a:ext uri="{FF2B5EF4-FFF2-40B4-BE49-F238E27FC236}">
                <a16:creationId xmlns:a16="http://schemas.microsoft.com/office/drawing/2014/main" id="{DDB7F5D4-F41F-374D-8CB6-EF42919BF27A}"/>
              </a:ext>
            </a:extLst>
          </p:cNvPr>
          <p:cNvPicPr>
            <a:picLocks noChangeAspect="1"/>
          </p:cNvPicPr>
          <p:nvPr/>
        </p:nvPicPr>
        <p:blipFill>
          <a:blip r:embed="rId2"/>
          <a:stretch>
            <a:fillRect/>
          </a:stretch>
        </p:blipFill>
        <p:spPr>
          <a:xfrm>
            <a:off x="296562" y="1524000"/>
            <a:ext cx="1705514" cy="1238250"/>
          </a:xfrm>
          <a:prstGeom prst="rect">
            <a:avLst/>
          </a:prstGeom>
        </p:spPr>
      </p:pic>
      <p:sp>
        <p:nvSpPr>
          <p:cNvPr id="4" name="Cloud 3">
            <a:extLst>
              <a:ext uri="{FF2B5EF4-FFF2-40B4-BE49-F238E27FC236}">
                <a16:creationId xmlns:a16="http://schemas.microsoft.com/office/drawing/2014/main" id="{32048DD0-40DB-2347-9B87-61C9DC2756DE}"/>
              </a:ext>
            </a:extLst>
          </p:cNvPr>
          <p:cNvSpPr/>
          <p:nvPr/>
        </p:nvSpPr>
        <p:spPr>
          <a:xfrm>
            <a:off x="2518719" y="1567764"/>
            <a:ext cx="2057400" cy="1524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a:t>
            </a:r>
          </a:p>
          <a:p>
            <a:pPr algn="ctr"/>
            <a:r>
              <a:rPr lang="en-US" dirty="0"/>
              <a:t>ISP</a:t>
            </a:r>
          </a:p>
        </p:txBody>
      </p:sp>
      <p:pic>
        <p:nvPicPr>
          <p:cNvPr id="5" name="Picture 27" descr="C:\Users\ecoffey\AppData\Local\Temp\Rar$DRa0.787\30099_Device_voice_gateway_unreachable_64.png">
            <a:extLst>
              <a:ext uri="{FF2B5EF4-FFF2-40B4-BE49-F238E27FC236}">
                <a16:creationId xmlns:a16="http://schemas.microsoft.com/office/drawing/2014/main" id="{F1DE4A1F-1219-E842-9482-CF938BAD9327}"/>
              </a:ext>
            </a:extLst>
          </p:cNvPr>
          <p:cNvPicPr>
            <a:picLocks noChangeAspect="1" noChangeArrowheads="1"/>
          </p:cNvPicPr>
          <p:nvPr/>
        </p:nvPicPr>
        <p:blipFill>
          <a:blip r:embed="rId3">
            <a:duotone>
              <a:prstClr val="black"/>
              <a:srgbClr val="69C400">
                <a:tint val="45000"/>
                <a:satMod val="400000"/>
              </a:srgbClr>
            </a:duotone>
            <a:extLst>
              <a:ext uri="{28A0092B-C50C-407E-A947-70E740481C1C}">
                <a14:useLocalDpi xmlns:a14="http://schemas.microsoft.com/office/drawing/2010/main"/>
              </a:ext>
            </a:extLst>
          </a:blip>
          <a:srcRect/>
          <a:stretch>
            <a:fillRect/>
          </a:stretch>
        </p:blipFill>
        <p:spPr bwMode="auto">
          <a:xfrm>
            <a:off x="4724400" y="2000250"/>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5588F3FF-69D8-CF48-A4F9-706783D67EFD}"/>
              </a:ext>
            </a:extLst>
          </p:cNvPr>
          <p:cNvSpPr/>
          <p:nvPr/>
        </p:nvSpPr>
        <p:spPr>
          <a:xfrm>
            <a:off x="5474043" y="1619250"/>
            <a:ext cx="2057400" cy="1524000"/>
          </a:xfrm>
          <a:prstGeom prst="cloud">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Phone Company</a:t>
            </a:r>
          </a:p>
        </p:txBody>
      </p:sp>
      <p:pic>
        <p:nvPicPr>
          <p:cNvPr id="7" name="Picture 6">
            <a:extLst>
              <a:ext uri="{FF2B5EF4-FFF2-40B4-BE49-F238E27FC236}">
                <a16:creationId xmlns:a16="http://schemas.microsoft.com/office/drawing/2014/main" id="{CB5281AC-F9C5-8A4C-B02E-9825B1AA57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2335" y="1983774"/>
            <a:ext cx="990600" cy="990600"/>
          </a:xfrm>
          <a:prstGeom prst="rect">
            <a:avLst/>
          </a:prstGeom>
        </p:spPr>
      </p:pic>
      <p:pic>
        <p:nvPicPr>
          <p:cNvPr id="8" name="Picture 7">
            <a:extLst>
              <a:ext uri="{FF2B5EF4-FFF2-40B4-BE49-F238E27FC236}">
                <a16:creationId xmlns:a16="http://schemas.microsoft.com/office/drawing/2014/main" id="{B48E0EA0-F9F5-2A46-90D3-74F05B653D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793" y="1364285"/>
            <a:ext cx="1219200" cy="276352"/>
          </a:xfrm>
          <a:prstGeom prst="rect">
            <a:avLst/>
          </a:prstGeom>
        </p:spPr>
      </p:pic>
      <p:sp>
        <p:nvSpPr>
          <p:cNvPr id="9" name="Cloud 8">
            <a:extLst>
              <a:ext uri="{FF2B5EF4-FFF2-40B4-BE49-F238E27FC236}">
                <a16:creationId xmlns:a16="http://schemas.microsoft.com/office/drawing/2014/main" id="{A24B1FA1-1A06-D046-A935-3B57CB019FB3}"/>
              </a:ext>
            </a:extLst>
          </p:cNvPr>
          <p:cNvSpPr/>
          <p:nvPr/>
        </p:nvSpPr>
        <p:spPr>
          <a:xfrm>
            <a:off x="2786888" y="3472764"/>
            <a:ext cx="2057400" cy="1524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a:t>
            </a:r>
          </a:p>
          <a:p>
            <a:pPr algn="ctr"/>
            <a:r>
              <a:rPr lang="en-US" dirty="0"/>
              <a:t>ISP</a:t>
            </a:r>
          </a:p>
          <a:p>
            <a:pPr algn="ctr"/>
            <a:r>
              <a:rPr lang="en-US" dirty="0"/>
              <a:t>“triple play”</a:t>
            </a:r>
          </a:p>
          <a:p>
            <a:pPr algn="ctr"/>
            <a:r>
              <a:rPr lang="en-US" dirty="0"/>
              <a:t>Using DOCSIS</a:t>
            </a:r>
          </a:p>
        </p:txBody>
      </p:sp>
      <p:sp>
        <p:nvSpPr>
          <p:cNvPr id="10" name="TextBox 9">
            <a:extLst>
              <a:ext uri="{FF2B5EF4-FFF2-40B4-BE49-F238E27FC236}">
                <a16:creationId xmlns:a16="http://schemas.microsoft.com/office/drawing/2014/main" id="{EC44F4B8-3378-7C48-91C1-D5F74BFC558D}"/>
              </a:ext>
            </a:extLst>
          </p:cNvPr>
          <p:cNvSpPr txBox="1"/>
          <p:nvPr/>
        </p:nvSpPr>
        <p:spPr>
          <a:xfrm>
            <a:off x="146225" y="2693664"/>
            <a:ext cx="2262158" cy="369332"/>
          </a:xfrm>
          <a:prstGeom prst="rect">
            <a:avLst/>
          </a:prstGeom>
          <a:noFill/>
        </p:spPr>
        <p:txBody>
          <a:bodyPr wrap="none" rtlCol="0">
            <a:spAutoFit/>
          </a:bodyPr>
          <a:lstStyle/>
          <a:p>
            <a:r>
              <a:rPr lang="en-US" dirty="0"/>
              <a:t>”over-the-top” (OTT)</a:t>
            </a:r>
          </a:p>
        </p:txBody>
      </p:sp>
      <p:pic>
        <p:nvPicPr>
          <p:cNvPr id="11" name="Picture 10">
            <a:extLst>
              <a:ext uri="{FF2B5EF4-FFF2-40B4-BE49-F238E27FC236}">
                <a16:creationId xmlns:a16="http://schemas.microsoft.com/office/drawing/2014/main" id="{088CDDD5-8805-504D-ABCF-A40BFB1A36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176" y="3706041"/>
            <a:ext cx="990600" cy="990600"/>
          </a:xfrm>
          <a:prstGeom prst="rect">
            <a:avLst/>
          </a:prstGeom>
        </p:spPr>
      </p:pic>
      <p:pic>
        <p:nvPicPr>
          <p:cNvPr id="17" name="Picture 16">
            <a:extLst>
              <a:ext uri="{FF2B5EF4-FFF2-40B4-BE49-F238E27FC236}">
                <a16:creationId xmlns:a16="http://schemas.microsoft.com/office/drawing/2014/main" id="{4CA48625-E7A1-EC41-AE5F-4A97BCA3C6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2076" y="3143250"/>
            <a:ext cx="658567" cy="1924050"/>
          </a:xfrm>
          <a:prstGeom prst="rect">
            <a:avLst/>
          </a:prstGeom>
        </p:spPr>
      </p:pic>
      <p:pic>
        <p:nvPicPr>
          <p:cNvPr id="20" name="Picture 19">
            <a:extLst>
              <a:ext uri="{FF2B5EF4-FFF2-40B4-BE49-F238E27FC236}">
                <a16:creationId xmlns:a16="http://schemas.microsoft.com/office/drawing/2014/main" id="{A1593D43-6780-0240-8BD2-78716B329D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0877" y="1549808"/>
            <a:ext cx="452048" cy="1244600"/>
          </a:xfrm>
          <a:prstGeom prst="rect">
            <a:avLst/>
          </a:prstGeom>
        </p:spPr>
      </p:pic>
      <p:cxnSp>
        <p:nvCxnSpPr>
          <p:cNvPr id="14" name="Curved Connector 13">
            <a:extLst>
              <a:ext uri="{FF2B5EF4-FFF2-40B4-BE49-F238E27FC236}">
                <a16:creationId xmlns:a16="http://schemas.microsoft.com/office/drawing/2014/main" id="{20EAA34C-66A6-604D-AD6A-62DF9FCA8D39}"/>
              </a:ext>
            </a:extLst>
          </p:cNvPr>
          <p:cNvCxnSpPr>
            <a:cxnSpLocks/>
            <a:stCxn id="11" idx="2"/>
          </p:cNvCxnSpPr>
          <p:nvPr/>
        </p:nvCxnSpPr>
        <p:spPr>
          <a:xfrm rot="5400000" flipH="1" flipV="1">
            <a:off x="1129890" y="3587627"/>
            <a:ext cx="990600" cy="1227428"/>
          </a:xfrm>
          <a:prstGeom prst="curvedConnector4">
            <a:avLst>
              <a:gd name="adj1" fmla="val -23077"/>
              <a:gd name="adj2" fmla="val 70176"/>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418BE4F-BF04-CD49-B1C8-4E41B8A772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3623" y="5562600"/>
            <a:ext cx="933450" cy="933450"/>
          </a:xfrm>
          <a:prstGeom prst="rect">
            <a:avLst/>
          </a:prstGeom>
        </p:spPr>
      </p:pic>
      <p:pic>
        <p:nvPicPr>
          <p:cNvPr id="25" name="Picture 24">
            <a:extLst>
              <a:ext uri="{FF2B5EF4-FFF2-40B4-BE49-F238E27FC236}">
                <a16:creationId xmlns:a16="http://schemas.microsoft.com/office/drawing/2014/main" id="{D8A122DC-75DD-6547-83E8-46E794AA00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1843" y="5657850"/>
            <a:ext cx="799032" cy="838200"/>
          </a:xfrm>
          <a:prstGeom prst="rect">
            <a:avLst/>
          </a:prstGeom>
        </p:spPr>
      </p:pic>
      <p:sp>
        <p:nvSpPr>
          <p:cNvPr id="26" name="Cloud 25">
            <a:extLst>
              <a:ext uri="{FF2B5EF4-FFF2-40B4-BE49-F238E27FC236}">
                <a16:creationId xmlns:a16="http://schemas.microsoft.com/office/drawing/2014/main" id="{386E9A00-DCBD-A64D-B537-0D97FF44559B}"/>
              </a:ext>
            </a:extLst>
          </p:cNvPr>
          <p:cNvSpPr/>
          <p:nvPr/>
        </p:nvSpPr>
        <p:spPr>
          <a:xfrm>
            <a:off x="2895600" y="5275563"/>
            <a:ext cx="2057400" cy="1524000"/>
          </a:xfrm>
          <a:prstGeom prst="cloud">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CMRS</a:t>
            </a:r>
          </a:p>
          <a:p>
            <a:pPr algn="ctr"/>
            <a:r>
              <a:rPr lang="en-US" dirty="0"/>
              <a:t>(cell) using</a:t>
            </a:r>
          </a:p>
          <a:p>
            <a:pPr algn="ctr"/>
            <a:r>
              <a:rPr lang="en-US" dirty="0"/>
              <a:t>IMS</a:t>
            </a:r>
          </a:p>
        </p:txBody>
      </p:sp>
      <p:cxnSp>
        <p:nvCxnSpPr>
          <p:cNvPr id="28" name="Elbow Connector 27">
            <a:extLst>
              <a:ext uri="{FF2B5EF4-FFF2-40B4-BE49-F238E27FC236}">
                <a16:creationId xmlns:a16="http://schemas.microsoft.com/office/drawing/2014/main" id="{0E825CF6-C144-4B4C-BDFE-0FEF6730B6EC}"/>
              </a:ext>
            </a:extLst>
          </p:cNvPr>
          <p:cNvCxnSpPr>
            <a:cxnSpLocks/>
            <a:stCxn id="26" idx="0"/>
            <a:endCxn id="5" idx="2"/>
          </p:cNvCxnSpPr>
          <p:nvPr/>
        </p:nvCxnSpPr>
        <p:spPr>
          <a:xfrm flipV="1">
            <a:off x="4951286" y="2762250"/>
            <a:ext cx="154114" cy="3275313"/>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3AF31CC3-1D31-7F42-BB06-6FFDDD6A5381}"/>
              </a:ext>
            </a:extLst>
          </p:cNvPr>
          <p:cNvCxnSpPr>
            <a:stCxn id="9" idx="0"/>
            <a:endCxn id="5" idx="2"/>
          </p:cNvCxnSpPr>
          <p:nvPr/>
        </p:nvCxnSpPr>
        <p:spPr>
          <a:xfrm flipV="1">
            <a:off x="4842574" y="2762250"/>
            <a:ext cx="262826" cy="1472514"/>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97BA80E-0407-BC4A-B91C-C1F4C8F5B262}"/>
              </a:ext>
            </a:extLst>
          </p:cNvPr>
          <p:cNvCxnSpPr>
            <a:stCxn id="4" idx="0"/>
            <a:endCxn id="5" idx="1"/>
          </p:cNvCxnSpPr>
          <p:nvPr/>
        </p:nvCxnSpPr>
        <p:spPr>
          <a:xfrm>
            <a:off x="4574405" y="2329764"/>
            <a:ext cx="149995" cy="51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49F811A-9DB4-844B-A2BD-093E7A9CAA35}"/>
              </a:ext>
            </a:extLst>
          </p:cNvPr>
          <p:cNvSpPr txBox="1"/>
          <p:nvPr/>
        </p:nvSpPr>
        <p:spPr>
          <a:xfrm>
            <a:off x="7163768" y="4327309"/>
            <a:ext cx="1787733" cy="369332"/>
          </a:xfrm>
          <a:prstGeom prst="rect">
            <a:avLst/>
          </a:prstGeom>
          <a:noFill/>
        </p:spPr>
        <p:txBody>
          <a:bodyPr wrap="none" rtlCol="0">
            <a:spAutoFit/>
          </a:bodyPr>
          <a:lstStyle/>
          <a:p>
            <a:r>
              <a:rPr lang="en-US" dirty="0"/>
              <a:t>Enterprise VoIP</a:t>
            </a:r>
          </a:p>
        </p:txBody>
      </p:sp>
      <p:pic>
        <p:nvPicPr>
          <p:cNvPr id="39" name="Picture 38">
            <a:extLst>
              <a:ext uri="{FF2B5EF4-FFF2-40B4-BE49-F238E27FC236}">
                <a16:creationId xmlns:a16="http://schemas.microsoft.com/office/drawing/2014/main" id="{D296C314-C4A5-1A4D-B509-5A684F771D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93781" y="4861741"/>
            <a:ext cx="1927706" cy="1401718"/>
          </a:xfrm>
          <a:prstGeom prst="rect">
            <a:avLst/>
          </a:prstGeom>
        </p:spPr>
      </p:pic>
      <p:sp>
        <p:nvSpPr>
          <p:cNvPr id="40" name="Cloud 39">
            <a:extLst>
              <a:ext uri="{FF2B5EF4-FFF2-40B4-BE49-F238E27FC236}">
                <a16:creationId xmlns:a16="http://schemas.microsoft.com/office/drawing/2014/main" id="{168EBCB4-7F4E-B145-8240-A2E415111153}"/>
              </a:ext>
            </a:extLst>
          </p:cNvPr>
          <p:cNvSpPr/>
          <p:nvPr/>
        </p:nvSpPr>
        <p:spPr>
          <a:xfrm>
            <a:off x="5714999" y="4696640"/>
            <a:ext cx="1518289" cy="130213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business</a:t>
            </a:r>
          </a:p>
          <a:p>
            <a:pPr algn="ctr"/>
            <a:r>
              <a:rPr lang="en-US" dirty="0"/>
              <a:t>ISP</a:t>
            </a:r>
          </a:p>
        </p:txBody>
      </p:sp>
      <p:cxnSp>
        <p:nvCxnSpPr>
          <p:cNvPr id="42" name="Elbow Connector 41">
            <a:extLst>
              <a:ext uri="{FF2B5EF4-FFF2-40B4-BE49-F238E27FC236}">
                <a16:creationId xmlns:a16="http://schemas.microsoft.com/office/drawing/2014/main" id="{27E116D8-066D-D145-8A21-0E458E1B7749}"/>
              </a:ext>
            </a:extLst>
          </p:cNvPr>
          <p:cNvCxnSpPr>
            <a:stCxn id="40" idx="2"/>
            <a:endCxn id="5" idx="2"/>
          </p:cNvCxnSpPr>
          <p:nvPr/>
        </p:nvCxnSpPr>
        <p:spPr>
          <a:xfrm rot="10800000">
            <a:off x="5105401" y="2762251"/>
            <a:ext cx="614309" cy="2585459"/>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6CEEAC1-9B93-8B43-AF8D-C7164E939D2A}"/>
              </a:ext>
            </a:extLst>
          </p:cNvPr>
          <p:cNvSpPr txBox="1"/>
          <p:nvPr/>
        </p:nvSpPr>
        <p:spPr>
          <a:xfrm>
            <a:off x="6222754" y="5946452"/>
            <a:ext cx="1437253" cy="369332"/>
          </a:xfrm>
          <a:prstGeom prst="rect">
            <a:avLst/>
          </a:prstGeom>
          <a:noFill/>
        </p:spPr>
        <p:txBody>
          <a:bodyPr wrap="none" rtlCol="0">
            <a:spAutoFit/>
          </a:bodyPr>
          <a:lstStyle/>
          <a:p>
            <a:r>
              <a:rPr lang="en-US" dirty="0"/>
              <a:t>SIP </a:t>
            </a:r>
            <a:r>
              <a:rPr lang="en-US" dirty="0" err="1"/>
              <a:t>trunking</a:t>
            </a:r>
            <a:endParaRPr lang="en-US" dirty="0"/>
          </a:p>
        </p:txBody>
      </p:sp>
      <p:sp>
        <p:nvSpPr>
          <p:cNvPr id="12" name="Slide Number Placeholder 11">
            <a:extLst>
              <a:ext uri="{FF2B5EF4-FFF2-40B4-BE49-F238E27FC236}">
                <a16:creationId xmlns:a16="http://schemas.microsoft.com/office/drawing/2014/main" id="{4373B993-0872-1941-B48F-B3223962DBBC}"/>
              </a:ext>
            </a:extLst>
          </p:cNvPr>
          <p:cNvSpPr>
            <a:spLocks noGrp="1"/>
          </p:cNvSpPr>
          <p:nvPr>
            <p:ph type="sldNum" sz="quarter" idx="12"/>
          </p:nvPr>
        </p:nvSpPr>
        <p:spPr/>
        <p:txBody>
          <a:bodyPr/>
          <a:lstStyle/>
          <a:p>
            <a:fld id="{06C525AB-8E15-B549-83D9-D2F0966E02DF}" type="slidenum">
              <a:rPr lang="en-US" altLang="en-US" smtClean="0"/>
              <a:pPr/>
              <a:t>7</a:t>
            </a:fld>
            <a:endParaRPr lang="en-US" altLang="en-US"/>
          </a:p>
        </p:txBody>
      </p:sp>
    </p:spTree>
    <p:extLst>
      <p:ext uri="{BB962C8B-B14F-4D97-AF65-F5344CB8AC3E}">
        <p14:creationId xmlns:p14="http://schemas.microsoft.com/office/powerpoint/2010/main" val="23574470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A18E0EF6-7510-E044-ABB5-3274C782A6D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800" y="4267200"/>
            <a:ext cx="1905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a:extLst>
              <a:ext uri="{FF2B5EF4-FFF2-40B4-BE49-F238E27FC236}">
                <a16:creationId xmlns:a16="http://schemas.microsoft.com/office/drawing/2014/main" id="{B616ECC9-7C59-144B-8DD6-9C77DD66C0E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12954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821F734E-39AE-7D40-AC42-8CDC8EFC107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4191000"/>
            <a:ext cx="2438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7">
            <a:extLst>
              <a:ext uri="{FF2B5EF4-FFF2-40B4-BE49-F238E27FC236}">
                <a16:creationId xmlns:a16="http://schemas.microsoft.com/office/drawing/2014/main" id="{0DC8759C-2B5A-C74B-8756-F9BCB4992DC4}"/>
              </a:ext>
            </a:extLst>
          </p:cNvPr>
          <p:cNvSpPr txBox="1">
            <a:spLocks noChangeArrowheads="1"/>
          </p:cNvSpPr>
          <p:nvPr/>
        </p:nvSpPr>
        <p:spPr bwMode="auto">
          <a:xfrm>
            <a:off x="6324600" y="2286000"/>
            <a:ext cx="26082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Agile numbering</a:t>
            </a:r>
          </a:p>
          <a:p>
            <a:pPr eaLnBrk="1" hangingPunct="1">
              <a:buFont typeface="Arial" panose="020B0604020202020204" pitchFamily="34" charset="0"/>
              <a:buChar char="•"/>
            </a:pPr>
            <a:r>
              <a:rPr lang="en-US" altLang="en-US" sz="1800"/>
              <a:t>Automated customer acquisition</a:t>
            </a:r>
          </a:p>
          <a:p>
            <a:pPr eaLnBrk="1" hangingPunct="1">
              <a:buFont typeface="Arial" panose="020B0604020202020204" pitchFamily="34" charset="0"/>
              <a:buChar char="•"/>
            </a:pPr>
            <a:r>
              <a:rPr lang="en-US" altLang="en-US" sz="1800"/>
              <a:t>Transnational</a:t>
            </a:r>
          </a:p>
        </p:txBody>
      </p:sp>
      <p:sp>
        <p:nvSpPr>
          <p:cNvPr id="35846" name="TextBox 11">
            <a:extLst>
              <a:ext uri="{FF2B5EF4-FFF2-40B4-BE49-F238E27FC236}">
                <a16:creationId xmlns:a16="http://schemas.microsoft.com/office/drawing/2014/main" id="{AC67B7C6-E2BD-F245-8581-341B821D1C0C}"/>
              </a:ext>
            </a:extLst>
          </p:cNvPr>
          <p:cNvSpPr txBox="1">
            <a:spLocks noChangeArrowheads="1"/>
          </p:cNvSpPr>
          <p:nvPr/>
        </p:nvSpPr>
        <p:spPr bwMode="auto">
          <a:xfrm>
            <a:off x="6324600" y="4419600"/>
            <a:ext cx="26082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One faxed subpoena at a time</a:t>
            </a:r>
          </a:p>
          <a:p>
            <a:pPr eaLnBrk="1" hangingPunct="1">
              <a:buFont typeface="Arial" panose="020B0604020202020204" pitchFamily="34" charset="0"/>
              <a:buChar char="•"/>
            </a:pPr>
            <a:r>
              <a:rPr lang="en-US" altLang="en-US" sz="1800"/>
              <a:t>Manual trace-back</a:t>
            </a:r>
          </a:p>
          <a:p>
            <a:pPr eaLnBrk="1" hangingPunct="1">
              <a:buFont typeface="Arial" panose="020B0604020202020204" pitchFamily="34" charset="0"/>
              <a:buChar char="•"/>
            </a:pPr>
            <a:r>
              <a:rPr lang="en-US" altLang="en-US" sz="1800"/>
              <a:t>Largely domestic</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endParaRPr lang="en-US" altLang="en-US" sz="1800"/>
          </a:p>
        </p:txBody>
      </p:sp>
      <p:pic>
        <p:nvPicPr>
          <p:cNvPr id="35847" name="Picture 8">
            <a:extLst>
              <a:ext uri="{FF2B5EF4-FFF2-40B4-BE49-F238E27FC236}">
                <a16:creationId xmlns:a16="http://schemas.microsoft.com/office/drawing/2014/main" id="{8FBB4EC9-F1DD-FC49-A4B3-75F0376F5C5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00400" y="1600200"/>
            <a:ext cx="26924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A6C6593-CABF-DE41-9BD4-B7530E6925F7}"/>
              </a:ext>
            </a:extLst>
          </p:cNvPr>
          <p:cNvSpPr>
            <a:spLocks noGrp="1"/>
          </p:cNvSpPr>
          <p:nvPr>
            <p:ph type="title"/>
          </p:nvPr>
        </p:nvSpPr>
        <p:spPr/>
        <p:txBody>
          <a:bodyPr/>
          <a:lstStyle/>
          <a:p>
            <a:r>
              <a:rPr lang="en-US" dirty="0"/>
              <a:t>Law enforcement vs. </a:t>
            </a:r>
            <a:r>
              <a:rPr lang="en-US" dirty="0" err="1"/>
              <a:t>robocallers</a:t>
            </a:r>
            <a:endParaRPr lang="en-US" dirty="0"/>
          </a:p>
        </p:txBody>
      </p:sp>
      <p:sp>
        <p:nvSpPr>
          <p:cNvPr id="2" name="Slide Number Placeholder 1">
            <a:extLst>
              <a:ext uri="{FF2B5EF4-FFF2-40B4-BE49-F238E27FC236}">
                <a16:creationId xmlns:a16="http://schemas.microsoft.com/office/drawing/2014/main" id="{C7AE597B-4E06-014F-8A4B-0025DF1B6A44}"/>
              </a:ext>
            </a:extLst>
          </p:cNvPr>
          <p:cNvSpPr>
            <a:spLocks noGrp="1"/>
          </p:cNvSpPr>
          <p:nvPr>
            <p:ph type="sldNum" sz="quarter" idx="12"/>
          </p:nvPr>
        </p:nvSpPr>
        <p:spPr/>
        <p:txBody>
          <a:bodyPr/>
          <a:lstStyle/>
          <a:p>
            <a:fld id="{06C525AB-8E15-B549-83D9-D2F0966E02DF}" type="slidenum">
              <a:rPr lang="en-US" altLang="en-US" smtClean="0"/>
              <a:pPr/>
              <a:t>70</a:t>
            </a:fld>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083E2C23-A807-C94E-9997-C760775ECAE8}"/>
              </a:ext>
            </a:extLst>
          </p:cNvPr>
          <p:cNvSpPr>
            <a:spLocks noChangeArrowheads="1"/>
          </p:cNvSpPr>
          <p:nvPr/>
        </p:nvSpPr>
        <p:spPr bwMode="auto">
          <a:xfrm>
            <a:off x="609600" y="457200"/>
            <a:ext cx="8153400" cy="10668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tx2"/>
                </a:solidFill>
                <a:latin typeface="Garamond" panose="02020404030301010803" pitchFamily="18" charset="0"/>
              </a:rPr>
              <a:t>It’s not just on the Caller ID……</a:t>
            </a:r>
            <a:br>
              <a:rPr lang="en-US" altLang="en-US" sz="3600" b="1">
                <a:solidFill>
                  <a:schemeClr val="tx2"/>
                </a:solidFill>
                <a:latin typeface="Garamond" panose="02020404030301010803" pitchFamily="18" charset="0"/>
              </a:rPr>
            </a:br>
            <a:r>
              <a:rPr lang="en-US" altLang="en-US" sz="3600" b="1">
                <a:solidFill>
                  <a:schemeClr val="tx2"/>
                </a:solidFill>
                <a:latin typeface="Garamond" panose="02020404030301010803" pitchFamily="18" charset="0"/>
              </a:rPr>
              <a:t>It’s in the Call Billing Records</a:t>
            </a:r>
          </a:p>
        </p:txBody>
      </p:sp>
      <p:sp>
        <p:nvSpPr>
          <p:cNvPr id="1029" name="Rectangle 5">
            <a:extLst>
              <a:ext uri="{FF2B5EF4-FFF2-40B4-BE49-F238E27FC236}">
                <a16:creationId xmlns:a16="http://schemas.microsoft.com/office/drawing/2014/main" id="{C7CA2A84-3A2A-154C-9DB1-8485A2C4348A}"/>
              </a:ext>
            </a:extLst>
          </p:cNvPr>
          <p:cNvSpPr>
            <a:spLocks noChangeArrowheads="1"/>
          </p:cNvSpPr>
          <p:nvPr/>
        </p:nvSpPr>
        <p:spPr bwMode="auto">
          <a:xfrm>
            <a:off x="152400" y="3124200"/>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latin typeface="Arial Unicode MS" panose="020B0604020202020204" pitchFamily="34" charset="-128"/>
              </a:rPr>
              <a:t> Hexadecimal Identifier (-1) = aa Structure Code (-2) = 41202c Call Code (</a:t>
            </a:r>
            <a:r>
              <a:rPr lang="en-US" altLang="en-US" sz="1000">
                <a:latin typeface="Arial Unicode MS" panose="020B0604020202020204" pitchFamily="34" charset="-128"/>
                <a:hlinkClick r:id="rId4"/>
              </a:rPr>
              <a:t>1</a:t>
            </a:r>
            <a:r>
              <a:rPr lang="en-US" altLang="en-US" sz="1000">
                <a:latin typeface="Arial Unicode MS" panose="020B0604020202020204" pitchFamily="34" charset="-128"/>
              </a:rPr>
              <a:t>) = 006c Sensor Type (</a:t>
            </a:r>
            <a:r>
              <a:rPr lang="en-US" altLang="en-US" sz="1000">
                <a:latin typeface="Arial Unicode MS" panose="020B0604020202020204" pitchFamily="34" charset="-128"/>
                <a:hlinkClick r:id="rId5"/>
              </a:rPr>
              <a:t>2</a:t>
            </a:r>
            <a:r>
              <a:rPr lang="en-US" altLang="en-US" sz="1000">
                <a:latin typeface="Arial Unicode MS" panose="020B0604020202020204" pitchFamily="34" charset="-128"/>
              </a:rPr>
              <a:t>) = 008c </a:t>
            </a:r>
            <a:r>
              <a:rPr lang="en-US" altLang="en-US" sz="1000" b="1">
                <a:latin typeface="Arial Unicode MS" panose="020B0604020202020204" pitchFamily="34" charset="-128"/>
              </a:rPr>
              <a:t>Sensor ID (Identification) (</a:t>
            </a:r>
            <a:r>
              <a:rPr lang="en-US" altLang="en-US" sz="1000" b="1">
                <a:latin typeface="Arial Unicode MS" panose="020B0604020202020204" pitchFamily="34" charset="-128"/>
                <a:hlinkClick r:id="rId6"/>
              </a:rPr>
              <a:t>3</a:t>
            </a:r>
            <a:r>
              <a:rPr lang="en-US" altLang="en-US" sz="1000" b="1">
                <a:latin typeface="Arial Unicode MS" panose="020B0604020202020204" pitchFamily="34" charset="-128"/>
              </a:rPr>
              <a:t>) = 0212721c</a:t>
            </a:r>
            <a:r>
              <a:rPr lang="en-US" altLang="en-US" sz="1000">
                <a:latin typeface="Arial Unicode MS" panose="020B0604020202020204" pitchFamily="34" charset="-128"/>
              </a:rPr>
              <a:t> Recording Office Type (</a:t>
            </a:r>
            <a:r>
              <a:rPr lang="en-US" altLang="en-US" sz="1000">
                <a:latin typeface="Arial Unicode MS" panose="020B0604020202020204" pitchFamily="34" charset="-128"/>
                <a:hlinkClick r:id="rId7"/>
              </a:rPr>
              <a:t>4</a:t>
            </a:r>
            <a:r>
              <a:rPr lang="en-US" altLang="en-US" sz="1000">
                <a:latin typeface="Arial Unicode MS" panose="020B0604020202020204" pitchFamily="34" charset="-128"/>
              </a:rPr>
              <a:t>) = 032c Recording Office ID (</a:t>
            </a:r>
            <a:r>
              <a:rPr lang="en-US" altLang="en-US" sz="1000">
                <a:latin typeface="Arial Unicode MS" panose="020B0604020202020204" pitchFamily="34" charset="-128"/>
                <a:hlinkClick r:id="rId8"/>
              </a:rPr>
              <a:t>5</a:t>
            </a:r>
            <a:r>
              <a:rPr lang="en-US" altLang="en-US" sz="1000">
                <a:latin typeface="Arial Unicode MS" panose="020B0604020202020204" pitchFamily="34" charset="-128"/>
              </a:rPr>
              <a:t>) = 0480501c Date (</a:t>
            </a:r>
            <a:r>
              <a:rPr lang="en-US" altLang="en-US" sz="1000">
                <a:latin typeface="Arial Unicode MS" panose="020B0604020202020204" pitchFamily="34" charset="-128"/>
                <a:hlinkClick r:id="rId9"/>
              </a:rPr>
              <a:t>6</a:t>
            </a:r>
            <a:r>
              <a:rPr lang="en-US" altLang="en-US" sz="1000">
                <a:latin typeface="Arial Unicode MS" panose="020B0604020202020204" pitchFamily="34" charset="-128"/>
              </a:rPr>
              <a:t>) = 30519c Timing Indicator (</a:t>
            </a:r>
            <a:r>
              <a:rPr lang="en-US" altLang="en-US" sz="1000">
                <a:latin typeface="Arial Unicode MS" panose="020B0604020202020204" pitchFamily="34" charset="-128"/>
                <a:hlinkClick r:id="rId10"/>
              </a:rPr>
              <a:t>7</a:t>
            </a:r>
            <a:r>
              <a:rPr lang="en-US" altLang="en-US" sz="1000">
                <a:latin typeface="Arial Unicode MS" panose="020B0604020202020204" pitchFamily="34" charset="-128"/>
              </a:rPr>
              <a:t>) = 00000c Study Indicator (</a:t>
            </a:r>
            <a:r>
              <a:rPr lang="en-US" altLang="en-US" sz="1000">
                <a:latin typeface="Arial Unicode MS" panose="020B0604020202020204" pitchFamily="34" charset="-128"/>
                <a:hlinkClick r:id="rId11"/>
              </a:rPr>
              <a:t>8</a:t>
            </a:r>
            <a:r>
              <a:rPr lang="en-US" altLang="en-US" sz="1000">
                <a:latin typeface="Arial Unicode MS" panose="020B0604020202020204" pitchFamily="34" charset="-128"/>
              </a:rPr>
              <a:t>) = 0000000c Answer Indicator (</a:t>
            </a:r>
            <a:r>
              <a:rPr lang="en-US" altLang="en-US" sz="1000">
                <a:latin typeface="Arial Unicode MS" panose="020B0604020202020204" pitchFamily="34" charset="-128"/>
                <a:hlinkClick r:id="rId12"/>
              </a:rPr>
              <a:t>9</a:t>
            </a:r>
            <a:r>
              <a:rPr lang="en-US" altLang="en-US" sz="1000">
                <a:latin typeface="Arial Unicode MS" panose="020B0604020202020204" pitchFamily="34" charset="-128"/>
              </a:rPr>
              <a:t>) = 0c Service Observed, Traffic Sampled (</a:t>
            </a:r>
            <a:r>
              <a:rPr lang="en-US" altLang="en-US" sz="1000">
                <a:latin typeface="Arial Unicode MS" panose="020B0604020202020204" pitchFamily="34" charset="-128"/>
                <a:hlinkClick r:id="rId13"/>
              </a:rPr>
              <a:t>10</a:t>
            </a:r>
            <a:r>
              <a:rPr lang="en-US" altLang="en-US" sz="1000">
                <a:latin typeface="Arial Unicode MS" panose="020B0604020202020204" pitchFamily="34" charset="-128"/>
              </a:rPr>
              <a:t>) = 2c Operator Action (</a:t>
            </a:r>
            <a:r>
              <a:rPr lang="en-US" altLang="en-US" sz="1000">
                <a:latin typeface="Arial Unicode MS" panose="020B0604020202020204" pitchFamily="34" charset="-128"/>
                <a:hlinkClick r:id="rId14"/>
              </a:rPr>
              <a:t>11</a:t>
            </a:r>
            <a:r>
              <a:rPr lang="en-US" altLang="en-US" sz="1000">
                <a:latin typeface="Arial Unicode MS" panose="020B0604020202020204" pitchFamily="34" charset="-128"/>
              </a:rPr>
              <a:t>) = 2c Service Feature (</a:t>
            </a:r>
            <a:r>
              <a:rPr lang="en-US" altLang="en-US" sz="1000">
                <a:latin typeface="Arial Unicode MS" panose="020B0604020202020204" pitchFamily="34" charset="-128"/>
                <a:hlinkClick r:id="rId15"/>
              </a:rPr>
              <a:t>12</a:t>
            </a:r>
            <a:r>
              <a:rPr lang="en-US" altLang="en-US" sz="1000">
                <a:latin typeface="Arial Unicode MS" panose="020B0604020202020204" pitchFamily="34" charset="-128"/>
              </a:rPr>
              <a:t>) = 000c </a:t>
            </a:r>
            <a:r>
              <a:rPr lang="en-US" altLang="en-US" sz="1000" b="1">
                <a:latin typeface="Arial Unicode MS" panose="020B0604020202020204" pitchFamily="34" charset="-128"/>
              </a:rPr>
              <a:t>Originating NPA (</a:t>
            </a:r>
            <a:r>
              <a:rPr lang="en-US" altLang="en-US" sz="1000" b="1">
                <a:latin typeface="Arial Unicode MS" panose="020B0604020202020204" pitchFamily="34" charset="-128"/>
                <a:hlinkClick r:id="rId16"/>
              </a:rPr>
              <a:t>13</a:t>
            </a:r>
            <a:r>
              <a:rPr lang="en-US" altLang="en-US" sz="1000" b="1">
                <a:latin typeface="Arial Unicode MS" panose="020B0604020202020204" pitchFamily="34" charset="-128"/>
              </a:rPr>
              <a:t>) = 202c</a:t>
            </a:r>
            <a:r>
              <a:rPr lang="en-US" altLang="en-US" sz="1000">
                <a:latin typeface="Arial Unicode MS" panose="020B0604020202020204" pitchFamily="34" charset="-128"/>
              </a:rPr>
              <a:t> </a:t>
            </a:r>
            <a:r>
              <a:rPr lang="en-US" altLang="en-US" sz="1000" b="1">
                <a:latin typeface="Arial Unicode MS" panose="020B0604020202020204" pitchFamily="34" charset="-128"/>
              </a:rPr>
              <a:t>Originating Number (</a:t>
            </a:r>
            <a:r>
              <a:rPr lang="en-US" altLang="en-US" sz="1000" b="1">
                <a:latin typeface="Arial Unicode MS" panose="020B0604020202020204" pitchFamily="34" charset="-128"/>
                <a:hlinkClick r:id="rId17"/>
              </a:rPr>
              <a:t>14</a:t>
            </a:r>
            <a:r>
              <a:rPr lang="en-US" altLang="en-US" sz="1000" b="1">
                <a:latin typeface="Arial Unicode MS" panose="020B0604020202020204" pitchFamily="34" charset="-128"/>
              </a:rPr>
              <a:t>) = 4561414c</a:t>
            </a:r>
            <a:r>
              <a:rPr lang="en-US" altLang="en-US" sz="1000">
                <a:latin typeface="Arial Unicode MS" panose="020B0604020202020204" pitchFamily="34" charset="-128"/>
              </a:rPr>
              <a:t> Overseas Indicator (</a:t>
            </a:r>
            <a:r>
              <a:rPr lang="en-US" altLang="en-US" sz="1000">
                <a:latin typeface="Arial Unicode MS" panose="020B0604020202020204" pitchFamily="34" charset="-128"/>
                <a:hlinkClick r:id="rId18"/>
              </a:rPr>
              <a:t>15</a:t>
            </a:r>
            <a:r>
              <a:rPr lang="en-US" altLang="en-US" sz="1000">
                <a:latin typeface="Arial Unicode MS" panose="020B0604020202020204" pitchFamily="34" charset="-128"/>
              </a:rPr>
              <a:t>) = 0c </a:t>
            </a:r>
            <a:r>
              <a:rPr lang="en-US" altLang="en-US" sz="1000" b="1">
                <a:latin typeface="Arial Unicode MS" panose="020B0604020202020204" pitchFamily="34" charset="-128"/>
              </a:rPr>
              <a:t>Terminating NPA (</a:t>
            </a:r>
            <a:r>
              <a:rPr lang="en-US" altLang="en-US" sz="1000" b="1">
                <a:latin typeface="Arial Unicode MS" panose="020B0604020202020204" pitchFamily="34" charset="-128"/>
                <a:hlinkClick r:id="rId19"/>
              </a:rPr>
              <a:t>16</a:t>
            </a:r>
            <a:r>
              <a:rPr lang="en-US" altLang="en-US" sz="1000" b="1">
                <a:latin typeface="Arial Unicode MS" panose="020B0604020202020204" pitchFamily="34" charset="-128"/>
              </a:rPr>
              <a:t>) = 00800c</a:t>
            </a:r>
            <a:r>
              <a:rPr lang="en-US" altLang="en-US" sz="1000">
                <a:latin typeface="Arial Unicode MS" panose="020B0604020202020204" pitchFamily="34" charset="-128"/>
              </a:rPr>
              <a:t> </a:t>
            </a:r>
            <a:r>
              <a:rPr lang="en-US" altLang="en-US" sz="1000" b="1">
                <a:latin typeface="Arial Unicode MS" panose="020B0604020202020204" pitchFamily="34" charset="-128"/>
              </a:rPr>
              <a:t>Terminating Number (</a:t>
            </a:r>
            <a:r>
              <a:rPr lang="en-US" altLang="en-US" sz="1000" b="1">
                <a:latin typeface="Arial Unicode MS" panose="020B0604020202020204" pitchFamily="34" charset="-128"/>
                <a:hlinkClick r:id="rId20"/>
              </a:rPr>
              <a:t>17</a:t>
            </a:r>
            <a:r>
              <a:rPr lang="en-US" altLang="en-US" sz="1000" b="1">
                <a:latin typeface="Arial Unicode MS" panose="020B0604020202020204" pitchFamily="34" charset="-128"/>
              </a:rPr>
              <a:t>) = 4444444c</a:t>
            </a:r>
            <a:r>
              <a:rPr lang="en-US" altLang="en-US" sz="1000">
                <a:latin typeface="Arial Unicode MS" panose="020B0604020202020204" pitchFamily="34" charset="-128"/>
              </a:rPr>
              <a:t> </a:t>
            </a:r>
            <a:endParaRPr lang="en-US" altLang="en-US" sz="2400">
              <a:latin typeface="Times New Roman" panose="02020603050405020304" pitchFamily="18" charset="0"/>
            </a:endParaRPr>
          </a:p>
        </p:txBody>
      </p:sp>
      <p:graphicFrame>
        <p:nvGraphicFramePr>
          <p:cNvPr id="1026" name="Object 6">
            <a:extLst>
              <a:ext uri="{FF2B5EF4-FFF2-40B4-BE49-F238E27FC236}">
                <a16:creationId xmlns:a16="http://schemas.microsoft.com/office/drawing/2014/main" id="{70853FF9-BD41-0B47-A4E2-F610A824A12D}"/>
              </a:ext>
            </a:extLst>
          </p:cNvPr>
          <p:cNvGraphicFramePr>
            <a:graphicFrameLocks noChangeAspect="1"/>
          </p:cNvGraphicFramePr>
          <p:nvPr/>
        </p:nvGraphicFramePr>
        <p:xfrm>
          <a:off x="228600" y="2438400"/>
          <a:ext cx="8686800" cy="720725"/>
        </p:xfrm>
        <a:graphic>
          <a:graphicData uri="http://schemas.openxmlformats.org/presentationml/2006/ole">
            <mc:AlternateContent xmlns:mc="http://schemas.openxmlformats.org/markup-compatibility/2006">
              <mc:Choice xmlns:v="urn:schemas-microsoft-com:vml" Requires="v">
                <p:oleObj spid="_x0000_s82997" name="Worksheet" r:id="rId21" imgW="4914900" imgH="406400" progId="Excel.Sheet.8">
                  <p:embed/>
                </p:oleObj>
              </mc:Choice>
              <mc:Fallback>
                <p:oleObj name="Worksheet" r:id="rId21" imgW="4914900" imgH="406400" progId="Excel.Sheet.8">
                  <p:embed/>
                  <p:pic>
                    <p:nvPicPr>
                      <p:cNvPr id="1026" name="Object 6">
                        <a:extLst>
                          <a:ext uri="{FF2B5EF4-FFF2-40B4-BE49-F238E27FC236}">
                            <a16:creationId xmlns:a16="http://schemas.microsoft.com/office/drawing/2014/main" id="{70853FF9-BD41-0B47-A4E2-F610A824A12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8600" y="2438400"/>
                        <a:ext cx="86868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Rectangle 7">
            <a:extLst>
              <a:ext uri="{FF2B5EF4-FFF2-40B4-BE49-F238E27FC236}">
                <a16:creationId xmlns:a16="http://schemas.microsoft.com/office/drawing/2014/main" id="{3957CC8E-9AE5-FF4F-AE60-59DF42BEDBD6}"/>
              </a:ext>
            </a:extLst>
          </p:cNvPr>
          <p:cNvSpPr>
            <a:spLocks noChangeArrowheads="1"/>
          </p:cNvSpPr>
          <p:nvPr/>
        </p:nvSpPr>
        <p:spPr bwMode="auto">
          <a:xfrm>
            <a:off x="228600" y="51054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latin typeface="Arial Unicode MS" panose="020B0604020202020204" pitchFamily="34" charset="-128"/>
              </a:rPr>
              <a:t>Hexadecimal Identifier (-1) = aa Structure Code (-2) = 41211c Call Code (</a:t>
            </a:r>
            <a:r>
              <a:rPr lang="en-US" altLang="en-US" sz="1000">
                <a:latin typeface="Arial Unicode MS" panose="020B0604020202020204" pitchFamily="34" charset="-128"/>
                <a:hlinkClick r:id="rId4"/>
              </a:rPr>
              <a:t>1</a:t>
            </a:r>
            <a:r>
              <a:rPr lang="en-US" altLang="en-US" sz="1000">
                <a:latin typeface="Arial Unicode MS" panose="020B0604020202020204" pitchFamily="34" charset="-128"/>
              </a:rPr>
              <a:t>) = 015c Sensor Type (</a:t>
            </a:r>
            <a:r>
              <a:rPr lang="en-US" altLang="en-US" sz="1000">
                <a:latin typeface="Arial Unicode MS" panose="020B0604020202020204" pitchFamily="34" charset="-128"/>
                <a:hlinkClick r:id="rId5"/>
              </a:rPr>
              <a:t>2</a:t>
            </a:r>
            <a:r>
              <a:rPr lang="en-US" altLang="en-US" sz="1000">
                <a:latin typeface="Arial Unicode MS" panose="020B0604020202020204" pitchFamily="34" charset="-128"/>
              </a:rPr>
              <a:t>) = 008c </a:t>
            </a:r>
            <a:r>
              <a:rPr lang="en-US" altLang="en-US" sz="1000" b="1">
                <a:latin typeface="Arial Unicode MS" panose="020B0604020202020204" pitchFamily="34" charset="-128"/>
              </a:rPr>
              <a:t>Sensor ID (Identification) (</a:t>
            </a:r>
            <a:r>
              <a:rPr lang="en-US" altLang="en-US" sz="1000" b="1">
                <a:latin typeface="Arial Unicode MS" panose="020B0604020202020204" pitchFamily="34" charset="-128"/>
                <a:hlinkClick r:id="rId6"/>
              </a:rPr>
              <a:t>3</a:t>
            </a:r>
            <a:r>
              <a:rPr lang="en-US" altLang="en-US" sz="1000" b="1">
                <a:latin typeface="Arial Unicode MS" panose="020B0604020202020204" pitchFamily="34" charset="-128"/>
              </a:rPr>
              <a:t>) = 0212721c</a:t>
            </a:r>
            <a:r>
              <a:rPr lang="en-US" altLang="en-US" sz="1000">
                <a:latin typeface="Arial Unicode MS" panose="020B0604020202020204" pitchFamily="34" charset="-128"/>
              </a:rPr>
              <a:t> Recording Office Type (</a:t>
            </a:r>
            <a:r>
              <a:rPr lang="en-US" altLang="en-US" sz="1000">
                <a:latin typeface="Arial Unicode MS" panose="020B0604020202020204" pitchFamily="34" charset="-128"/>
                <a:hlinkClick r:id="rId7"/>
              </a:rPr>
              <a:t>4</a:t>
            </a:r>
            <a:r>
              <a:rPr lang="en-US" altLang="en-US" sz="1000">
                <a:latin typeface="Arial Unicode MS" panose="020B0604020202020204" pitchFamily="34" charset="-128"/>
              </a:rPr>
              <a:t>) = 032c Recording Office ID (</a:t>
            </a:r>
            <a:r>
              <a:rPr lang="en-US" altLang="en-US" sz="1000">
                <a:latin typeface="Arial Unicode MS" panose="020B0604020202020204" pitchFamily="34" charset="-128"/>
                <a:hlinkClick r:id="rId8"/>
              </a:rPr>
              <a:t>5</a:t>
            </a:r>
            <a:r>
              <a:rPr lang="en-US" altLang="en-US" sz="1000">
                <a:latin typeface="Arial Unicode MS" panose="020B0604020202020204" pitchFamily="34" charset="-128"/>
              </a:rPr>
              <a:t>) = 0480501c Date (</a:t>
            </a:r>
            <a:r>
              <a:rPr lang="en-US" altLang="en-US" sz="1000">
                <a:latin typeface="Arial Unicode MS" panose="020B0604020202020204" pitchFamily="34" charset="-128"/>
                <a:hlinkClick r:id="rId9"/>
              </a:rPr>
              <a:t>6</a:t>
            </a:r>
            <a:r>
              <a:rPr lang="en-US" altLang="en-US" sz="1000">
                <a:latin typeface="Arial Unicode MS" panose="020B0604020202020204" pitchFamily="34" charset="-128"/>
              </a:rPr>
              <a:t>) = 30519c Timing Indicator (</a:t>
            </a:r>
            <a:r>
              <a:rPr lang="en-US" altLang="en-US" sz="1000">
                <a:latin typeface="Arial Unicode MS" panose="020B0604020202020204" pitchFamily="34" charset="-128"/>
                <a:hlinkClick r:id="rId10"/>
              </a:rPr>
              <a:t>7</a:t>
            </a:r>
            <a:r>
              <a:rPr lang="en-US" altLang="en-US" sz="1000">
                <a:latin typeface="Arial Unicode MS" panose="020B0604020202020204" pitchFamily="34" charset="-128"/>
              </a:rPr>
              <a:t>) = 00000c Study Indicator (</a:t>
            </a:r>
            <a:r>
              <a:rPr lang="en-US" altLang="en-US" sz="1000">
                <a:latin typeface="Arial Unicode MS" panose="020B0604020202020204" pitchFamily="34" charset="-128"/>
                <a:hlinkClick r:id="rId11"/>
              </a:rPr>
              <a:t>8</a:t>
            </a:r>
            <a:r>
              <a:rPr lang="en-US" altLang="en-US" sz="1000">
                <a:latin typeface="Arial Unicode MS" panose="020B0604020202020204" pitchFamily="34" charset="-128"/>
              </a:rPr>
              <a:t>) = 0000000c Answer Indicator (</a:t>
            </a:r>
            <a:r>
              <a:rPr lang="en-US" altLang="en-US" sz="1000">
                <a:latin typeface="Arial Unicode MS" panose="020B0604020202020204" pitchFamily="34" charset="-128"/>
                <a:hlinkClick r:id="rId12"/>
              </a:rPr>
              <a:t>9</a:t>
            </a:r>
            <a:r>
              <a:rPr lang="en-US" altLang="en-US" sz="1000">
                <a:latin typeface="Arial Unicode MS" panose="020B0604020202020204" pitchFamily="34" charset="-128"/>
              </a:rPr>
              <a:t>) = 0c Service Observed, Traffic Sampled (</a:t>
            </a:r>
            <a:r>
              <a:rPr lang="en-US" altLang="en-US" sz="1000">
                <a:latin typeface="Arial Unicode MS" panose="020B0604020202020204" pitchFamily="34" charset="-128"/>
                <a:hlinkClick r:id="rId13"/>
              </a:rPr>
              <a:t>10</a:t>
            </a:r>
            <a:r>
              <a:rPr lang="en-US" altLang="en-US" sz="1000">
                <a:latin typeface="Arial Unicode MS" panose="020B0604020202020204" pitchFamily="34" charset="-128"/>
              </a:rPr>
              <a:t>) = 2c Operator Action (</a:t>
            </a:r>
            <a:r>
              <a:rPr lang="en-US" altLang="en-US" sz="1000">
                <a:latin typeface="Arial Unicode MS" panose="020B0604020202020204" pitchFamily="34" charset="-128"/>
                <a:hlinkClick r:id="rId14"/>
              </a:rPr>
              <a:t>11</a:t>
            </a:r>
            <a:r>
              <a:rPr lang="en-US" altLang="en-US" sz="1000">
                <a:latin typeface="Arial Unicode MS" panose="020B0604020202020204" pitchFamily="34" charset="-128"/>
              </a:rPr>
              <a:t>) = 3c Service Feature (</a:t>
            </a:r>
            <a:r>
              <a:rPr lang="en-US" altLang="en-US" sz="1000">
                <a:latin typeface="Arial Unicode MS" panose="020B0604020202020204" pitchFamily="34" charset="-128"/>
                <a:hlinkClick r:id="rId15"/>
              </a:rPr>
              <a:t>12</a:t>
            </a:r>
            <a:r>
              <a:rPr lang="en-US" altLang="en-US" sz="1000">
                <a:latin typeface="Arial Unicode MS" panose="020B0604020202020204" pitchFamily="34" charset="-128"/>
              </a:rPr>
              <a:t>) = 000c </a:t>
            </a:r>
            <a:r>
              <a:rPr lang="en-US" altLang="en-US" sz="1000" b="1">
                <a:latin typeface="Arial Unicode MS" panose="020B0604020202020204" pitchFamily="34" charset="-128"/>
              </a:rPr>
              <a:t>Originating NPA (</a:t>
            </a:r>
            <a:r>
              <a:rPr lang="en-US" altLang="en-US" sz="1000" b="1">
                <a:latin typeface="Arial Unicode MS" panose="020B0604020202020204" pitchFamily="34" charset="-128"/>
                <a:hlinkClick r:id="rId16"/>
              </a:rPr>
              <a:t>13</a:t>
            </a:r>
            <a:r>
              <a:rPr lang="en-US" altLang="en-US" sz="1000" b="1">
                <a:latin typeface="Arial Unicode MS" panose="020B0604020202020204" pitchFamily="34" charset="-128"/>
              </a:rPr>
              <a:t>) = 202c</a:t>
            </a:r>
            <a:r>
              <a:rPr lang="en-US" altLang="en-US" sz="1000">
                <a:latin typeface="Arial Unicode MS" panose="020B0604020202020204" pitchFamily="34" charset="-128"/>
              </a:rPr>
              <a:t> </a:t>
            </a:r>
            <a:r>
              <a:rPr lang="en-US" altLang="en-US" sz="1000" b="1">
                <a:latin typeface="Arial Unicode MS" panose="020B0604020202020204" pitchFamily="34" charset="-128"/>
              </a:rPr>
              <a:t>Originating Number (</a:t>
            </a:r>
            <a:r>
              <a:rPr lang="en-US" altLang="en-US" sz="1000" b="1">
                <a:latin typeface="Arial Unicode MS" panose="020B0604020202020204" pitchFamily="34" charset="-128"/>
                <a:hlinkClick r:id="rId17"/>
              </a:rPr>
              <a:t>14</a:t>
            </a:r>
            <a:r>
              <a:rPr lang="en-US" altLang="en-US" sz="1000" b="1">
                <a:latin typeface="Arial Unicode MS" panose="020B0604020202020204" pitchFamily="34" charset="-128"/>
              </a:rPr>
              <a:t>) = 4561414c</a:t>
            </a:r>
            <a:r>
              <a:rPr lang="en-US" altLang="en-US" sz="1000">
                <a:latin typeface="Arial Unicode MS" panose="020B0604020202020204" pitchFamily="34" charset="-128"/>
              </a:rPr>
              <a:t> Overseas Indicator (</a:t>
            </a:r>
            <a:r>
              <a:rPr lang="en-US" altLang="en-US" sz="1000">
                <a:latin typeface="Arial Unicode MS" panose="020B0604020202020204" pitchFamily="34" charset="-128"/>
                <a:hlinkClick r:id="rId18"/>
              </a:rPr>
              <a:t>15</a:t>
            </a:r>
            <a:r>
              <a:rPr lang="en-US" altLang="en-US" sz="1000">
                <a:latin typeface="Arial Unicode MS" panose="020B0604020202020204" pitchFamily="34" charset="-128"/>
              </a:rPr>
              <a:t>) = 0c </a:t>
            </a:r>
            <a:r>
              <a:rPr lang="en-US" altLang="en-US" sz="1000" b="1">
                <a:latin typeface="Arial Unicode MS" panose="020B0604020202020204" pitchFamily="34" charset="-128"/>
              </a:rPr>
              <a:t>Terminating NPA (</a:t>
            </a:r>
            <a:r>
              <a:rPr lang="en-US" altLang="en-US" sz="1000" b="1">
                <a:latin typeface="Arial Unicode MS" panose="020B0604020202020204" pitchFamily="34" charset="-128"/>
                <a:hlinkClick r:id="rId19"/>
              </a:rPr>
              <a:t>16</a:t>
            </a:r>
            <a:r>
              <a:rPr lang="en-US" altLang="en-US" sz="1000" b="1">
                <a:latin typeface="Arial Unicode MS" panose="020B0604020202020204" pitchFamily="34" charset="-128"/>
              </a:rPr>
              <a:t>) = 00908c</a:t>
            </a:r>
            <a:r>
              <a:rPr lang="en-US" altLang="en-US" sz="1000">
                <a:latin typeface="Arial Unicode MS" panose="020B0604020202020204" pitchFamily="34" charset="-128"/>
              </a:rPr>
              <a:t> </a:t>
            </a:r>
            <a:r>
              <a:rPr lang="en-US" altLang="en-US" sz="1000" b="1">
                <a:latin typeface="Arial Unicode MS" panose="020B0604020202020204" pitchFamily="34" charset="-128"/>
              </a:rPr>
              <a:t>Terminating Number (</a:t>
            </a:r>
            <a:r>
              <a:rPr lang="en-US" altLang="en-US" sz="1000" b="1">
                <a:latin typeface="Arial Unicode MS" panose="020B0604020202020204" pitchFamily="34" charset="-128"/>
                <a:hlinkClick r:id="rId20"/>
              </a:rPr>
              <a:t>17</a:t>
            </a:r>
            <a:r>
              <a:rPr lang="en-US" altLang="en-US" sz="1000" b="1">
                <a:latin typeface="Arial Unicode MS" panose="020B0604020202020204" pitchFamily="34" charset="-128"/>
              </a:rPr>
              <a:t>) = 6856777c</a:t>
            </a:r>
            <a:r>
              <a:rPr lang="en-US" altLang="en-US" sz="1000">
                <a:latin typeface="Arial Unicode MS" panose="020B0604020202020204" pitchFamily="34" charset="-128"/>
              </a:rPr>
              <a:t>  </a:t>
            </a:r>
            <a:endParaRPr lang="en-US" altLang="en-US" sz="2400">
              <a:latin typeface="Times New Roman" panose="02020603050405020304" pitchFamily="18" charset="0"/>
            </a:endParaRPr>
          </a:p>
        </p:txBody>
      </p:sp>
      <p:graphicFrame>
        <p:nvGraphicFramePr>
          <p:cNvPr id="1027" name="Object 8">
            <a:extLst>
              <a:ext uri="{FF2B5EF4-FFF2-40B4-BE49-F238E27FC236}">
                <a16:creationId xmlns:a16="http://schemas.microsoft.com/office/drawing/2014/main" id="{1BBADD0A-EE5E-924A-96BE-08852D68C41C}"/>
              </a:ext>
            </a:extLst>
          </p:cNvPr>
          <p:cNvGraphicFramePr>
            <a:graphicFrameLocks noChangeAspect="1"/>
          </p:cNvGraphicFramePr>
          <p:nvPr/>
        </p:nvGraphicFramePr>
        <p:xfrm>
          <a:off x="228600" y="4391025"/>
          <a:ext cx="8686800" cy="714375"/>
        </p:xfrm>
        <a:graphic>
          <a:graphicData uri="http://schemas.openxmlformats.org/presentationml/2006/ole">
            <mc:AlternateContent xmlns:mc="http://schemas.openxmlformats.org/markup-compatibility/2006">
              <mc:Choice xmlns:v="urn:schemas-microsoft-com:vml" Requires="v">
                <p:oleObj spid="_x0000_s82998" name="Worksheet" r:id="rId23" imgW="4914900" imgH="406400" progId="Excel.Sheet.8">
                  <p:embed/>
                </p:oleObj>
              </mc:Choice>
              <mc:Fallback>
                <p:oleObj name="Worksheet" r:id="rId23" imgW="4914900" imgH="406400" progId="Excel.Sheet.8">
                  <p:embed/>
                  <p:pic>
                    <p:nvPicPr>
                      <p:cNvPr id="1027" name="Object 8">
                        <a:extLst>
                          <a:ext uri="{FF2B5EF4-FFF2-40B4-BE49-F238E27FC236}">
                            <a16:creationId xmlns:a16="http://schemas.microsoft.com/office/drawing/2014/main" id="{1BBADD0A-EE5E-924A-96BE-08852D68C4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8600" y="4391025"/>
                        <a:ext cx="8686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F6C37D16-BAB8-1B40-92F0-FB2B17C4824E}"/>
              </a:ext>
            </a:extLst>
          </p:cNvPr>
          <p:cNvSpPr>
            <a:spLocks noGrp="1"/>
          </p:cNvSpPr>
          <p:nvPr>
            <p:ph type="sldNum" sz="quarter" idx="12"/>
          </p:nvPr>
        </p:nvSpPr>
        <p:spPr/>
        <p:txBody>
          <a:bodyPr/>
          <a:lstStyle/>
          <a:p>
            <a:fld id="{B4942EF6-0C49-7A4E-BAFF-B79BBF6568C5}" type="slidenum">
              <a:rPr lang="en-US" altLang="en-US" smtClean="0"/>
              <a:pPr/>
              <a:t>71</a:t>
            </a:fld>
            <a:endParaRPr lang="en-US" altLang="en-US"/>
          </a:p>
        </p:txBody>
      </p:sp>
    </p:spTree>
    <p:extLst>
      <p:ext uri="{BB962C8B-B14F-4D97-AF65-F5344CB8AC3E}">
        <p14:creationId xmlns:p14="http://schemas.microsoft.com/office/powerpoint/2010/main" val="1800289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A0C8-E3EE-1A4D-99EF-CF300DFB2842}"/>
              </a:ext>
            </a:extLst>
          </p:cNvPr>
          <p:cNvSpPr>
            <a:spLocks noGrp="1"/>
          </p:cNvSpPr>
          <p:nvPr>
            <p:ph type="title"/>
          </p:nvPr>
        </p:nvSpPr>
        <p:spPr/>
        <p:txBody>
          <a:bodyPr/>
          <a:lstStyle/>
          <a:p>
            <a:r>
              <a:rPr lang="en-US" dirty="0"/>
              <a:t>Traceback</a:t>
            </a:r>
          </a:p>
        </p:txBody>
      </p:sp>
      <p:sp>
        <p:nvSpPr>
          <p:cNvPr id="3" name="Content Placeholder 2">
            <a:extLst>
              <a:ext uri="{FF2B5EF4-FFF2-40B4-BE49-F238E27FC236}">
                <a16:creationId xmlns:a16="http://schemas.microsoft.com/office/drawing/2014/main" id="{6AB378D8-54B1-A647-8139-572FA21DDE16}"/>
              </a:ext>
            </a:extLst>
          </p:cNvPr>
          <p:cNvSpPr>
            <a:spLocks noGrp="1"/>
          </p:cNvSpPr>
          <p:nvPr>
            <p:ph idx="1"/>
          </p:nvPr>
        </p:nvSpPr>
        <p:spPr/>
        <p:txBody>
          <a:bodyPr/>
          <a:lstStyle/>
          <a:p>
            <a:r>
              <a:rPr lang="en-US" dirty="0"/>
              <a:t>With spoofing, has to do with</a:t>
            </a:r>
          </a:p>
          <a:p>
            <a:r>
              <a:rPr lang="en-US" dirty="0"/>
              <a:t>US Telecom traceback group (Kevin </a:t>
            </a:r>
            <a:r>
              <a:rPr lang="en-US" dirty="0" err="1"/>
              <a:t>Rupy</a:t>
            </a:r>
            <a:r>
              <a:rPr lang="en-US" dirty="0"/>
              <a:t> – ITB Group)</a:t>
            </a:r>
          </a:p>
          <a:p>
            <a:pPr lvl="1"/>
            <a:r>
              <a:rPr lang="en-US" dirty="0"/>
              <a:t>22 carriers</a:t>
            </a:r>
          </a:p>
          <a:p>
            <a:pPr lvl="1"/>
            <a:r>
              <a:rPr lang="en-US" dirty="0"/>
              <a:t>ATIS’ Service Provider Contact Directory (SPCD)</a:t>
            </a:r>
          </a:p>
          <a:p>
            <a:endParaRPr lang="en-US" dirty="0"/>
          </a:p>
        </p:txBody>
      </p:sp>
      <p:pic>
        <p:nvPicPr>
          <p:cNvPr id="4" name="Picture 3">
            <a:extLst>
              <a:ext uri="{FF2B5EF4-FFF2-40B4-BE49-F238E27FC236}">
                <a16:creationId xmlns:a16="http://schemas.microsoft.com/office/drawing/2014/main" id="{FF42484A-3F61-0E40-9E0E-16A6D08D3618}"/>
              </a:ext>
            </a:extLst>
          </p:cNvPr>
          <p:cNvPicPr>
            <a:picLocks noChangeAspect="1"/>
          </p:cNvPicPr>
          <p:nvPr/>
        </p:nvPicPr>
        <p:blipFill>
          <a:blip r:embed="rId3"/>
          <a:stretch>
            <a:fillRect/>
          </a:stretch>
        </p:blipFill>
        <p:spPr>
          <a:xfrm>
            <a:off x="457200" y="3256005"/>
            <a:ext cx="5803900" cy="3378200"/>
          </a:xfrm>
          <a:prstGeom prst="rect">
            <a:avLst/>
          </a:prstGeom>
        </p:spPr>
      </p:pic>
      <p:sp>
        <p:nvSpPr>
          <p:cNvPr id="6" name="TextBox 5">
            <a:extLst>
              <a:ext uri="{FF2B5EF4-FFF2-40B4-BE49-F238E27FC236}">
                <a16:creationId xmlns:a16="http://schemas.microsoft.com/office/drawing/2014/main" id="{79011B06-86CF-6146-AD9F-1E4CDC323E75}"/>
              </a:ext>
            </a:extLst>
          </p:cNvPr>
          <p:cNvSpPr txBox="1"/>
          <p:nvPr/>
        </p:nvSpPr>
        <p:spPr>
          <a:xfrm>
            <a:off x="6705600" y="2971800"/>
            <a:ext cx="2018501" cy="646331"/>
          </a:xfrm>
          <a:prstGeom prst="rect">
            <a:avLst/>
          </a:prstGeom>
          <a:noFill/>
        </p:spPr>
        <p:txBody>
          <a:bodyPr wrap="none" rtlCol="0">
            <a:spAutoFit/>
          </a:bodyPr>
          <a:lstStyle/>
          <a:p>
            <a:r>
              <a:rPr lang="en-US" dirty="0"/>
              <a:t>April 2017</a:t>
            </a:r>
          </a:p>
          <a:p>
            <a:r>
              <a:rPr lang="en-US" dirty="0"/>
              <a:t>Strike force report</a:t>
            </a:r>
          </a:p>
        </p:txBody>
      </p:sp>
      <p:sp>
        <p:nvSpPr>
          <p:cNvPr id="5" name="Slide Number Placeholder 4">
            <a:extLst>
              <a:ext uri="{FF2B5EF4-FFF2-40B4-BE49-F238E27FC236}">
                <a16:creationId xmlns:a16="http://schemas.microsoft.com/office/drawing/2014/main" id="{DA7D9EEA-59BA-BE43-9612-DDCA82FB3B90}"/>
              </a:ext>
            </a:extLst>
          </p:cNvPr>
          <p:cNvSpPr>
            <a:spLocks noGrp="1"/>
          </p:cNvSpPr>
          <p:nvPr>
            <p:ph type="sldNum" sz="quarter" idx="12"/>
          </p:nvPr>
        </p:nvSpPr>
        <p:spPr/>
        <p:txBody>
          <a:bodyPr/>
          <a:lstStyle/>
          <a:p>
            <a:fld id="{CEDE4729-8A57-DF4A-8CA8-E0FAD43DCC6E}" type="slidenum">
              <a:rPr lang="en-US" altLang="en-US" smtClean="0"/>
              <a:pPr/>
              <a:t>72</a:t>
            </a:fld>
            <a:endParaRPr lang="en-US" altLang="en-US"/>
          </a:p>
        </p:txBody>
      </p:sp>
    </p:spTree>
    <p:extLst>
      <p:ext uri="{BB962C8B-B14F-4D97-AF65-F5344CB8AC3E}">
        <p14:creationId xmlns:p14="http://schemas.microsoft.com/office/powerpoint/2010/main" val="1523594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BB51-D153-F840-B3B5-499EFFEDB5D3}"/>
              </a:ext>
            </a:extLst>
          </p:cNvPr>
          <p:cNvSpPr>
            <a:spLocks noGrp="1"/>
          </p:cNvSpPr>
          <p:nvPr>
            <p:ph type="title"/>
          </p:nvPr>
        </p:nvSpPr>
        <p:spPr/>
        <p:txBody>
          <a:bodyPr/>
          <a:lstStyle/>
          <a:p>
            <a:r>
              <a:rPr lang="en-US" dirty="0"/>
              <a:t>Traceback – US Telecom</a:t>
            </a:r>
          </a:p>
        </p:txBody>
      </p:sp>
      <p:pic>
        <p:nvPicPr>
          <p:cNvPr id="3" name="Picture 2">
            <a:extLst>
              <a:ext uri="{FF2B5EF4-FFF2-40B4-BE49-F238E27FC236}">
                <a16:creationId xmlns:a16="http://schemas.microsoft.com/office/drawing/2014/main" id="{08E5CC51-8DCD-1348-9943-D033C1912C30}"/>
              </a:ext>
            </a:extLst>
          </p:cNvPr>
          <p:cNvPicPr>
            <a:picLocks noChangeAspect="1"/>
          </p:cNvPicPr>
          <p:nvPr/>
        </p:nvPicPr>
        <p:blipFill>
          <a:blip r:embed="rId2"/>
          <a:stretch>
            <a:fillRect/>
          </a:stretch>
        </p:blipFill>
        <p:spPr>
          <a:xfrm>
            <a:off x="616293" y="1524000"/>
            <a:ext cx="5753100" cy="1765300"/>
          </a:xfrm>
          <a:prstGeom prst="rect">
            <a:avLst/>
          </a:prstGeom>
        </p:spPr>
      </p:pic>
      <p:pic>
        <p:nvPicPr>
          <p:cNvPr id="4" name="Picture 3">
            <a:extLst>
              <a:ext uri="{FF2B5EF4-FFF2-40B4-BE49-F238E27FC236}">
                <a16:creationId xmlns:a16="http://schemas.microsoft.com/office/drawing/2014/main" id="{4D0CAE64-4AA6-5A43-85C3-012F22C01BB8}"/>
              </a:ext>
            </a:extLst>
          </p:cNvPr>
          <p:cNvPicPr>
            <a:picLocks noChangeAspect="1"/>
          </p:cNvPicPr>
          <p:nvPr/>
        </p:nvPicPr>
        <p:blipFill>
          <a:blip r:embed="rId3"/>
          <a:stretch>
            <a:fillRect/>
          </a:stretch>
        </p:blipFill>
        <p:spPr>
          <a:xfrm>
            <a:off x="3276600" y="3429000"/>
            <a:ext cx="4775200" cy="3162300"/>
          </a:xfrm>
          <a:prstGeom prst="rect">
            <a:avLst/>
          </a:prstGeom>
        </p:spPr>
      </p:pic>
      <p:sp>
        <p:nvSpPr>
          <p:cNvPr id="5" name="Slide Number Placeholder 4">
            <a:extLst>
              <a:ext uri="{FF2B5EF4-FFF2-40B4-BE49-F238E27FC236}">
                <a16:creationId xmlns:a16="http://schemas.microsoft.com/office/drawing/2014/main" id="{1264594B-4C24-9849-9F5A-B4DE000EFA5C}"/>
              </a:ext>
            </a:extLst>
          </p:cNvPr>
          <p:cNvSpPr>
            <a:spLocks noGrp="1"/>
          </p:cNvSpPr>
          <p:nvPr>
            <p:ph type="sldNum" sz="quarter" idx="12"/>
          </p:nvPr>
        </p:nvSpPr>
        <p:spPr/>
        <p:txBody>
          <a:bodyPr/>
          <a:lstStyle/>
          <a:p>
            <a:fld id="{06C525AB-8E15-B549-83D9-D2F0966E02DF}" type="slidenum">
              <a:rPr lang="en-US" altLang="en-US" smtClean="0"/>
              <a:pPr/>
              <a:t>73</a:t>
            </a:fld>
            <a:endParaRPr lang="en-US" altLang="en-US"/>
          </a:p>
        </p:txBody>
      </p:sp>
    </p:spTree>
    <p:extLst>
      <p:ext uri="{BB962C8B-B14F-4D97-AF65-F5344CB8AC3E}">
        <p14:creationId xmlns:p14="http://schemas.microsoft.com/office/powerpoint/2010/main" val="2152490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5FEA490-0CA4-FB44-86FE-7C8135938F15}"/>
              </a:ext>
            </a:extLst>
          </p:cNvPr>
          <p:cNvSpPr>
            <a:spLocks noChangeArrowheads="1"/>
          </p:cNvSpPr>
          <p:nvPr/>
        </p:nvSpPr>
        <p:spPr bwMode="auto">
          <a:xfrm>
            <a:off x="2209800" y="1828800"/>
            <a:ext cx="4572000" cy="923925"/>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spAutoFit/>
          </a:bodyPr>
          <a:lstStyle/>
          <a:p>
            <a:pPr>
              <a:defRPr/>
            </a:pPr>
            <a:r>
              <a:rPr lang="en-US" dirty="0">
                <a:solidFill>
                  <a:schemeClr val="dk1"/>
                </a:solidFill>
                <a:latin typeface="+mn-lt"/>
                <a:ea typeface="+mn-ea"/>
              </a:rPr>
              <a:t>Via: SIP/2.0/TLS client.biloxi.example.com:5061;branch=z9hG4bKnashds7</a:t>
            </a:r>
          </a:p>
          <a:p>
            <a:pPr>
              <a:defRPr/>
            </a:pPr>
            <a:r>
              <a:rPr lang="en-US" dirty="0">
                <a:solidFill>
                  <a:schemeClr val="dk1"/>
                </a:solidFill>
                <a:latin typeface="+mn-lt"/>
                <a:ea typeface="+mn-ea"/>
              </a:rPr>
              <a:t>    ;received=192.0.2.201</a:t>
            </a:r>
          </a:p>
        </p:txBody>
      </p:sp>
      <p:sp>
        <p:nvSpPr>
          <p:cNvPr id="6" name="Oval Callout 5">
            <a:extLst>
              <a:ext uri="{FF2B5EF4-FFF2-40B4-BE49-F238E27FC236}">
                <a16:creationId xmlns:a16="http://schemas.microsoft.com/office/drawing/2014/main" id="{CDB82630-594F-574F-B45F-6393853B17DF}"/>
              </a:ext>
            </a:extLst>
          </p:cNvPr>
          <p:cNvSpPr>
            <a:spLocks noChangeArrowheads="1"/>
          </p:cNvSpPr>
          <p:nvPr/>
        </p:nvSpPr>
        <p:spPr bwMode="auto">
          <a:xfrm>
            <a:off x="6934200" y="1752600"/>
            <a:ext cx="2057400" cy="1371600"/>
          </a:xfrm>
          <a:prstGeom prst="wedgeEllipseCallout">
            <a:avLst>
              <a:gd name="adj1" fmla="val -54264"/>
              <a:gd name="adj2" fmla="val 9420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latin typeface="+mn-lt"/>
                <a:ea typeface="+mn-ea"/>
              </a:rPr>
              <a:t>trace call route</a:t>
            </a:r>
          </a:p>
        </p:txBody>
      </p:sp>
      <p:pic>
        <p:nvPicPr>
          <p:cNvPr id="39940" name="Picture 6">
            <a:extLst>
              <a:ext uri="{FF2B5EF4-FFF2-40B4-BE49-F238E27FC236}">
                <a16:creationId xmlns:a16="http://schemas.microsoft.com/office/drawing/2014/main" id="{3C6E827C-861F-794A-AB48-3D5364A52B6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4876800"/>
            <a:ext cx="9906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a:extLst>
              <a:ext uri="{FF2B5EF4-FFF2-40B4-BE49-F238E27FC236}">
                <a16:creationId xmlns:a16="http://schemas.microsoft.com/office/drawing/2014/main" id="{559BD286-8678-5242-9348-4B2BDB3DE1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34290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2" name="Picture 7">
            <a:extLst>
              <a:ext uri="{FF2B5EF4-FFF2-40B4-BE49-F238E27FC236}">
                <a16:creationId xmlns:a16="http://schemas.microsoft.com/office/drawing/2014/main" id="{E28D77FB-EF71-A541-B6DC-2905CAFEEE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3600" y="34290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3" name="Picture 7">
            <a:extLst>
              <a:ext uri="{FF2B5EF4-FFF2-40B4-BE49-F238E27FC236}">
                <a16:creationId xmlns:a16="http://schemas.microsoft.com/office/drawing/2014/main" id="{FAB7AF59-68CC-3B44-8FDE-3173607DF2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8000" y="34290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4" name="Picture 1">
            <a:extLst>
              <a:ext uri="{FF2B5EF4-FFF2-40B4-BE49-F238E27FC236}">
                <a16:creationId xmlns:a16="http://schemas.microsoft.com/office/drawing/2014/main" id="{861AF9F3-D966-D340-B560-092152CC9FC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72400" y="3352800"/>
            <a:ext cx="1143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3">
            <a:extLst>
              <a:ext uri="{FF2B5EF4-FFF2-40B4-BE49-F238E27FC236}">
                <a16:creationId xmlns:a16="http://schemas.microsoft.com/office/drawing/2014/main" id="{67A1BD7F-EAA2-2E40-8660-A3FE340D649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96200" y="4953000"/>
            <a:ext cx="12954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BF533D16-F71D-1B41-AAA7-F26EC8D32F76}"/>
              </a:ext>
            </a:extLst>
          </p:cNvPr>
          <p:cNvCxnSpPr>
            <a:cxnSpLocks noChangeShapeType="1"/>
            <a:stCxn id="39941" idx="3"/>
            <a:endCxn id="39942" idx="1"/>
          </p:cNvCxnSpPr>
          <p:nvPr/>
        </p:nvCxnSpPr>
        <p:spPr bwMode="auto">
          <a:xfrm>
            <a:off x="2157413" y="3856038"/>
            <a:ext cx="12461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342E79B6-798D-9948-BA64-E20F8220D77E}"/>
              </a:ext>
            </a:extLst>
          </p:cNvPr>
          <p:cNvCxnSpPr>
            <a:cxnSpLocks noChangeShapeType="1"/>
            <a:stCxn id="39942" idx="3"/>
            <a:endCxn id="39943" idx="1"/>
          </p:cNvCxnSpPr>
          <p:nvPr/>
        </p:nvCxnSpPr>
        <p:spPr bwMode="auto">
          <a:xfrm>
            <a:off x="4341813" y="3856038"/>
            <a:ext cx="12461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97F08C03-61F8-2549-9512-1E05C6EE97EF}"/>
              </a:ext>
            </a:extLst>
          </p:cNvPr>
          <p:cNvCxnSpPr>
            <a:cxnSpLocks noChangeShapeType="1"/>
            <a:stCxn id="39943" idx="3"/>
            <a:endCxn id="39944" idx="1"/>
          </p:cNvCxnSpPr>
          <p:nvPr/>
        </p:nvCxnSpPr>
        <p:spPr bwMode="auto">
          <a:xfrm flipV="1">
            <a:off x="6526213" y="3817938"/>
            <a:ext cx="1246187" cy="381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ounded Rectangle 14">
            <a:extLst>
              <a:ext uri="{FF2B5EF4-FFF2-40B4-BE49-F238E27FC236}">
                <a16:creationId xmlns:a16="http://schemas.microsoft.com/office/drawing/2014/main" id="{7DFF990F-4B37-AC48-96C9-4385014A4656}"/>
              </a:ext>
            </a:extLst>
          </p:cNvPr>
          <p:cNvSpPr>
            <a:spLocks noChangeArrowheads="1"/>
          </p:cNvSpPr>
          <p:nvPr/>
        </p:nvSpPr>
        <p:spPr bwMode="auto">
          <a:xfrm>
            <a:off x="3429000" y="4419600"/>
            <a:ext cx="914400" cy="381000"/>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Rounded Rectangle 20">
            <a:extLst>
              <a:ext uri="{FF2B5EF4-FFF2-40B4-BE49-F238E27FC236}">
                <a16:creationId xmlns:a16="http://schemas.microsoft.com/office/drawing/2014/main" id="{B8426BF7-60E0-394D-BF4D-829C36A12432}"/>
              </a:ext>
            </a:extLst>
          </p:cNvPr>
          <p:cNvSpPr>
            <a:spLocks noChangeArrowheads="1"/>
          </p:cNvSpPr>
          <p:nvPr/>
        </p:nvSpPr>
        <p:spPr bwMode="auto">
          <a:xfrm>
            <a:off x="1219200" y="4419600"/>
            <a:ext cx="914400" cy="381000"/>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22" name="Rounded Rectangle 21">
            <a:extLst>
              <a:ext uri="{FF2B5EF4-FFF2-40B4-BE49-F238E27FC236}">
                <a16:creationId xmlns:a16="http://schemas.microsoft.com/office/drawing/2014/main" id="{7161A309-EBCD-1F4B-8EEA-634860E6F38E}"/>
              </a:ext>
            </a:extLst>
          </p:cNvPr>
          <p:cNvSpPr>
            <a:spLocks noChangeArrowheads="1"/>
          </p:cNvSpPr>
          <p:nvPr/>
        </p:nvSpPr>
        <p:spPr bwMode="auto">
          <a:xfrm>
            <a:off x="5638800" y="4419600"/>
            <a:ext cx="914400" cy="381000"/>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7" name="Curved Connector 16">
            <a:extLst>
              <a:ext uri="{FF2B5EF4-FFF2-40B4-BE49-F238E27FC236}">
                <a16:creationId xmlns:a16="http://schemas.microsoft.com/office/drawing/2014/main" id="{8396B0AC-C0B5-7540-8A6A-2FD2E69F7EC5}"/>
              </a:ext>
            </a:extLst>
          </p:cNvPr>
          <p:cNvCxnSpPr>
            <a:cxnSpLocks noChangeShapeType="1"/>
            <a:stCxn id="22" idx="2"/>
            <a:endCxn id="15" idx="2"/>
          </p:cNvCxnSpPr>
          <p:nvPr/>
        </p:nvCxnSpPr>
        <p:spPr bwMode="auto">
          <a:xfrm rot="5400000">
            <a:off x="4991100" y="3695700"/>
            <a:ext cx="12700" cy="2209800"/>
          </a:xfrm>
          <a:prstGeom prst="curvedConnector3">
            <a:avLst>
              <a:gd name="adj1" fmla="val 418611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Curved Connector 25">
            <a:extLst>
              <a:ext uri="{FF2B5EF4-FFF2-40B4-BE49-F238E27FC236}">
                <a16:creationId xmlns:a16="http://schemas.microsoft.com/office/drawing/2014/main" id="{5FF92D61-B119-4345-B5F2-E2B273594922}"/>
              </a:ext>
            </a:extLst>
          </p:cNvPr>
          <p:cNvCxnSpPr>
            <a:cxnSpLocks noChangeShapeType="1"/>
          </p:cNvCxnSpPr>
          <p:nvPr/>
        </p:nvCxnSpPr>
        <p:spPr bwMode="auto">
          <a:xfrm rot="5400000">
            <a:off x="2698750" y="3702050"/>
            <a:ext cx="12700" cy="2209800"/>
          </a:xfrm>
          <a:prstGeom prst="curvedConnector3">
            <a:avLst>
              <a:gd name="adj1" fmla="val 418611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954" name="TextBox 18">
            <a:extLst>
              <a:ext uri="{FF2B5EF4-FFF2-40B4-BE49-F238E27FC236}">
                <a16:creationId xmlns:a16="http://schemas.microsoft.com/office/drawing/2014/main" id="{5B3DAB23-10F9-BD4B-8096-A87A4E5BF505}"/>
              </a:ext>
            </a:extLst>
          </p:cNvPr>
          <p:cNvSpPr txBox="1">
            <a:spLocks noChangeArrowheads="1"/>
          </p:cNvSpPr>
          <p:nvPr/>
        </p:nvSpPr>
        <p:spPr bwMode="auto">
          <a:xfrm>
            <a:off x="1219200" y="56388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automatically route subpoena</a:t>
            </a:r>
          </a:p>
        </p:txBody>
      </p:sp>
      <p:sp>
        <p:nvSpPr>
          <p:cNvPr id="39955" name="Rectangle 29">
            <a:extLst>
              <a:ext uri="{FF2B5EF4-FFF2-40B4-BE49-F238E27FC236}">
                <a16:creationId xmlns:a16="http://schemas.microsoft.com/office/drawing/2014/main" id="{6C69E301-625E-1847-9725-93F90AC27C0F}"/>
              </a:ext>
            </a:extLst>
          </p:cNvPr>
          <p:cNvSpPr>
            <a:spLocks noChangeArrowheads="1"/>
          </p:cNvSpPr>
          <p:nvPr/>
        </p:nvSpPr>
        <p:spPr bwMode="auto">
          <a:xfrm>
            <a:off x="5943600" y="4419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t>
            </a:r>
          </a:p>
        </p:txBody>
      </p:sp>
      <p:sp>
        <p:nvSpPr>
          <p:cNvPr id="39956" name="Rectangle 30">
            <a:extLst>
              <a:ext uri="{FF2B5EF4-FFF2-40B4-BE49-F238E27FC236}">
                <a16:creationId xmlns:a16="http://schemas.microsoft.com/office/drawing/2014/main" id="{C1641E33-E6C0-1749-9434-CB6173808671}"/>
              </a:ext>
            </a:extLst>
          </p:cNvPr>
          <p:cNvSpPr>
            <a:spLocks noChangeArrowheads="1"/>
          </p:cNvSpPr>
          <p:nvPr/>
        </p:nvSpPr>
        <p:spPr bwMode="auto">
          <a:xfrm>
            <a:off x="3733800" y="4419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t>
            </a:r>
          </a:p>
        </p:txBody>
      </p:sp>
      <p:sp>
        <p:nvSpPr>
          <p:cNvPr id="39957" name="Rectangle 31">
            <a:extLst>
              <a:ext uri="{FF2B5EF4-FFF2-40B4-BE49-F238E27FC236}">
                <a16:creationId xmlns:a16="http://schemas.microsoft.com/office/drawing/2014/main" id="{F25347D2-6A56-4F45-9A29-1DB9C137926D}"/>
              </a:ext>
            </a:extLst>
          </p:cNvPr>
          <p:cNvSpPr>
            <a:spLocks noChangeArrowheads="1"/>
          </p:cNvSpPr>
          <p:nvPr/>
        </p:nvSpPr>
        <p:spPr bwMode="auto">
          <a:xfrm>
            <a:off x="1524000" y="4419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t>
            </a:r>
          </a:p>
        </p:txBody>
      </p:sp>
      <p:sp>
        <p:nvSpPr>
          <p:cNvPr id="39958" name="TextBox 23">
            <a:extLst>
              <a:ext uri="{FF2B5EF4-FFF2-40B4-BE49-F238E27FC236}">
                <a16:creationId xmlns:a16="http://schemas.microsoft.com/office/drawing/2014/main" id="{F1B54DD2-6A3E-544F-87AB-ADBC59477FDB}"/>
              </a:ext>
            </a:extLst>
          </p:cNvPr>
          <p:cNvSpPr txBox="1">
            <a:spLocks noChangeArrowheads="1"/>
          </p:cNvSpPr>
          <p:nvPr/>
        </p:nvSpPr>
        <p:spPr bwMode="auto">
          <a:xfrm>
            <a:off x="762000" y="2971800"/>
            <a:ext cx="178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VoIP provider A</a:t>
            </a:r>
          </a:p>
        </p:txBody>
      </p:sp>
      <p:sp>
        <p:nvSpPr>
          <p:cNvPr id="39959" name="TextBox 33">
            <a:extLst>
              <a:ext uri="{FF2B5EF4-FFF2-40B4-BE49-F238E27FC236}">
                <a16:creationId xmlns:a16="http://schemas.microsoft.com/office/drawing/2014/main" id="{66DE6EEE-9F0D-A541-8B82-3C6A0156126E}"/>
              </a:ext>
            </a:extLst>
          </p:cNvPr>
          <p:cNvSpPr txBox="1">
            <a:spLocks noChangeArrowheads="1"/>
          </p:cNvSpPr>
          <p:nvPr/>
        </p:nvSpPr>
        <p:spPr bwMode="auto">
          <a:xfrm>
            <a:off x="2971800" y="2971800"/>
            <a:ext cx="179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VoIP provider B</a:t>
            </a:r>
          </a:p>
        </p:txBody>
      </p:sp>
      <p:sp>
        <p:nvSpPr>
          <p:cNvPr id="2" name="Slide Number Placeholder 1">
            <a:extLst>
              <a:ext uri="{FF2B5EF4-FFF2-40B4-BE49-F238E27FC236}">
                <a16:creationId xmlns:a16="http://schemas.microsoft.com/office/drawing/2014/main" id="{FFE0E02A-3F81-374C-80CC-6FD29472A3C1}"/>
              </a:ext>
            </a:extLst>
          </p:cNvPr>
          <p:cNvSpPr>
            <a:spLocks noGrp="1"/>
          </p:cNvSpPr>
          <p:nvPr>
            <p:ph type="sldNum" sz="quarter" idx="12"/>
          </p:nvPr>
        </p:nvSpPr>
        <p:spPr/>
        <p:txBody>
          <a:bodyPr/>
          <a:lstStyle/>
          <a:p>
            <a:fld id="{D8229D90-0453-E74D-A68F-522B90A17705}" type="slidenum">
              <a:rPr lang="en-US" altLang="en-US" smtClean="0"/>
              <a:pPr/>
              <a:t>74</a:t>
            </a:fld>
            <a:endParaRPr lang="en-US"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A236-C061-9745-9F1C-FA1CB8592332}"/>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685DED71-A509-4041-A034-C6D59C948586}"/>
              </a:ext>
            </a:extLst>
          </p:cNvPr>
          <p:cNvSpPr>
            <a:spLocks noGrp="1"/>
          </p:cNvSpPr>
          <p:nvPr>
            <p:ph idx="1"/>
          </p:nvPr>
        </p:nvSpPr>
        <p:spPr/>
        <p:txBody>
          <a:bodyPr/>
          <a:lstStyle/>
          <a:p>
            <a:r>
              <a:rPr lang="en-US" dirty="0"/>
              <a:t>Predictable – automation + </a:t>
            </a:r>
            <a:r>
              <a:rPr lang="en-US" dirty="0" err="1"/>
              <a:t>permissionless</a:t>
            </a:r>
            <a:r>
              <a:rPr lang="en-US" dirty="0"/>
              <a:t> sending </a:t>
            </a:r>
            <a:r>
              <a:rPr lang="en-US" dirty="0">
                <a:sym typeface="Wingdings" pitchFamily="2" charset="2"/>
              </a:rPr>
              <a:t></a:t>
            </a:r>
            <a:r>
              <a:rPr lang="en-US" dirty="0"/>
              <a:t> unwanted communication</a:t>
            </a:r>
          </a:p>
          <a:p>
            <a:r>
              <a:rPr lang="en-US" dirty="0"/>
              <a:t>Robocalls threaten to make voice calls unusable</a:t>
            </a:r>
          </a:p>
          <a:p>
            <a:pPr lvl="1"/>
            <a:r>
              <a:rPr lang="en-US" dirty="0"/>
              <a:t>and also enable other identity-related fraud</a:t>
            </a:r>
          </a:p>
          <a:p>
            <a:r>
              <a:rPr lang="en-US" dirty="0"/>
              <a:t>Preventing unwanted communication = strong identity + black lists + white lists + FCC rules + enforcement</a:t>
            </a:r>
          </a:p>
          <a:p>
            <a:r>
              <a:rPr lang="en-US" dirty="0"/>
              <a:t>STIR/SHAKEN as strong identity model</a:t>
            </a:r>
          </a:p>
          <a:p>
            <a:pPr lvl="1"/>
            <a:r>
              <a:rPr lang="en-US" dirty="0"/>
              <a:t>requires PKI infrastructure</a:t>
            </a:r>
          </a:p>
          <a:p>
            <a:r>
              <a:rPr lang="en-US" dirty="0"/>
              <a:t>Solvable, but being implemented at telecom speed</a:t>
            </a:r>
          </a:p>
          <a:p>
            <a:endParaRPr lang="en-US" dirty="0"/>
          </a:p>
          <a:p>
            <a:endParaRPr lang="en-US" dirty="0"/>
          </a:p>
        </p:txBody>
      </p:sp>
      <p:sp>
        <p:nvSpPr>
          <p:cNvPr id="4" name="Slide Number Placeholder 3">
            <a:extLst>
              <a:ext uri="{FF2B5EF4-FFF2-40B4-BE49-F238E27FC236}">
                <a16:creationId xmlns:a16="http://schemas.microsoft.com/office/drawing/2014/main" id="{7266B7CD-7695-CF47-9B45-992CF64C0274}"/>
              </a:ext>
            </a:extLst>
          </p:cNvPr>
          <p:cNvSpPr>
            <a:spLocks noGrp="1"/>
          </p:cNvSpPr>
          <p:nvPr>
            <p:ph type="sldNum" sz="quarter" idx="12"/>
          </p:nvPr>
        </p:nvSpPr>
        <p:spPr/>
        <p:txBody>
          <a:bodyPr/>
          <a:lstStyle/>
          <a:p>
            <a:fld id="{CEDE4729-8A57-DF4A-8CA8-E0FAD43DCC6E}" type="slidenum">
              <a:rPr lang="en-US" altLang="en-US" smtClean="0"/>
              <a:pPr/>
              <a:t>75</a:t>
            </a:fld>
            <a:endParaRPr lang="en-US" altLang="en-US"/>
          </a:p>
        </p:txBody>
      </p:sp>
    </p:spTree>
    <p:extLst>
      <p:ext uri="{BB962C8B-B14F-4D97-AF65-F5344CB8AC3E}">
        <p14:creationId xmlns:p14="http://schemas.microsoft.com/office/powerpoint/2010/main" val="237567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5018EE3B-6EA9-2046-B05A-DB9B75316F36}"/>
              </a:ext>
            </a:extLst>
          </p:cNvPr>
          <p:cNvSpPr>
            <a:spLocks noGrp="1" noChangeArrowheads="1"/>
          </p:cNvSpPr>
          <p:nvPr>
            <p:ph type="title"/>
          </p:nvPr>
        </p:nvSpPr>
        <p:spPr/>
        <p:txBody>
          <a:bodyPr/>
          <a:lstStyle/>
          <a:p>
            <a:r>
              <a:rPr lang="en-US" dirty="0"/>
              <a:t>What has changed?</a:t>
            </a:r>
            <a:endParaRPr lang="en-US" altLang="en-US" dirty="0"/>
          </a:p>
        </p:txBody>
      </p:sp>
      <p:pic>
        <p:nvPicPr>
          <p:cNvPr id="36866" name="Picture 1">
            <a:extLst>
              <a:ext uri="{FF2B5EF4-FFF2-40B4-BE49-F238E27FC236}">
                <a16:creationId xmlns:a16="http://schemas.microsoft.com/office/drawing/2014/main" id="{C975F5BD-7524-0344-82EE-75847E46D82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0" y="1828800"/>
            <a:ext cx="1600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a:extLst>
              <a:ext uri="{FF2B5EF4-FFF2-40B4-BE49-F238E27FC236}">
                <a16:creationId xmlns:a16="http://schemas.microsoft.com/office/drawing/2014/main" id="{512752DD-BDC9-A047-90C8-79420E6C411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15240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3">
            <a:extLst>
              <a:ext uri="{FF2B5EF4-FFF2-40B4-BE49-F238E27FC236}">
                <a16:creationId xmlns:a16="http://schemas.microsoft.com/office/drawing/2014/main" id="{9F1A79A4-E6FD-564F-97FA-69C1D5AC3067}"/>
              </a:ext>
            </a:extLst>
          </p:cNvPr>
          <p:cNvSpPr txBox="1">
            <a:spLocks noChangeArrowheads="1"/>
          </p:cNvSpPr>
          <p:nvPr/>
        </p:nvSpPr>
        <p:spPr bwMode="auto">
          <a:xfrm>
            <a:off x="990600" y="32766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customer</a:t>
            </a:r>
          </a:p>
        </p:txBody>
      </p:sp>
      <p:sp>
        <p:nvSpPr>
          <p:cNvPr id="36869" name="TextBox 6">
            <a:extLst>
              <a:ext uri="{FF2B5EF4-FFF2-40B4-BE49-F238E27FC236}">
                <a16:creationId xmlns:a16="http://schemas.microsoft.com/office/drawing/2014/main" id="{804FD81E-1B11-B446-9793-40358624CE95}"/>
              </a:ext>
            </a:extLst>
          </p:cNvPr>
          <p:cNvSpPr txBox="1">
            <a:spLocks noChangeArrowheads="1"/>
          </p:cNvSpPr>
          <p:nvPr/>
        </p:nvSpPr>
        <p:spPr bwMode="auto">
          <a:xfrm>
            <a:off x="4114800" y="3581400"/>
            <a:ext cx="2443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local exchange carrier</a:t>
            </a:r>
          </a:p>
        </p:txBody>
      </p:sp>
      <p:cxnSp>
        <p:nvCxnSpPr>
          <p:cNvPr id="6" name="Straight Arrow Connector 5">
            <a:extLst>
              <a:ext uri="{FF2B5EF4-FFF2-40B4-BE49-F238E27FC236}">
                <a16:creationId xmlns:a16="http://schemas.microsoft.com/office/drawing/2014/main" id="{6EA6E34E-7A3C-C640-95C7-40D904B4B44C}"/>
              </a:ext>
            </a:extLst>
          </p:cNvPr>
          <p:cNvCxnSpPr>
            <a:cxnSpLocks noChangeShapeType="1"/>
            <a:stCxn id="36866" idx="3"/>
            <a:endCxn id="36867" idx="1"/>
          </p:cNvCxnSpPr>
          <p:nvPr/>
        </p:nvCxnSpPr>
        <p:spPr bwMode="auto">
          <a:xfrm>
            <a:off x="2362200" y="2516188"/>
            <a:ext cx="1752600" cy="7937"/>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6871" name="Picture 7">
            <a:extLst>
              <a:ext uri="{FF2B5EF4-FFF2-40B4-BE49-F238E27FC236}">
                <a16:creationId xmlns:a16="http://schemas.microsoft.com/office/drawing/2014/main" id="{B1B75C16-14F2-C847-A878-85E87F42B2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0400" y="46482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872" name="Picture 8">
            <a:extLst>
              <a:ext uri="{FF2B5EF4-FFF2-40B4-BE49-F238E27FC236}">
                <a16:creationId xmlns:a16="http://schemas.microsoft.com/office/drawing/2014/main" id="{3984D766-904C-1849-B5EE-063CF4B2E5F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 y="4267200"/>
            <a:ext cx="16764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7">
            <a:extLst>
              <a:ext uri="{FF2B5EF4-FFF2-40B4-BE49-F238E27FC236}">
                <a16:creationId xmlns:a16="http://schemas.microsoft.com/office/drawing/2014/main" id="{3378FAD3-0DBA-4144-B1CE-EBE61DFB42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46482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874" name="Picture 7">
            <a:extLst>
              <a:ext uri="{FF2B5EF4-FFF2-40B4-BE49-F238E27FC236}">
                <a16:creationId xmlns:a16="http://schemas.microsoft.com/office/drawing/2014/main" id="{88A0F7AC-A316-474B-B748-EBFF89A387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46482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 name="Rounded Rectangular Callout 11">
            <a:extLst>
              <a:ext uri="{FF2B5EF4-FFF2-40B4-BE49-F238E27FC236}">
                <a16:creationId xmlns:a16="http://schemas.microsoft.com/office/drawing/2014/main" id="{165B1B1D-D8E3-C24A-8327-870C4417DAED}"/>
              </a:ext>
            </a:extLst>
          </p:cNvPr>
          <p:cNvSpPr>
            <a:spLocks noChangeArrowheads="1"/>
          </p:cNvSpPr>
          <p:nvPr/>
        </p:nvSpPr>
        <p:spPr bwMode="auto">
          <a:xfrm>
            <a:off x="2895600" y="1295400"/>
            <a:ext cx="1371600" cy="1066800"/>
          </a:xfrm>
          <a:prstGeom prst="wedgeRoundRectCallout">
            <a:avLst>
              <a:gd name="adj1" fmla="val -63315"/>
              <a:gd name="adj2" fmla="val 62500"/>
              <a:gd name="adj3" fmla="val 16667"/>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defRPr/>
            </a:pPr>
            <a:r>
              <a:rPr lang="en-US" dirty="0">
                <a:solidFill>
                  <a:schemeClr val="lt1"/>
                </a:solidFill>
                <a:latin typeface="+mn-lt"/>
                <a:ea typeface="+mn-ea"/>
              </a:rPr>
              <a:t>one assigned</a:t>
            </a:r>
          </a:p>
          <a:p>
            <a:pPr>
              <a:defRPr/>
            </a:pPr>
            <a:r>
              <a:rPr lang="en-US" dirty="0">
                <a:solidFill>
                  <a:schemeClr val="lt1"/>
                </a:solidFill>
                <a:latin typeface="+mn-lt"/>
                <a:ea typeface="+mn-ea"/>
              </a:rPr>
              <a:t>number</a:t>
            </a:r>
          </a:p>
        </p:txBody>
      </p:sp>
      <p:cxnSp>
        <p:nvCxnSpPr>
          <p:cNvPr id="16" name="Straight Arrow Connector 15">
            <a:extLst>
              <a:ext uri="{FF2B5EF4-FFF2-40B4-BE49-F238E27FC236}">
                <a16:creationId xmlns:a16="http://schemas.microsoft.com/office/drawing/2014/main" id="{1E20E925-8CEF-B942-8BB8-1DC59BA5B0EC}"/>
              </a:ext>
            </a:extLst>
          </p:cNvPr>
          <p:cNvCxnSpPr>
            <a:cxnSpLocks noChangeShapeType="1"/>
          </p:cNvCxnSpPr>
          <p:nvPr/>
        </p:nvCxnSpPr>
        <p:spPr bwMode="auto">
          <a:xfrm flipV="1">
            <a:off x="2438400" y="5067300"/>
            <a:ext cx="762000" cy="142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C5A2B5BC-9F26-DF45-A3B6-CC338C1BDDF7}"/>
              </a:ext>
            </a:extLst>
          </p:cNvPr>
          <p:cNvCxnSpPr>
            <a:cxnSpLocks noChangeShapeType="1"/>
          </p:cNvCxnSpPr>
          <p:nvPr/>
        </p:nvCxnSpPr>
        <p:spPr bwMode="auto">
          <a:xfrm>
            <a:off x="4138613" y="5073650"/>
            <a:ext cx="9667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DDEF46C4-A4BF-554B-A05B-E65D8BEBFD6D}"/>
              </a:ext>
            </a:extLst>
          </p:cNvPr>
          <p:cNvCxnSpPr>
            <a:cxnSpLocks noChangeShapeType="1"/>
          </p:cNvCxnSpPr>
          <p:nvPr/>
        </p:nvCxnSpPr>
        <p:spPr bwMode="auto">
          <a:xfrm flipV="1">
            <a:off x="6043613" y="5051425"/>
            <a:ext cx="966787" cy="4603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Cloud Callout 21">
            <a:extLst>
              <a:ext uri="{FF2B5EF4-FFF2-40B4-BE49-F238E27FC236}">
                <a16:creationId xmlns:a16="http://schemas.microsoft.com/office/drawing/2014/main" id="{570554E3-910A-A941-8AA3-20DD916B1AD3}"/>
              </a:ext>
            </a:extLst>
          </p:cNvPr>
          <p:cNvSpPr>
            <a:spLocks noChangeArrowheads="1"/>
          </p:cNvSpPr>
          <p:nvPr/>
        </p:nvSpPr>
        <p:spPr bwMode="auto">
          <a:xfrm>
            <a:off x="4419600" y="5181600"/>
            <a:ext cx="3581400" cy="1524000"/>
          </a:xfrm>
          <a:prstGeom prst="cloudCallout">
            <a:avLst>
              <a:gd name="adj1" fmla="val -53745"/>
              <a:gd name="adj2" fmla="val -55148"/>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FFFF"/>
                </a:solidFill>
                <a:latin typeface="Calibri" panose="020F0502020204030204" pitchFamily="34" charset="0"/>
              </a:rPr>
              <a:t>can’t tell end user from provider </a:t>
            </a:r>
            <a:r>
              <a:rPr lang="en-US" altLang="en-US" sz="1800">
                <a:solidFill>
                  <a:srgbClr val="FFFFFF"/>
                </a:solidFill>
                <a:latin typeface="Calibri" panose="020F0502020204030204" pitchFamily="34" charset="0"/>
                <a:sym typeface="Wingdings" pitchFamily="2" charset="2"/>
              </a:rPr>
              <a:t> can use any number</a:t>
            </a:r>
            <a:endParaRPr lang="en-US" altLang="en-US" sz="1800">
              <a:solidFill>
                <a:srgbClr val="FFFFFF"/>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id="{0F0C4BFE-C6B8-1F47-AA45-96908AAB5A35}"/>
              </a:ext>
            </a:extLst>
          </p:cNvPr>
          <p:cNvSpPr>
            <a:spLocks noGrp="1"/>
          </p:cNvSpPr>
          <p:nvPr>
            <p:ph type="sldNum" sz="quarter" idx="12"/>
          </p:nvPr>
        </p:nvSpPr>
        <p:spPr/>
        <p:txBody>
          <a:bodyPr/>
          <a:lstStyle/>
          <a:p>
            <a:fld id="{0FDCE448-872C-9848-A083-E7B815CD0066}" type="slidenum">
              <a:rPr lang="en-US" altLang="en-US" smtClean="0"/>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C39A-996D-4447-9407-B5CD2C75AA94}"/>
              </a:ext>
            </a:extLst>
          </p:cNvPr>
          <p:cNvSpPr>
            <a:spLocks noGrp="1"/>
          </p:cNvSpPr>
          <p:nvPr>
            <p:ph type="title"/>
          </p:nvPr>
        </p:nvSpPr>
        <p:spPr/>
        <p:txBody>
          <a:bodyPr/>
          <a:lstStyle/>
          <a:p>
            <a:r>
              <a:rPr lang="en-US" dirty="0"/>
              <a:t>What makes VoIP different?</a:t>
            </a:r>
          </a:p>
        </p:txBody>
      </p:sp>
      <p:sp>
        <p:nvSpPr>
          <p:cNvPr id="3" name="Content Placeholder 2">
            <a:extLst>
              <a:ext uri="{FF2B5EF4-FFF2-40B4-BE49-F238E27FC236}">
                <a16:creationId xmlns:a16="http://schemas.microsoft.com/office/drawing/2014/main" id="{7D71770A-049B-DC4C-B1D2-C33BA6C75D0D}"/>
              </a:ext>
            </a:extLst>
          </p:cNvPr>
          <p:cNvSpPr>
            <a:spLocks noGrp="1"/>
          </p:cNvSpPr>
          <p:nvPr>
            <p:ph idx="1"/>
          </p:nvPr>
        </p:nvSpPr>
        <p:spPr>
          <a:xfrm>
            <a:off x="457200" y="1600201"/>
            <a:ext cx="8229600" cy="2971800"/>
          </a:xfrm>
        </p:spPr>
        <p:txBody>
          <a:bodyPr/>
          <a:lstStyle/>
          <a:p>
            <a:r>
              <a:rPr lang="en-US" dirty="0"/>
              <a:t>International ~ national calls</a:t>
            </a:r>
          </a:p>
          <a:p>
            <a:pPr lvl="1"/>
            <a:r>
              <a:rPr lang="en-US" dirty="0"/>
              <a:t>Internet transport to domestic gateways</a:t>
            </a:r>
          </a:p>
          <a:p>
            <a:r>
              <a:rPr lang="en-US" dirty="0"/>
              <a:t>Low cost</a:t>
            </a:r>
          </a:p>
          <a:p>
            <a:pPr lvl="1"/>
            <a:r>
              <a:rPr lang="en-US" dirty="0"/>
              <a:t>0.2 to 0.4 c/minute</a:t>
            </a:r>
          </a:p>
          <a:p>
            <a:r>
              <a:rPr lang="en-US" dirty="0"/>
              <a:t>Programmability</a:t>
            </a:r>
          </a:p>
          <a:p>
            <a:pPr lvl="1"/>
            <a:r>
              <a:rPr lang="en-US" dirty="0"/>
              <a:t>E.g., Asterisk</a:t>
            </a:r>
          </a:p>
        </p:txBody>
      </p:sp>
      <p:pic>
        <p:nvPicPr>
          <p:cNvPr id="4" name="Picture 3">
            <a:extLst>
              <a:ext uri="{FF2B5EF4-FFF2-40B4-BE49-F238E27FC236}">
                <a16:creationId xmlns:a16="http://schemas.microsoft.com/office/drawing/2014/main" id="{57588807-BC0A-F94E-B87F-12721DAEEE6B}"/>
              </a:ext>
            </a:extLst>
          </p:cNvPr>
          <p:cNvPicPr>
            <a:picLocks noChangeAspect="1"/>
          </p:cNvPicPr>
          <p:nvPr/>
        </p:nvPicPr>
        <p:blipFill>
          <a:blip r:embed="rId2"/>
          <a:stretch>
            <a:fillRect/>
          </a:stretch>
        </p:blipFill>
        <p:spPr>
          <a:xfrm>
            <a:off x="5436630" y="4723672"/>
            <a:ext cx="3213100" cy="1854200"/>
          </a:xfrm>
          <a:prstGeom prst="rect">
            <a:avLst/>
          </a:prstGeom>
        </p:spPr>
      </p:pic>
      <p:sp>
        <p:nvSpPr>
          <p:cNvPr id="5" name="Slide Number Placeholder 4">
            <a:extLst>
              <a:ext uri="{FF2B5EF4-FFF2-40B4-BE49-F238E27FC236}">
                <a16:creationId xmlns:a16="http://schemas.microsoft.com/office/drawing/2014/main" id="{20987E5A-DA97-6F45-8EB8-E1E8B1C4969D}"/>
              </a:ext>
            </a:extLst>
          </p:cNvPr>
          <p:cNvSpPr>
            <a:spLocks noGrp="1"/>
          </p:cNvSpPr>
          <p:nvPr>
            <p:ph type="sldNum" sz="quarter" idx="12"/>
          </p:nvPr>
        </p:nvSpPr>
        <p:spPr/>
        <p:txBody>
          <a:bodyPr/>
          <a:lstStyle/>
          <a:p>
            <a:fld id="{CEDE4729-8A57-DF4A-8CA8-E0FAD43DCC6E}" type="slidenum">
              <a:rPr lang="en-US" altLang="en-US" smtClean="0"/>
              <a:pPr/>
              <a:t>9</a:t>
            </a:fld>
            <a:endParaRPr lang="en-US" altLang="en-US"/>
          </a:p>
        </p:txBody>
      </p:sp>
    </p:spTree>
    <p:extLst>
      <p:ext uri="{BB962C8B-B14F-4D97-AF65-F5344CB8AC3E}">
        <p14:creationId xmlns:p14="http://schemas.microsoft.com/office/powerpoint/2010/main" val="3979781973"/>
      </p:ext>
    </p:extLst>
  </p:cSld>
  <p:clrMapOvr>
    <a:masterClrMapping/>
  </p:clrMapOvr>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blue" id="{487F4C0E-C276-6846-8B9A-70781E30B66B}" vid="{A758A767-063A-5045-AC22-37E71C5D6068}"/>
    </a:ext>
  </a:extLst>
</a:theme>
</file>

<file path=docProps/app.xml><?xml version="1.0" encoding="utf-8"?>
<Properties xmlns="http://schemas.openxmlformats.org/officeDocument/2006/extended-properties" xmlns:vt="http://schemas.openxmlformats.org/officeDocument/2006/docPropsVTypes">
  <TotalTime>2574</TotalTime>
  <Words>3112</Words>
  <Application>Microsoft Macintosh PowerPoint</Application>
  <PresentationFormat>On-screen Show (4:3)</PresentationFormat>
  <Paragraphs>646</Paragraphs>
  <Slides>75</Slides>
  <Notes>19</Notes>
  <HiddenSlides>0</HiddenSlides>
  <MMClips>1</MMClips>
  <ScaleCrop>false</ScaleCrop>
  <HeadingPairs>
    <vt:vector size="8" baseType="variant">
      <vt:variant>
        <vt:lpstr>Fonts Used</vt:lpstr>
      </vt:variant>
      <vt:variant>
        <vt:i4>14</vt:i4>
      </vt:variant>
      <vt:variant>
        <vt:lpstr>Theme</vt:lpstr>
      </vt:variant>
      <vt:variant>
        <vt:i4>9</vt:i4>
      </vt:variant>
      <vt:variant>
        <vt:lpstr>Embedded OLE Servers</vt:lpstr>
      </vt:variant>
      <vt:variant>
        <vt:i4>1</vt:i4>
      </vt:variant>
      <vt:variant>
        <vt:lpstr>Slide Titles</vt:lpstr>
      </vt:variant>
      <vt:variant>
        <vt:i4>75</vt:i4>
      </vt:variant>
    </vt:vector>
  </HeadingPairs>
  <TitlesOfParts>
    <vt:vector size="99" baseType="lpstr">
      <vt:lpstr>Arial Unicode MS</vt:lpstr>
      <vt:lpstr>ＭＳ Ｐゴシック</vt:lpstr>
      <vt:lpstr>AppleColorEmoji</vt:lpstr>
      <vt:lpstr>Arial</vt:lpstr>
      <vt:lpstr>Calibri</vt:lpstr>
      <vt:lpstr>Calibri Light</vt:lpstr>
      <vt:lpstr>Consolas</vt:lpstr>
      <vt:lpstr>Garamond</vt:lpstr>
      <vt:lpstr>inherit</vt:lpstr>
      <vt:lpstr>Lucida Sans Typewriter</vt:lpstr>
      <vt:lpstr>Proxima-Nova</vt:lpstr>
      <vt:lpstr>Roboto</vt:lpstr>
      <vt:lpstr>Times New Roman</vt:lpstr>
      <vt:lpstr>Wingdings</vt:lpstr>
      <vt:lpstr>2_Custom Design</vt:lpstr>
      <vt:lpstr>6_Custom Design</vt:lpstr>
      <vt:lpstr>5_Custom Design</vt:lpstr>
      <vt:lpstr>Custom Design</vt:lpstr>
      <vt:lpstr>1_Custom Design</vt:lpstr>
      <vt:lpstr>3_Custom Design</vt:lpstr>
      <vt:lpstr>4_Custom Design</vt:lpstr>
      <vt:lpstr>Office Theme</vt:lpstr>
      <vt:lpstr>2018 blue</vt:lpstr>
      <vt:lpstr>Worksheet</vt:lpstr>
      <vt:lpstr>Nobody answers their phone anymore! How to prevent death-by-robocall for phone calls</vt:lpstr>
      <vt:lpstr>“You won the Nobel prize. You just have to wire some money.”</vt:lpstr>
      <vt:lpstr>All open communications media attract spam</vt:lpstr>
      <vt:lpstr>Telegraph spam - 1864</vt:lpstr>
      <vt:lpstr>Nigerian “advance fee” scam</vt:lpstr>
      <vt:lpstr>VoIP &amp; Robocalling background</vt:lpstr>
      <vt:lpstr>The flavors of VoIP</vt:lpstr>
      <vt:lpstr>What has changed?</vt:lpstr>
      <vt:lpstr>What makes VoIP different?</vt:lpstr>
      <vt:lpstr>PowerPoint Presentation</vt:lpstr>
      <vt:lpstr>PowerPoint Presentation</vt:lpstr>
      <vt:lpstr>PowerPoint Presentation</vt:lpstr>
      <vt:lpstr>PowerPoint Presentation</vt:lpstr>
      <vt:lpstr>Robocall prohibitions</vt:lpstr>
      <vt:lpstr>How to prevent…</vt:lpstr>
      <vt:lpstr>FCC blocking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everybody likes call blocking</vt:lpstr>
      <vt:lpstr>PowerPoint Presentation</vt:lpstr>
      <vt:lpstr>PowerPoint Presentation</vt:lpstr>
      <vt:lpstr>CNAM revenue sharing</vt:lpstr>
      <vt:lpstr>Number spoofing</vt:lpstr>
      <vt:lpstr>Two modes of caller ID spoofing</vt:lpstr>
      <vt:lpstr>Spoofing</vt:lpstr>
      <vt:lpstr>Spoofing &amp; unwanted calls</vt:lpstr>
      <vt:lpstr>Legitimate caller ID spoofing</vt:lpstr>
      <vt:lpstr>PowerPoint Presentation</vt:lpstr>
      <vt:lpstr>PowerPoint Presentation</vt:lpstr>
      <vt:lpstr>PowerPoint Presentation</vt:lpstr>
      <vt:lpstr>Robocall mitigation</vt:lpstr>
      <vt:lpstr>Why not use email spam filtering techniques?</vt:lpstr>
      <vt:lpstr>Who can do what?</vt:lpstr>
      <vt:lpstr>Solution set</vt:lpstr>
      <vt:lpstr>Incremental deployment</vt:lpstr>
      <vt:lpstr>Populating blacklists </vt:lpstr>
      <vt:lpstr>Consumer solutions</vt:lpstr>
      <vt:lpstr>Verizon call marking (2018)</vt:lpstr>
      <vt:lpstr>Blacklist &amp; whitelist problems</vt:lpstr>
      <vt:lpstr>Example: TNS Call Guardian</vt:lpstr>
      <vt:lpstr>Frankel proposal</vt:lpstr>
      <vt:lpstr>STIR/SHAKEN</vt:lpstr>
      <vt:lpstr>The role of STIR/SHAKEN</vt:lpstr>
      <vt:lpstr>Architecture for robocall prevention</vt:lpstr>
      <vt:lpstr>STIR + SHAKEN</vt:lpstr>
      <vt:lpstr>SHAKEN reference architecture</vt:lpstr>
      <vt:lpstr>STIR/SHAKEN organizational model</vt:lpstr>
      <vt:lpstr>STIR / SHAKEN governance</vt:lpstr>
      <vt:lpstr>STI-GA, STI-PA, STI-CA</vt:lpstr>
      <vt:lpstr>SHAKEN attestation</vt:lpstr>
      <vt:lpstr>SHAKEN PASSporT = JWS token</vt:lpstr>
      <vt:lpstr>Non-VoIP termination</vt:lpstr>
      <vt:lpstr>PSTN: draft-ietf-stir-oob</vt:lpstr>
      <vt:lpstr>STIR/SHAKEN issues</vt:lpstr>
      <vt:lpstr>SIP INVITE example</vt:lpstr>
      <vt:lpstr>draft-sipcore-callinfo-spam</vt:lpstr>
      <vt:lpstr>Call categories</vt:lpstr>
      <vt:lpstr>Call categories</vt:lpstr>
      <vt:lpstr>Robocall Strike Force – Oct. 2016</vt:lpstr>
      <vt:lpstr>Robocall Strike Force – Oct. 2016</vt:lpstr>
      <vt:lpstr>Timelines</vt:lpstr>
      <vt:lpstr>Canada – January 2018 Measures to reduce caller identification spoofing and to determine the origins of nuisance calls </vt:lpstr>
      <vt:lpstr>Tracking &amp; tracing</vt:lpstr>
      <vt:lpstr>Law enforcement vs. robocallers</vt:lpstr>
      <vt:lpstr>PowerPoint Presentation</vt:lpstr>
      <vt:lpstr>Traceback</vt:lpstr>
      <vt:lpstr>Traceback – US Telecom</vt:lpstr>
      <vt:lpstr>PowerPoint Presentation</vt:lpstr>
      <vt:lpstr>Conclusion</vt:lpstr>
    </vt:vector>
  </TitlesOfParts>
  <Company>Federal Trade Commission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jskretch</dc:creator>
  <cp:lastModifiedBy>Henning Schulzrinne</cp:lastModifiedBy>
  <cp:revision>129</cp:revision>
  <dcterms:created xsi:type="dcterms:W3CDTF">2009-11-17T20:35:56Z</dcterms:created>
  <dcterms:modified xsi:type="dcterms:W3CDTF">2018-10-16T20:47:19Z</dcterms:modified>
</cp:coreProperties>
</file>