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5"/>
    <p:restoredTop sz="92665"/>
  </p:normalViewPr>
  <p:slideViewPr>
    <p:cSldViewPr snapToGrid="0" snapToObjects="1">
      <p:cViewPr varScale="1">
        <p:scale>
          <a:sx n="85" d="100"/>
          <a:sy n="85" d="100"/>
        </p:scale>
        <p:origin x="1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C693-FBE4-D14C-A01A-69CC69978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5D708-6E02-9E47-B188-7A7E00A58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41216-F673-F849-B17F-5BB1D5D3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A31F0-208D-2846-9508-A891D589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AF4D1-C797-8A4D-BE87-4A00B2A7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95B8E-5F26-3A43-9923-3A2D6651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A3D18-375B-6141-BFFE-B08DF91A2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DCF5A-F477-B64A-A3CC-B7E946E3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5922F-02F6-6E41-8838-1F6FF0CC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A20BB-47C6-664F-A6FC-E81D359F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1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87C633-751F-2346-9AF9-6A93D4E4E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0A1A8-3B90-804E-BCA2-A92A82786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72C4F-BD69-0E4E-B3A0-E5A6EA9B0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23886-61CD-0241-89BA-F2448062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F54D5-B639-C440-86EE-760B21FA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5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1E72-E352-5646-BCF6-2070F0B5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A8D2D-6F81-6747-9B12-823F6A55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5F360-61EB-D34C-ABB8-EA568137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59DF0-58D1-7A48-BBCF-D1E1C381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D3BF7-E38E-7A4F-B4F4-E14FC56F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5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CDC8F-4B17-2241-BD52-D72C1C86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35340-CE71-374D-8845-13DE58AD6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FBE91-19D1-7847-B7A2-ABB17F0A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9A5B-1429-B74F-A62B-9294D92C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E74B7-6D77-0F43-A940-2F3FAB24E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6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93E6C-2619-FF48-B648-3DAF4C819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BEBE-5AF9-9041-BEDE-8FBE6C79C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74EF5-87BA-4247-89E0-5E36AE9B5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DC612-4E24-0A4C-8A87-13A1A56F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FCEC2-ECD9-FD4A-82CA-7BE5E3B9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29A59-4FFC-A046-B1E3-2F135E2C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5BF5E-E951-E149-8988-421EC527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9D164-C857-C142-A732-53F7B2CC6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87EF9-73AC-4C48-B286-68D05BD75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88D28-66EC-8545-AE03-81CFC24B0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092BA-1D73-9544-9645-C7454759B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9950B1-F6F3-394E-B99B-10D788C4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31094-165C-9A42-9308-9BED11DB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8D59D-9ECF-BD49-82BA-4B6EC45C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1105-0F86-C048-BED1-2D0CC7928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906AD-9FA1-BE40-8841-675EF6466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CFE20-B4A3-A64D-8098-05FA27C4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CA1D99-1CE1-AD43-B121-83D937EB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3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60E997-6630-3746-BC39-0FEFC837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C7952-019F-D349-8B69-FF9AFEB1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2F8C3-BD70-C64B-98A7-3291476C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0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B5C2C-81D1-1843-82C1-C10894A5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26831-5173-A148-B99E-7543CDA07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70CB9-4139-7A47-A249-BBAB55860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CD18D-806B-EB48-B68F-10225C55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EAD90-913D-CE4C-AC96-1B61612D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E8EE7-FF1B-2845-BE3A-B123E2895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25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5768-31AF-9640-AEB5-4C25BBD0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99EB4-4FD7-904F-B2BF-088D3710DE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06AA-BC10-E74F-849F-57858E1BE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6B67A-4DB6-4741-8D2F-E5F52E7A6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53718-E499-D947-9B11-A96496C3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27B72-5025-D84A-81E4-C7356738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9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1A364-63DA-8C41-BC97-7F9B8D2BA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EC426-97DB-214E-AA18-7045EE5FB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3BB45-27C0-3348-9C38-3A296C9E7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E3DA-C41D-A54F-BB81-8EE9FE3A71D9}" type="datetimeFigureOut">
              <a:rPr lang="en-US" smtClean="0"/>
              <a:t>5/28/18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D2AB-DB88-2F41-925D-4C5B65C8E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03453-21A5-A548-83E3-7C644B826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DE16-F6E2-E94E-B5EC-AEE49D18E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4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39E8F0-D4B6-9A46-B00C-B15BE15D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NNP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D5E8A8-26F9-A642-9001-ABFE8259F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three options require significant effort, with NLRN having the lowest implementation hurdle (unless it doesn’t).</a:t>
            </a:r>
          </a:p>
          <a:p>
            <a:pPr lvl="1"/>
            <a:r>
              <a:rPr lang="en-US" dirty="0"/>
              <a:t>What level of failure is acceptable?</a:t>
            </a:r>
          </a:p>
          <a:p>
            <a:pPr lvl="1"/>
            <a:r>
              <a:rPr lang="en-US" dirty="0"/>
              <a:t>Would partial NNP be better than no NNP?</a:t>
            </a:r>
          </a:p>
          <a:p>
            <a:r>
              <a:rPr lang="en-US" dirty="0"/>
              <a:t>Local carriers do not seem to anticipate any upside, so their incentives to spend effort on NNP seems low.</a:t>
            </a:r>
          </a:p>
          <a:p>
            <a:r>
              <a:rPr lang="en-US" dirty="0"/>
              <a:t>Thus, NNP will not happen on its own, but requires industry or FCC push.</a:t>
            </a:r>
          </a:p>
          <a:p>
            <a:r>
              <a:rPr lang="en-US" dirty="0"/>
              <a:t>There was insufficient time to explore alternate technical models.</a:t>
            </a:r>
          </a:p>
          <a:p>
            <a:r>
              <a:rPr lang="en-US" dirty="0"/>
              <a:t>With or without NNP, states need to move away from number-based assessments, as VoIP and mobile already dominate.</a:t>
            </a:r>
          </a:p>
          <a:p>
            <a:r>
              <a:rPr lang="en-US" dirty="0"/>
              <a:t>Need to avoid replicating the same constraints on VoIP, so forward-looking actions for newer technologies appropriate, regardless of how NNP is handled for TDM.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39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E5E7D-0E8F-164C-A784-5BDFEDFC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A6B1-F522-5E45-AAAB-DA4DEA09A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report asks FCC for better enforcement of hoarding and resale prohibitions, but does not explore why enforcement has been lacking, under multiple administrations.</a:t>
            </a:r>
          </a:p>
          <a:p>
            <a:r>
              <a:rPr lang="en-US" dirty="0"/>
              <a:t>Thus, likely outcomes:</a:t>
            </a:r>
          </a:p>
          <a:p>
            <a:pPr lvl="1"/>
            <a:r>
              <a:rPr lang="en-US" dirty="0"/>
              <a:t>Status quo</a:t>
            </a:r>
          </a:p>
          <a:p>
            <a:pPr lvl="1"/>
            <a:r>
              <a:rPr lang="en-US" dirty="0"/>
              <a:t>Improved mechanisms that make hoarding and other undesirable behavior easier to detect and deal with.</a:t>
            </a:r>
          </a:p>
          <a:p>
            <a:r>
              <a:rPr lang="en-US" dirty="0"/>
              <a:t>Are there conflict-of-interest rules or metrics that could be added?</a:t>
            </a:r>
          </a:p>
        </p:txBody>
      </p:sp>
    </p:spTree>
    <p:extLst>
      <p:ext uri="{BB962C8B-B14F-4D97-AF65-F5344CB8AC3E}">
        <p14:creationId xmlns:p14="http://schemas.microsoft.com/office/powerpoint/2010/main" val="66001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194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NNP</vt:lpstr>
      <vt:lpstr>TF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NNP</dc:title>
  <dc:creator>Henning Schulzrinne</dc:creator>
  <cp:lastModifiedBy>Henning Schulzrinne</cp:lastModifiedBy>
  <cp:revision>2</cp:revision>
  <dcterms:created xsi:type="dcterms:W3CDTF">2018-05-29T01:59:55Z</dcterms:created>
  <dcterms:modified xsi:type="dcterms:W3CDTF">2018-05-29T02:14:03Z</dcterms:modified>
</cp:coreProperties>
</file>