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53" r:id="rId3"/>
    <p:sldId id="355" r:id="rId4"/>
    <p:sldId id="354" r:id="rId5"/>
    <p:sldId id="356" r:id="rId6"/>
    <p:sldId id="352" r:id="rId7"/>
    <p:sldId id="257" r:id="rId8"/>
    <p:sldId id="3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/>
    <p:restoredTop sz="87724"/>
  </p:normalViewPr>
  <p:slideViewPr>
    <p:cSldViewPr snapToGrid="0" snapToObjects="1">
      <p:cViewPr varScale="1">
        <p:scale>
          <a:sx n="108" d="100"/>
          <a:sy n="108" d="100"/>
        </p:scale>
        <p:origin x="23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7C147-AB70-5D44-A1C1-2521887C2DA7}" type="datetimeFigureOut">
              <a:rPr lang="en-US" smtClean="0"/>
              <a:t>9/30/18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072F9-7CC8-B140-945A-C1AF64F9C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8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/html/draft-ietf-homenet-simple-naming-02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72F9-7CC8-B140-945A-C1AF64F9CE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68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9B21A5-C2F7-DF44-874E-69A7AE83970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51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http://findmyfacebookid.com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8E64F2E6-7E17-3744-8930-DB4789F958B7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0535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1AFF7-6953-C94E-84C6-7C5E2F742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3AC84C-7348-BD47-9604-071205E5B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40695-9269-4845-A796-5A77B4C40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499E-6741-7444-AC23-B8A28B81FA2B}" type="datetimeFigureOut">
              <a:rPr lang="en-US" smtClean="0"/>
              <a:t>9/30/18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A36CB-E199-EC4B-8947-64594255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D04BE-5E19-2045-B61F-1465E4B4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66C-964B-8543-AB21-87F91A379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6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777-4387-0544-918A-D8C5C0AC4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E3B329-69E8-EC49-952E-279CFD8B3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95E0B-07D3-EB42-BAA4-020461CA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499E-6741-7444-AC23-B8A28B81FA2B}" type="datetimeFigureOut">
              <a:rPr lang="en-US" smtClean="0"/>
              <a:t>9/30/18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BF66C-A573-7A4A-8110-2988576B5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5F6E5-681A-F844-BD6B-6C902412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66C-964B-8543-AB21-87F91A379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A88459-63AB-9E4B-A1A0-FAA09B51BA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88377-E1BA-2E43-8655-3929071A8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E42D6-8F74-0840-9211-99AB32C4A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499E-6741-7444-AC23-B8A28B81FA2B}" type="datetimeFigureOut">
              <a:rPr lang="en-US" smtClean="0"/>
              <a:t>9/30/18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7CED2-12EA-3B44-B3C4-C16129E97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A3971-5ECC-3849-A96D-5A496B3A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66C-964B-8543-AB21-87F91A379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6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0B10E-CC2F-C248-B48D-A3A999C8B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DBEB5-6052-4A41-AF88-9577AEBB3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B2EB5-F3CC-0E4C-A857-CD919F20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499E-6741-7444-AC23-B8A28B81FA2B}" type="datetimeFigureOut">
              <a:rPr lang="en-US" smtClean="0"/>
              <a:t>9/30/18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3AB10-2AD8-0F4F-9C8C-0F429CD8B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3C084-4912-8049-A5DD-8F08A60A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66C-964B-8543-AB21-87F91A379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2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2372-2E27-D446-997C-A37A4ACF0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2DFC2-AC4B-0042-AE15-9648EF5F6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2BBFF-58A0-344E-B25B-4AAA621DE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499E-6741-7444-AC23-B8A28B81FA2B}" type="datetimeFigureOut">
              <a:rPr lang="en-US" smtClean="0"/>
              <a:t>9/30/18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157C0-BD7C-924F-8355-E2A9915A9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40535-317C-6346-926E-73847AF7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66C-964B-8543-AB21-87F91A379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B4C4D-7F13-044B-8BDB-E85355878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3A244-5620-784C-B59A-B386CEC42B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71978-1AF0-5B4A-8963-AC57FA971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24E32-2DA3-C849-8B49-B954DADE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499E-6741-7444-AC23-B8A28B81FA2B}" type="datetimeFigureOut">
              <a:rPr lang="en-US" smtClean="0"/>
              <a:t>9/30/18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B4454-4C80-7E46-A91B-3F024028E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E1B7A-2E73-0444-B3B5-47CA0C068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66C-964B-8543-AB21-87F91A379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9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3880A-B850-3145-BF0E-4AAF8DA47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2B87A-1932-0F41-80FE-C0AF28DB7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1F082-B283-C146-B604-5B27E5EBB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EE268-D2A2-9A4B-81C5-427EB6D17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F15253-6244-434C-B40C-B1859B3A9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613E5C-748C-194E-9351-94F4E7FE9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499E-6741-7444-AC23-B8A28B81FA2B}" type="datetimeFigureOut">
              <a:rPr lang="en-US" smtClean="0"/>
              <a:t>9/30/18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D95BD-98FB-744A-ADEC-AA8433CB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BB196F-8DCF-5446-84F2-54F9C55CD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66C-964B-8543-AB21-87F91A379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87940-71E7-F842-B655-E02F74F46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B9F9E2-1A45-2843-A863-D1FB7DC94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499E-6741-7444-AC23-B8A28B81FA2B}" type="datetimeFigureOut">
              <a:rPr lang="en-US" smtClean="0"/>
              <a:t>9/30/18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8008D-BFA0-0F43-843D-9BE29007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200A0-B967-FF45-97DB-7F8FDCA9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66C-964B-8543-AB21-87F91A379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14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AC40CC-2132-D74E-82BE-84909CBBE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499E-6741-7444-AC23-B8A28B81FA2B}" type="datetimeFigureOut">
              <a:rPr lang="en-US" smtClean="0"/>
              <a:t>9/30/18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E16CE5-E2B1-E743-B123-0C016683A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83013-50DD-1E43-A7BF-3D175264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66C-964B-8543-AB21-87F91A379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3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0EDAE-3879-504B-84B9-346CD9956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A5102-96EC-D24B-B975-E9FAE7701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6D059-DABC-DB42-85D4-526796C65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24C76-EAC2-F941-8EF3-0469AAF8A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499E-6741-7444-AC23-B8A28B81FA2B}" type="datetimeFigureOut">
              <a:rPr lang="en-US" smtClean="0"/>
              <a:t>9/30/18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6012B-16FE-9043-8E83-17B088CDF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F7B65-8A2E-694D-B6D3-89F37D929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66C-964B-8543-AB21-87F91A379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9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7DFCB-9CEC-1841-9B6F-F716A69F5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89B93E-4688-2344-BAEA-AB998886B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D06E1-0256-2847-AB3D-D52CC9336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D2BC3-3629-2E45-871C-0B448F177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499E-6741-7444-AC23-B8A28B81FA2B}" type="datetimeFigureOut">
              <a:rPr lang="en-US" smtClean="0"/>
              <a:t>9/30/18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B72CF-34ED-EF4F-A5EC-0975032D3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C1A7B-E847-2A4D-9EBB-EC733187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F66C-964B-8543-AB21-87F91A379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5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9545F5-02D7-7F41-960B-6001F5410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8660D-7273-F547-963C-F36EFF05C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B8D2D-8FC9-E246-B6F2-2EDE1A844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7499E-6741-7444-AC23-B8A28B81FA2B}" type="datetimeFigureOut">
              <a:rPr lang="en-US" smtClean="0"/>
              <a:t>9/30/18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A6AAD-F046-EA47-94E5-D795866A4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9FB45-036F-5048-B768-189258541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3F66C-964B-8543-AB21-87F91A379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lice@smith.nam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lice@gmail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pe.org/index.php/scpe/article/view/766" TargetMode="External"/><Relationship Id="rId2" Type="http://schemas.openxmlformats.org/officeDocument/2006/relationships/hyperlink" Target="https://wiki.dbpedia.org/appl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nk.springer.com/chapter/10.1007/978-3-319-16546-2_3" TargetMode="External"/><Relationship Id="rId4" Type="http://schemas.openxmlformats.org/officeDocument/2006/relationships/hyperlink" Target="https://www.scpe.org/index.php/scpe/issue/view/9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83DF-1933-A148-9250-D839F81F0B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IoT identifiers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3E9EAC-44AC-354A-8F9E-DF472CDF14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80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7D79C-7C45-A743-BCAB-FDEECC298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 identifiers – what are we naming?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519F3-439B-FE4A-A289-ED1DD16D7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Physical device</a:t>
            </a:r>
          </a:p>
          <a:p>
            <a:pPr lvl="1"/>
            <a:r>
              <a:rPr lang="en-US" dirty="0"/>
              <a:t>Changes if new board or repair replacement</a:t>
            </a:r>
          </a:p>
          <a:p>
            <a:pPr lvl="1"/>
            <a:r>
              <a:rPr lang="en-US" dirty="0"/>
              <a:t>MAC address</a:t>
            </a:r>
          </a:p>
          <a:p>
            <a:r>
              <a:rPr lang="en-US" dirty="0"/>
              <a:t>Logical device</a:t>
            </a:r>
          </a:p>
          <a:p>
            <a:pPr lvl="1"/>
            <a:r>
              <a:rPr lang="en-US" dirty="0"/>
              <a:t>may move, but same owner until sold</a:t>
            </a:r>
          </a:p>
          <a:p>
            <a:pPr lvl="1"/>
            <a:r>
              <a:rPr lang="en-US" dirty="0"/>
              <a:t>”the heart rate monitor worn by X”</a:t>
            </a:r>
          </a:p>
          <a:p>
            <a:pPr lvl="1"/>
            <a:r>
              <a:rPr lang="en-US" dirty="0"/>
              <a:t>cf. mobile phone number</a:t>
            </a:r>
          </a:p>
          <a:p>
            <a:r>
              <a:rPr lang="en-US" dirty="0"/>
              <a:t>Functional device</a:t>
            </a:r>
          </a:p>
          <a:p>
            <a:pPr lvl="1"/>
            <a:r>
              <a:rPr lang="en-US" dirty="0"/>
              <a:t>identified by logical function</a:t>
            </a:r>
          </a:p>
          <a:p>
            <a:pPr lvl="1"/>
            <a:r>
              <a:rPr lang="en-US" dirty="0"/>
              <a:t>location, service, …</a:t>
            </a:r>
          </a:p>
        </p:txBody>
      </p:sp>
    </p:spTree>
    <p:extLst>
      <p:ext uri="{BB962C8B-B14F-4D97-AF65-F5344CB8AC3E}">
        <p14:creationId xmlns:p14="http://schemas.microsoft.com/office/powerpoint/2010/main" val="153999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A4506-5504-DB4C-9CE6-EFD420956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 identifiers -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C03C3-85D5-3A48-82F8-C6FEF01F2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Clear semantics</a:t>
            </a:r>
          </a:p>
          <a:p>
            <a:pPr lvl="1"/>
            <a:r>
              <a:rPr lang="en-US" dirty="0"/>
              <a:t>invariants (location? device hardware? owner? role?)</a:t>
            </a:r>
          </a:p>
          <a:p>
            <a:pPr lvl="1"/>
            <a:r>
              <a:rPr lang="en-US" dirty="0"/>
              <a:t>suitable for program logic</a:t>
            </a:r>
          </a:p>
          <a:p>
            <a:pPr lvl="1"/>
            <a:r>
              <a:rPr lang="en-US" dirty="0"/>
              <a:t>one or ”anycast”?</a:t>
            </a:r>
          </a:p>
          <a:p>
            <a:r>
              <a:rPr lang="en-US" dirty="0"/>
              <a:t>Securable</a:t>
            </a:r>
          </a:p>
          <a:p>
            <a:pPr lvl="1"/>
            <a:r>
              <a:rPr lang="en-US" dirty="0"/>
              <a:t>entity needs to be able to prove its identity (via X.509 cert)</a:t>
            </a:r>
          </a:p>
          <a:p>
            <a:pPr lvl="1"/>
            <a:r>
              <a:rPr lang="en-US" dirty="0"/>
              <a:t>get certificates for identifiers</a:t>
            </a:r>
          </a:p>
          <a:p>
            <a:pPr lvl="1"/>
            <a:r>
              <a:rPr lang="en-US" dirty="0"/>
              <a:t>automated assignment (see IETF ACME protocol)</a:t>
            </a:r>
          </a:p>
          <a:p>
            <a:r>
              <a:rPr lang="en-US" dirty="0"/>
              <a:t>Clear reachability</a:t>
            </a:r>
          </a:p>
          <a:p>
            <a:pPr lvl="1"/>
            <a:r>
              <a:rPr lang="en-US" dirty="0"/>
              <a:t>local network only or from anywhere on the Internet?</a:t>
            </a:r>
          </a:p>
          <a:p>
            <a:r>
              <a:rPr lang="en-US" dirty="0"/>
              <a:t>Low-infrastructure</a:t>
            </a:r>
          </a:p>
          <a:p>
            <a:pPr lvl="1"/>
            <a:r>
              <a:rPr lang="en-US" dirty="0"/>
              <a:t>federated; avoid single global directory</a:t>
            </a:r>
          </a:p>
          <a:p>
            <a:pPr lvl="1"/>
            <a:r>
              <a:rPr lang="en-US" dirty="0"/>
              <a:t>enable local queries without server setup (multicast query)</a:t>
            </a:r>
          </a:p>
          <a:p>
            <a:r>
              <a:rPr lang="en-US" dirty="0"/>
              <a:t>Simplicity</a:t>
            </a:r>
          </a:p>
          <a:p>
            <a:pPr lvl="1"/>
            <a:r>
              <a:rPr lang="en-US" dirty="0"/>
              <a:t>low conceptual overhead for programmers (e.g., not become an RDF or SPARQL expert)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9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45627-56CA-4944-91EC-E505252B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 identifiers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0A243-36ED-A948-8A0C-F3E3DBAD4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Today, IP address and domain name</a:t>
            </a:r>
          </a:p>
          <a:p>
            <a:r>
              <a:rPr lang="en-US" dirty="0"/>
              <a:t>Both have unclear semantics</a:t>
            </a:r>
          </a:p>
          <a:p>
            <a:pPr lvl="1"/>
            <a:r>
              <a:rPr lang="en-US" dirty="0"/>
              <a:t>may change unpredictably (DHCP, multiple network interfaces, mobility)</a:t>
            </a:r>
          </a:p>
          <a:p>
            <a:pPr lvl="1"/>
            <a:r>
              <a:rPr lang="en-US" dirty="0"/>
              <a:t>unclear if auto-generated (dhcp137.cs.columbia.edu) or static (printer-cepsr6.cs.columbia.edu)</a:t>
            </a:r>
          </a:p>
          <a:p>
            <a:pPr lvl="1"/>
            <a:r>
              <a:rPr lang="en-US" dirty="0"/>
              <a:t>could refer to multiple A or AAAA records</a:t>
            </a:r>
          </a:p>
          <a:p>
            <a:r>
              <a:rPr lang="en-US" dirty="0"/>
              <a:t>Domain names not practical for most consumer applications (mostly)</a:t>
            </a:r>
          </a:p>
          <a:p>
            <a:pPr lvl="1"/>
            <a:r>
              <a:rPr lang="en-US" dirty="0"/>
              <a:t>annual cost and renewal risk</a:t>
            </a:r>
          </a:p>
          <a:p>
            <a:pPr lvl="1"/>
            <a:r>
              <a:rPr lang="en-US" dirty="0"/>
              <a:t>dynamic updates of IP address mappings</a:t>
            </a:r>
          </a:p>
          <a:p>
            <a:pPr lvl="1"/>
            <a:r>
              <a:rPr lang="en-US" dirty="0"/>
              <a:t>might be feasible as managed service</a:t>
            </a:r>
          </a:p>
          <a:p>
            <a:pPr lvl="1"/>
            <a:r>
              <a:rPr lang="en-US" dirty="0"/>
              <a:t>except as sub-domain of provider (4fb647a36a.iot-r-us.com)</a:t>
            </a:r>
          </a:p>
          <a:p>
            <a:pPr lvl="1"/>
            <a:r>
              <a:rPr lang="en-US" dirty="0"/>
              <a:t>maybe local domain (</a:t>
            </a:r>
            <a:r>
              <a:rPr lang="en-US" i="1" dirty="0" err="1"/>
              <a:t>nod</a:t>
            </a:r>
            <a:r>
              <a:rPr lang="en-US" dirty="0" err="1"/>
              <a:t>e.home.arpa</a:t>
            </a:r>
            <a:r>
              <a:rPr lang="en-US" dirty="0"/>
              <a:t>) – see draft-</a:t>
            </a:r>
            <a:r>
              <a:rPr lang="en-US" dirty="0" err="1"/>
              <a:t>ietf</a:t>
            </a:r>
            <a:r>
              <a:rPr lang="en-US" dirty="0"/>
              <a:t>-</a:t>
            </a:r>
            <a:r>
              <a:rPr lang="en-US" dirty="0" err="1"/>
              <a:t>homenet</a:t>
            </a:r>
            <a:r>
              <a:rPr lang="en-US" dirty="0"/>
              <a:t>-simple-naming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8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1238C-BB6B-8C4C-A72B-36667C191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Identifier vs. service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F6E9D-71DF-9943-9E6F-CFB9B1C8B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SRV records</a:t>
            </a:r>
          </a:p>
          <a:p>
            <a:r>
              <a:rPr lang="en-US" dirty="0"/>
              <a:t>SLP identifier (RFC 2608, June 1999)</a:t>
            </a:r>
          </a:p>
          <a:p>
            <a:r>
              <a:rPr lang="en-US" dirty="0"/>
              <a:t>Ontology queries (RDF + SPARQL)</a:t>
            </a:r>
          </a:p>
          <a:p>
            <a:pPr lvl="1"/>
            <a:r>
              <a:rPr lang="en-US" dirty="0"/>
              <a:t>semantic web: https://www.w3.org/standards/</a:t>
            </a:r>
            <a:r>
              <a:rPr lang="en-US" dirty="0" err="1"/>
              <a:t>semanticweb</a:t>
            </a:r>
            <a:r>
              <a:rPr lang="en-US" dirty="0"/>
              <a:t>/</a:t>
            </a:r>
          </a:p>
          <a:p>
            <a:pPr lvl="1"/>
            <a:r>
              <a:rPr lang="en-US" dirty="0"/>
              <a:t>“node that provides temperature readings in Bergen County, NJ, USA”</a:t>
            </a:r>
          </a:p>
          <a:p>
            <a:r>
              <a:rPr lang="en-US" dirty="0"/>
              <a:t>Typically requires sophisticated ontology knowledge</a:t>
            </a:r>
          </a:p>
          <a:p>
            <a:pPr lvl="1"/>
            <a:r>
              <a:rPr lang="en-US" dirty="0"/>
              <a:t>but maybe simplified interfaces?</a:t>
            </a:r>
          </a:p>
          <a:p>
            <a:pPr lvl="1"/>
            <a:r>
              <a:rPr lang="en-US" dirty="0"/>
              <a:t>location, authorization, type of data?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0A18B0-AA91-5546-89C6-1EFB21A51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560" y="5079700"/>
            <a:ext cx="4475480" cy="136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2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we name things?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ICC 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528" y="2825442"/>
            <a:ext cx="1849582" cy="715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181" y="2335303"/>
            <a:ext cx="1695450" cy="1695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0404" y="2637921"/>
            <a:ext cx="1766021" cy="10902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8657" y="4129500"/>
            <a:ext cx="185268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network interface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0132" y="4025627"/>
            <a:ext cx="261116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device</a:t>
            </a:r>
          </a:p>
          <a:p>
            <a:r>
              <a:rPr lang="en-US" dirty="0"/>
              <a:t>(independent of network)</a:t>
            </a:r>
          </a:p>
        </p:txBody>
      </p:sp>
      <p:sp>
        <p:nvSpPr>
          <p:cNvPr id="13" name="32-Point Star 12"/>
          <p:cNvSpPr/>
          <p:nvPr/>
        </p:nvSpPr>
        <p:spPr>
          <a:xfrm>
            <a:off x="1802825" y="4567388"/>
            <a:ext cx="1385455" cy="127210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EUI-64</a:t>
            </a:r>
            <a:endParaRPr lang="en-US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4640133" y="4654754"/>
            <a:ext cx="305282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domain name?  </a:t>
            </a:r>
            <a:r>
              <a:rPr lang="en-US" dirty="0">
                <a:sym typeface="Wingdings"/>
              </a:rPr>
              <a:t> portability?</a:t>
            </a:r>
            <a:endParaRPr lang="en-US" dirty="0"/>
          </a:p>
          <a:p>
            <a:r>
              <a:rPr lang="en-US" dirty="0"/>
              <a:t>phone number?</a:t>
            </a:r>
          </a:p>
        </p:txBody>
      </p:sp>
      <p:sp>
        <p:nvSpPr>
          <p:cNvPr id="15" name="32-Point Star 14"/>
          <p:cNvSpPr/>
          <p:nvPr/>
        </p:nvSpPr>
        <p:spPr>
          <a:xfrm>
            <a:off x="3275559" y="5183656"/>
            <a:ext cx="1364573" cy="1252934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IPv6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7516098" y="4671957"/>
            <a:ext cx="2516326" cy="1652643"/>
          </a:xfrm>
          <a:prstGeom prst="cloudCallout">
            <a:avLst>
              <a:gd name="adj1" fmla="val -39154"/>
              <a:gd name="adj2" fmla="val -9341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“ceiling lamp in kitchen”</a:t>
            </a:r>
          </a:p>
          <a:p>
            <a:pPr algn="ctr"/>
            <a:r>
              <a:rPr lang="en-US" dirty="0"/>
              <a:t>(used in programs)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D5436-6D28-D54D-BCF8-A38B4DB6D7D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16100" y="4290387"/>
            <a:ext cx="292330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device by </a:t>
            </a:r>
            <a:r>
              <a:rPr lang="en-US"/>
              <a:t>function &amp; location</a:t>
            </a:r>
          </a:p>
        </p:txBody>
      </p:sp>
    </p:spTree>
    <p:extLst>
      <p:ext uri="{BB962C8B-B14F-4D97-AF65-F5344CB8AC3E}">
        <p14:creationId xmlns:p14="http://schemas.microsoft.com/office/powerpoint/2010/main" val="200216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  <a:ea typeface="+mj-ea"/>
                <a:cs typeface="+mj-cs"/>
              </a:rPr>
              <a:t>Communication identifiers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676402" y="1265238"/>
          <a:ext cx="8839199" cy="4525962"/>
        </p:xfrm>
        <a:graphic>
          <a:graphicData uri="http://schemas.openxmlformats.org/drawingml/2006/table">
            <a:tbl>
              <a:tblPr/>
              <a:tblGrid>
                <a:gridCol w="1393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9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8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8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Property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URL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owned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URL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provider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E.164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Service-specific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Example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hlinkClick r:id="rId3"/>
                        </a:rPr>
                        <a:t>alice@smith.name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sip:alice@smith.name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hlinkClick r:id="rId4"/>
                        </a:rPr>
                        <a:t>alice@gmail.com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sip:alice@ilec.com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+1 202 555 1010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www.facebook.com/alice.example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Protocol-independent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no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no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Multimedia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maybe (VRS)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maybe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Portable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no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somewhat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no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Groups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bridge number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not generally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Trademark issues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yes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unlikely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unlikely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possible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85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Privacy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Depends on name chosen (pseudonym)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Depends on naming scheme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mostly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Depends on provider </a:t>
                      </a:r>
                      <a:r>
                        <a:rPr kumimoji="0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“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real name</a:t>
                      </a:r>
                      <a:r>
                        <a:rPr kumimoji="0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”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policy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999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s-IS" sz="1200">
                <a:solidFill>
                  <a:srgbClr val="FFFFFF"/>
                </a:solidFill>
              </a:rPr>
              <a:t>ICC 2016</a:t>
            </a: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999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069B3C5-D72A-2948-B310-D2349EA634DC}" type="slidenum">
              <a:rPr lang="en-US" sz="1400">
                <a:solidFill>
                  <a:srgbClr val="FFFFFF"/>
                </a:solidFill>
                <a:cs typeface="Arial" charset="0"/>
              </a:rPr>
              <a:pPr eaLnBrk="1" hangingPunct="1"/>
              <a:t>7</a:t>
            </a:fld>
            <a:endParaRPr 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5943601"/>
            <a:ext cx="7467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ym typeface="Wingdings"/>
              </a:rPr>
              <a:t> </a:t>
            </a:r>
            <a:r>
              <a:rPr lang="en-US" dirty="0" err="1">
                <a:sym typeface="Wingdings"/>
              </a:rPr>
              <a:t>IoT</a:t>
            </a:r>
            <a:r>
              <a:rPr lang="en-US" dirty="0">
                <a:sym typeface="Wingdings"/>
              </a:rPr>
              <a:t> will likely be assigned local IP address space and owner-based names (meter17.pseg.com) [if any]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77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52385-8527-1F4D-BCA4-0BBDD67F2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E52D9-372D-4C4D-9C1E-C26338E58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https://wiki.dbpedia.org/apply</a:t>
            </a:r>
            <a:endParaRPr lang="en-US" dirty="0"/>
          </a:p>
          <a:p>
            <a:r>
              <a:rPr lang="en-US" dirty="0">
                <a:hlinkClick r:id="rId3"/>
              </a:rPr>
              <a:t>An Internet of Things Platform for Real-World and Digital Objects</a:t>
            </a:r>
            <a:r>
              <a:rPr lang="en-US" dirty="0"/>
              <a:t> (</a:t>
            </a:r>
            <a:r>
              <a:rPr lang="en-US" dirty="0">
                <a:hlinkClick r:id="rId4"/>
              </a:rPr>
              <a:t>https://www.scpe.org/index.php/scpe/issue/view/99</a:t>
            </a:r>
            <a:r>
              <a:rPr lang="en-US" dirty="0"/>
              <a:t>)</a:t>
            </a:r>
          </a:p>
          <a:p>
            <a:r>
              <a:rPr lang="en-US" dirty="0" err="1"/>
              <a:t>OpenIoT</a:t>
            </a:r>
            <a:r>
              <a:rPr lang="en-US" dirty="0"/>
              <a:t>: W3C Semantic Sensor Networks (SSN)</a:t>
            </a:r>
          </a:p>
          <a:p>
            <a:pPr lvl="1"/>
            <a:r>
              <a:rPr lang="en-US">
                <a:hlinkClick r:id="rId5"/>
              </a:rPr>
              <a:t>https</a:t>
            </a:r>
            <a:r>
              <a:rPr lang="en-US" dirty="0">
                <a:hlinkClick r:id="rId5"/>
              </a:rPr>
              <a:t>://link.springer.com/chapter/10.1007/978-3-319-16546-2_3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22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591</Words>
  <Application>Microsoft Macintosh PowerPoint</Application>
  <PresentationFormat>Widescreen</PresentationFormat>
  <Paragraphs>122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Wingdings</vt:lpstr>
      <vt:lpstr>Office Theme</vt:lpstr>
      <vt:lpstr>IoT identifiers</vt:lpstr>
      <vt:lpstr>IoT identifiers – what are we naming?</vt:lpstr>
      <vt:lpstr>IoT identifiers - requirements</vt:lpstr>
      <vt:lpstr>IoT identifiers</vt:lpstr>
      <vt:lpstr>Identifier vs. service location</vt:lpstr>
      <vt:lpstr>How should we name things?</vt:lpstr>
      <vt:lpstr>Communication identifiers</vt:lpstr>
      <vt:lpstr>References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 identifiers</dc:title>
  <dc:creator>Henning Schulzrinne</dc:creator>
  <cp:lastModifiedBy>Henning Schulzrinne</cp:lastModifiedBy>
  <cp:revision>9</cp:revision>
  <dcterms:created xsi:type="dcterms:W3CDTF">2018-07-06T18:49:00Z</dcterms:created>
  <dcterms:modified xsi:type="dcterms:W3CDTF">2018-10-01T03:13:56Z</dcterms:modified>
</cp:coreProperties>
</file>