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C083E-B8CC-2749-A52D-902512385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" y="0"/>
            <a:ext cx="12191999" cy="35099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17D1D-09D4-9A47-8506-7A59BBC8C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B3230-EF28-C34B-B6E6-FE3CA987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3A360-7162-9349-8704-A6065083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E6096-67E1-564D-A91F-371B2F06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0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0FBD-6F03-9E4C-B270-E983B8BA1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79F0B-936A-A844-8684-B441E9071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E0DC3-095B-D544-812E-0CD5F321D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FF353-8F11-6140-B0FB-92A991F9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3D35B-E731-D345-A609-832E3DA2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5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D13420-4624-F34C-8553-D5249B8EE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6A008-7844-3243-A372-8DDD29D96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F4CC8-F383-B545-980A-19DDC220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09622-CE28-364B-A859-4B0EF8E9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E8F24-2FBC-D04E-BC47-972F71B7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48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4267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423323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867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170" marR="0" lvl="1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○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754" marR="0" lvl="2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■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339" marR="0" lvl="3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●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924" marR="0" lvl="4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○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509" marR="0" lvl="5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■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7093" marR="0" lvl="6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●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678" marR="0" lvl="7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○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6263" marR="0" lvl="8" indent="-406390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2"/>
              </a:buClr>
              <a:buSzPts val="1200"/>
              <a:buFont typeface="Roboto"/>
              <a:buChar char="■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423323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867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170" marR="0" lvl="1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○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754" marR="0" lvl="2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■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339" marR="0" lvl="3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●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924" marR="0" lvl="4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○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509" marR="0" lvl="5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■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7093" marR="0" lvl="6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●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678" marR="0" lvl="7" indent="-406390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"/>
              <a:buChar char="○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6263" marR="0" lvl="8" indent="-406390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2"/>
              </a:buClr>
              <a:buSzPts val="1200"/>
              <a:buFont typeface="Roboto"/>
              <a:buChar char="■"/>
              <a:defRPr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2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5A5E-DAD2-F747-85C4-6027EAAFA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964"/>
            <a:ext cx="12192000" cy="11739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685783" indent="0"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5C544-1961-A54D-9F1E-80BCC508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305407"/>
            <a:ext cx="11391515" cy="48715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3D4C5-3961-0445-A5BB-19A9BDAC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6400" y="6358083"/>
            <a:ext cx="2743200" cy="365125"/>
          </a:xfrm>
        </p:spPr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FD513-39CB-4C45-A106-E6F71355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5C96B-1ADE-0C4C-86BC-8D082CA3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15" y="6356351"/>
            <a:ext cx="2743200" cy="365125"/>
          </a:xfrm>
        </p:spPr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5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93521-C397-1449-A048-7C5E7B25A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6EAB4-5F84-2F41-AD4D-058EB4337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8B0A0-23E4-2D49-8148-ADA1662FE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41958-A645-CF4A-8152-80DBC652F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8187A-EE4D-6340-A602-2EF92304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6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5A5FD-6F83-004D-B637-9449A43AA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4255A-14F2-1049-AA34-E7214F04A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518C6-FFA2-2A4B-A02E-0B4155CC8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C8ABC-EED0-7540-AA91-1C854824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836D-E2D8-8E4F-BE42-31E4CF80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CBD194-E5A6-7E4C-9861-199589009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964"/>
            <a:ext cx="12192000" cy="11739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685783" indent="0"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4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F8AAB-AAB1-8B48-AD18-E3F04CBDB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0D3C9-EF98-744B-B80F-5FF307EE0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A71FC-83EE-9B4F-B6F3-AD7B2D0EB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11C7C-BCC0-5A41-B3C2-B8D74D70E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7BB11E-091D-1D42-96CE-7C137077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A57324-7C20-EC41-BCAC-17BC3F32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AC0C34-64AD-4C43-821B-5FA74CF4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C91FB20-2CFC-DB44-9F63-25BFDF7F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964"/>
            <a:ext cx="12192000" cy="11739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685783" indent="0"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0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E3B000-6B30-4046-8C9C-60C29901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EAD833-44FD-234A-B955-5DCE4DDFE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2C10E-834D-BF4A-9640-C1FBE5C36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C8979C-F764-4E42-9E3E-3067CEFC8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8324"/>
            <a:ext cx="12192000" cy="11739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685783" indent="0"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8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C7668-5120-9F40-B684-B1DB688F2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BDBB3B-1765-E14F-AA1F-E5E1D3E2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33FA4-18FD-464E-8ADF-40A2F574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0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06DCE-8897-9141-A7B7-8502A7FD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0D46A-D85A-6648-9F8A-D9F53F6EF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94A23-CA3E-3F4F-AC8B-E3FCD418D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8E0EC-6BBB-C549-B506-B91635B2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38165-C4D4-0941-BBE0-A3AEFB7F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F2A5B-709F-1D4F-B6B6-4E376889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3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CBDB0-8E13-214A-8400-6C29FB49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8C290F-D1DE-3445-B0AF-2314FD963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7F796-7AA5-6741-84D9-834664C40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6DA95-305D-6940-BDB1-92F1EA3B3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09EB6-BD2F-D343-AB1C-48558473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34A0A-2038-9347-871F-AB96A15D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9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7DC6B-830F-8347-972D-896CA68E7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5E8F5-C81D-8B4B-9CEE-375937A6A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E7FA7-A98B-384D-9799-5D02BC63295F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3B707-388D-1C45-A92D-A1C4263BE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CA1E5-35D3-1D49-A435-E5519BC16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86FE0-A2D3-C145-8F72-8F90BA9B0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5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ED1C-58ED-A54F-BFD6-A4B1A21DD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Location, location, location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3D115-2174-1B40-9354-A543773BE2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Henning Schulzrinne</a:t>
            </a:r>
          </a:p>
          <a:p>
            <a:r>
              <a:rPr lang="en-US" dirty="0"/>
              <a:t>Columbia University</a:t>
            </a:r>
          </a:p>
        </p:txBody>
      </p:sp>
    </p:spTree>
    <p:extLst>
      <p:ext uri="{BB962C8B-B14F-4D97-AF65-F5344CB8AC3E}">
        <p14:creationId xmlns:p14="http://schemas.microsoft.com/office/powerpoint/2010/main" val="355001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EF13-D1F5-D541-AC99-A0C65D57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E1782-3516-9649-A007-D2B8656CA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0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F5B47-AA76-9142-BB89-5EDFBF432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F2F6C-3FD7-4940-BFDD-3AB4071AE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6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B7909-D5BE-8847-89F9-27AED76E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Dispatchable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80478-AE77-8E47-9492-281A116FB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6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7250C-3D26-034D-B050-4F5FEA80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FB1AB-B263-314C-9E84-6A53129EA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B31B-6FA0-8C42-9601-DE7E3D90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beacons</a:t>
            </a:r>
          </a:p>
        </p:txBody>
      </p:sp>
    </p:spTree>
    <p:extLst>
      <p:ext uri="{BB962C8B-B14F-4D97-AF65-F5344CB8AC3E}">
        <p14:creationId xmlns:p14="http://schemas.microsoft.com/office/powerpoint/2010/main" val="3420505943"/>
      </p:ext>
    </p:extLst>
  </p:cSld>
  <p:clrMapOvr>
    <a:masterClrMapping/>
  </p:clrMapOvr>
</p:sld>
</file>

<file path=ppt/theme/theme1.xml><?xml version="1.0" encoding="utf-8"?>
<a:theme xmlns:a="http://schemas.openxmlformats.org/drawingml/2006/main" name="2018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blue" id="{487F4C0E-C276-6846-8B9A-70781E30B66B}" vid="{A758A767-063A-5045-AC22-37E71C5D6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blue</Template>
  <TotalTime>3</TotalTime>
  <Words>20</Words>
  <Application>Microsoft Macintosh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2018 blue</vt:lpstr>
      <vt:lpstr>Location, location, location</vt:lpstr>
      <vt:lpstr>FCC requirements</vt:lpstr>
      <vt:lpstr>Location report</vt:lpstr>
      <vt:lpstr>Definition: Dispatchable location</vt:lpstr>
      <vt:lpstr>Experiment</vt:lpstr>
      <vt:lpstr>Bluetooth beacons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Location, location, location</dc:title>
  <dc:creator>Henning Schulzrinne</dc:creator>
  <cp:lastModifiedBy>Henning Schulzrinne</cp:lastModifiedBy>
  <cp:revision>3</cp:revision>
  <dcterms:created xsi:type="dcterms:W3CDTF">2018-10-15T03:10:49Z</dcterms:created>
  <dcterms:modified xsi:type="dcterms:W3CDTF">2018-10-15T03:14:46Z</dcterms:modified>
</cp:coreProperties>
</file>