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29"/>
  </p:normalViewPr>
  <p:slideViewPr>
    <p:cSldViewPr snapToGrid="0" snapToObjects="1">
      <p:cViewPr varScale="1">
        <p:scale>
          <a:sx n="77" d="100"/>
          <a:sy n="77" d="100"/>
        </p:scale>
        <p:origin x="208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1B6-2AEB-A144-918D-7C873AB57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9A46E-0BE9-734B-907C-AE2F01054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A50B2-1072-0943-A1A4-9E245805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7D609-6FE7-DE47-9787-73117C663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66591-1D76-5C43-BA7F-038ACD31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A4D34-0B68-FA4B-AA60-90E16777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57487-6599-A248-B069-236308814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7EEC3-5D9F-7A4D-B78A-1151BD03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1DAAA-A676-4F47-BC65-EDAF1421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F465D-5FF8-DD44-AC24-67555EA26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6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6A6A98-F8C6-304F-8EB9-E04E82866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E1CF6-A282-1B47-8874-BE32C34AF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79C35-F12B-A840-9C34-8870C6412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FBE77-DA79-DE48-AE1B-9F6C1E72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8CB27-48D5-8F47-91F9-22C30E30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8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7C32-8825-514D-A5D3-CF59E89B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15B68-8500-D44D-84C1-A7943AA92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312A-E293-0A49-B615-27889C30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FE0F8-2C80-664B-9B42-86996450D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63A36-64BC-0C49-926E-2444807E6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4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1997F-7C0A-5F46-AAA9-5071EACDE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BA4DC-E318-3747-B215-4AEB17AB2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AB749-559D-9046-83B1-FE290C01F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A976A-B23D-794A-9D2E-A40C542BA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CA624-9C86-BA4E-BFAF-A93FAE3DD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85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1B48F-9A34-F64E-8739-8932103E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4302D-AAD7-554E-B403-9D32A73F5C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87BC01-35BD-0B4C-8E29-9AADA7432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86D7D-52F6-024F-8660-27D81ED29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4C849-9206-3945-A594-48B62694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43B23-CE70-6F4E-8CEF-FCC88B12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30280-BC09-D240-A45D-D7100D8A5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53860-50CA-EB4F-8C72-4DBFF74DD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1CA969-7496-2041-8013-F7B1681F3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B99A4-EC91-2E41-8D39-BF3EDA0C6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2B097-1A27-CD48-ABD4-E05C912EB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13E06A-EC89-2843-BF3E-92307F5A2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259706-1E38-4D4F-97B6-429EFA3F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8E3932-F2CA-AA46-B044-D4646DA65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4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8CC65-CFDB-2143-BE4D-46FBDAFE3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A62538-668F-564F-A174-A2733A561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A32D5-AF70-5C48-8863-C31557F3D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AA57FE-AF7F-C640-B7D0-3189A54D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5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0EFDA4-01B1-AD47-9940-3BF9902BD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E84926-793A-A740-AD77-8FA00CCC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FDF51-641A-3640-AA32-F22A8934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89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7943D-C21B-164C-9610-DBF99D98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EE3B4-73E7-904D-947B-F267C0896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D4C7C-ECB9-FA49-8330-A05CB3820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17373-29A8-2644-80F6-A7CB8C668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68986-853C-F649-AEAD-D40ED744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115A9-0D7D-1A49-9120-28DDA923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86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17ED1-ACC9-6B43-B469-FB27EEDEF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F656E-3339-C742-B3B6-A7D43C8BB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142FA-9439-634E-94A4-5AE47CA21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3CD59-FC37-D948-A524-229C352F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7C4C99-EB99-B04E-B324-00ECBA4C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27CE8-91EA-2A49-9184-61620C8E7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1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67329-E8C3-A543-B323-66FC75462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48A97-C787-0040-8D6D-0996EA6F9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043D6-F454-0648-9577-2414EBC93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5414-208E-974A-B40A-59AD79CCE24B}" type="datetimeFigureOut">
              <a:rPr lang="en-US" smtClean="0"/>
              <a:t>6/23/18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1C1CF-AFEA-9D4D-8500-F9540036B2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65C48-2505-BB46-A10F-26479D3B8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71B6B-B604-7444-A320-BFA802E4AD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6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78FA3-4AAE-5247-999E-B9E8CDA0E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Henning Schulzrinne – Columbia University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47388-870D-5849-847B-E9BF033D7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90808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Old-fashioned Internet guy</a:t>
            </a:r>
          </a:p>
          <a:p>
            <a:r>
              <a:rPr lang="en-US" dirty="0"/>
              <a:t>Not interested in blockchain</a:t>
            </a:r>
          </a:p>
          <a:p>
            <a:r>
              <a:rPr lang="en-US" dirty="0"/>
              <a:t>Internet of Things</a:t>
            </a:r>
          </a:p>
          <a:p>
            <a:pPr lvl="1"/>
            <a:r>
              <a:rPr lang="en-US" dirty="0"/>
              <a:t>How to make IoT (and the Internet) easier to use and debug</a:t>
            </a:r>
          </a:p>
          <a:p>
            <a:r>
              <a:rPr lang="en-US" dirty="0"/>
              <a:t>Public policy</a:t>
            </a:r>
          </a:p>
          <a:p>
            <a:pPr lvl="1"/>
            <a:r>
              <a:rPr lang="en-US" dirty="0"/>
              <a:t>Broadband inclusion – rural, low income, people with disabilities</a:t>
            </a:r>
          </a:p>
          <a:p>
            <a:pPr lvl="1"/>
            <a:r>
              <a:rPr lang="en-US" dirty="0"/>
              <a:t>Open Internet</a:t>
            </a:r>
          </a:p>
          <a:p>
            <a:pPr lvl="1"/>
            <a:r>
              <a:rPr lang="en-US" dirty="0"/>
              <a:t>Public safety (911/112, alerting, …)</a:t>
            </a:r>
          </a:p>
          <a:p>
            <a:pPr lvl="1"/>
            <a:r>
              <a:rPr lang="en-US" dirty="0"/>
              <a:t>Robocall prevention</a:t>
            </a:r>
          </a:p>
          <a:p>
            <a:pPr lvl="1"/>
            <a:r>
              <a:rPr lang="en-US"/>
              <a:t>Network economics</a:t>
            </a:r>
            <a:endParaRPr lang="en-US" dirty="0"/>
          </a:p>
          <a:p>
            <a:r>
              <a:rPr lang="en-US" dirty="0"/>
              <a:t>Internet architecture and standards</a:t>
            </a:r>
          </a:p>
          <a:p>
            <a:pPr lvl="1"/>
            <a:r>
              <a:rPr lang="en-US" dirty="0"/>
              <a:t>VoIP and related topics</a:t>
            </a:r>
          </a:p>
          <a:p>
            <a:pPr lvl="1"/>
            <a:r>
              <a:rPr lang="en-US" dirty="0"/>
              <a:t>Internet measurements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D814B8-7CD9-1045-A113-250AEC676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6758" y="3265714"/>
            <a:ext cx="1647042" cy="164704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1CFF6B-551A-8C43-9904-D0D4D12A7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6758" y="5510150"/>
            <a:ext cx="1504628" cy="80067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1715023-C735-904B-80B6-3EA779B4EF0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8094"/>
          <a:stretch/>
        </p:blipFill>
        <p:spPr>
          <a:xfrm>
            <a:off x="6096000" y="1824726"/>
            <a:ext cx="5784550" cy="91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6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66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Henning Schulzrinne – Columbia University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Henning Schulzrinne</dc:creator>
  <cp:lastModifiedBy>Henning Schulzrinne</cp:lastModifiedBy>
  <cp:revision>3</cp:revision>
  <dcterms:created xsi:type="dcterms:W3CDTF">2018-06-23T15:44:05Z</dcterms:created>
  <dcterms:modified xsi:type="dcterms:W3CDTF">2018-06-23T15:52:22Z</dcterms:modified>
</cp:coreProperties>
</file>