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413" r:id="rId4"/>
    <p:sldId id="402" r:id="rId5"/>
    <p:sldId id="414" r:id="rId6"/>
    <p:sldId id="412" r:id="rId7"/>
    <p:sldId id="403" r:id="rId8"/>
    <p:sldId id="404" r:id="rId9"/>
    <p:sldId id="405" r:id="rId10"/>
    <p:sldId id="406" r:id="rId11"/>
    <p:sldId id="409" r:id="rId12"/>
    <p:sldId id="410" r:id="rId13"/>
    <p:sldId id="408" r:id="rId14"/>
    <p:sldId id="411" r:id="rId15"/>
    <p:sldId id="4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2"/>
    <p:restoredTop sz="94599"/>
  </p:normalViewPr>
  <p:slideViewPr>
    <p:cSldViewPr snapToGrid="0" snapToObjects="1">
      <p:cViewPr varScale="1">
        <p:scale>
          <a:sx n="64" d="100"/>
          <a:sy n="64" d="100"/>
        </p:scale>
        <p:origin x="1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6701-9392-2A4F-96D2-5FA8AFCFF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F7BEF-46E7-1547-B6DB-67F08F883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64F0F-FBAA-7D43-85BA-B5A44701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E803-7D1D-3144-8940-8AD33EE6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B300-9EC7-A449-A5A4-D62D565D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A3D5-0F6B-D841-93C4-C7921112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BACDD-2215-5A48-A9DF-592F4D309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840A-7BA4-A64B-8EA1-3767CC3C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BB7CD-CC04-A240-AAF2-90A4AD9A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0D8C4-2AE0-FC4F-852B-7BBB5A42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BF6D6-8073-4247-BCB1-D1CF4C936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6D25A-A0E9-DE45-8AED-B2D67FA5A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C0006-152D-3441-A6D3-B8F60E90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D270-2CA2-6E49-9CF4-8F4A0A67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09BFF-C90E-3649-A0FE-582D663C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1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59A7-85E9-A84B-8868-9F696398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8C30-F8F1-1C43-A002-02A4F275C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A64F-2EA7-8D4E-AF27-4E249571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787BC-0952-4447-A6F0-52757B80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5726-140C-554E-A8EC-9971CF9A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E1D1-E8F6-F841-AFCD-781BB8A3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AA19-E7FD-FB46-AEA7-8EA32795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A168B-6CD4-7446-9C37-D00B594F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40B8D-71A7-484C-9F59-67CC1B6E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63150-700B-924F-B5B8-21DEC779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BFDA-9DD7-044D-A521-01D7B79D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5997B-652D-8F4A-8F12-52EC07FF0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7F210-9D13-3647-8B4C-0BEF84A0F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162A3-AE3B-F34D-80EC-FA7A726F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89E82-7DB9-BF4C-AD64-B44838C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81E2A-3F58-2E48-BB91-85AF6595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929B-AE00-B24D-839D-8422C43A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E13A0-7835-4544-8ED7-82A382AA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D7DC4-3753-A44A-B83C-96193840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6B177-46FD-F74A-A8CB-3016E6495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0D83E-B3C5-C648-8C63-C8B09AB43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FE6DB-614E-1A42-9DE4-DE893EF5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5B4BC-608E-FB45-889D-2FFC174E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1D975-8C66-644F-99C6-B4DB4488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6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7BD4-86EF-E94C-9823-6E22B453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EC7C3-EE78-CC41-8C5D-B10EA521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F21D0-A3E7-6946-9F5F-26AE1360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879D6-56E6-AB41-9DED-7BA4B3EB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5C113-0EB2-9C46-8218-EF16697B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60F9C-F9EB-5149-A0A2-01EFF6BF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5EC8-0AF9-5543-8F0D-F0485AAD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BD99-EFDB-D241-8AED-0D8F53D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665F-F3F6-D240-A67D-BFF0EAC7D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C8F4F-76DF-D040-A00B-CA025FBC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A1B82-9149-B146-98AC-A07BFE79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DA601-ED5A-6F4D-B162-8E04AC6F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0C64F-85D9-EB47-A041-4D90DF74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325D-E40E-3A44-AEA4-A32799DE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A7027-7113-2748-B064-AB509F99E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AA163-E8DC-7146-894C-144CAECE1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2C01A-22CB-464C-9437-C7F8D5D9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A2AA-07D2-4547-A264-307EC534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41745-7F74-C742-AD09-5C0493CB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BF335-2E6E-254B-8E8C-2D4BB750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9D977-08F7-4F4E-AEAE-EE205F4DF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BACC-D5FE-044C-BC0D-D21B718CA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E045-6BFB-C241-BCAF-D914142750F4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AA647-4408-3F44-A81F-528F0BA54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19866-A0AA-B845-880F-0763443A8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7892-75B6-A643-AF66-01E21125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1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EA8F-E67B-1A4A-9299-B6F623DC7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shut down the Internet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898A4-5F1F-B54C-ACA8-EDB14E95D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Henning Schulzrinne</a:t>
            </a:r>
          </a:p>
        </p:txBody>
      </p:sp>
    </p:spTree>
    <p:extLst>
      <p:ext uri="{BB962C8B-B14F-4D97-AF65-F5344CB8AC3E}">
        <p14:creationId xmlns:p14="http://schemas.microsoft.com/office/powerpoint/2010/main" val="240532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9C9E93A-6AD3-BE44-8E17-6C9D6486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17" y="179387"/>
            <a:ext cx="969757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6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A028C-F97A-E643-8E4C-E0E7EE299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18" y="1895585"/>
            <a:ext cx="11264943" cy="30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CF331-52F5-3A4E-86F7-F54AB2FF9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69" y="576470"/>
            <a:ext cx="10184644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9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8951B-6942-C945-BC3F-7C8C6C153E75}"/>
              </a:ext>
            </a:extLst>
          </p:cNvPr>
          <p:cNvSpPr txBox="1"/>
          <p:nvPr/>
        </p:nvSpPr>
        <p:spPr>
          <a:xfrm>
            <a:off x="2634018" y="1815152"/>
            <a:ext cx="6670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Content-Centric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1C2E9-9F26-EE46-9D9D-DCC36D6F21C8}"/>
              </a:ext>
            </a:extLst>
          </p:cNvPr>
          <p:cNvSpPr txBox="1"/>
          <p:nvPr/>
        </p:nvSpPr>
        <p:spPr>
          <a:xfrm>
            <a:off x="2265529" y="3973773"/>
            <a:ext cx="7759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CON = Content-Only Networks</a:t>
            </a:r>
          </a:p>
        </p:txBody>
      </p:sp>
    </p:spTree>
    <p:extLst>
      <p:ext uri="{BB962C8B-B14F-4D97-AF65-F5344CB8AC3E}">
        <p14:creationId xmlns:p14="http://schemas.microsoft.com/office/powerpoint/2010/main" val="28112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375B55-4727-3245-B6C1-274DF36F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75" y="1072202"/>
            <a:ext cx="5956300" cy="46863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B36897F-FBFC-1A4F-927C-FA530B4F3AC2}"/>
              </a:ext>
            </a:extLst>
          </p:cNvPr>
          <p:cNvSpPr/>
          <p:nvPr/>
        </p:nvSpPr>
        <p:spPr>
          <a:xfrm>
            <a:off x="6639339" y="2007704"/>
            <a:ext cx="3101009" cy="1868557"/>
          </a:xfrm>
          <a:prstGeom prst="cloud">
            <a:avLst/>
          </a:prstGeom>
          <a:solidFill>
            <a:srgbClr val="4472C4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hyper-scalar</a:t>
            </a:r>
          </a:p>
          <a:p>
            <a:pPr algn="ctr"/>
            <a:r>
              <a:rPr lang="en-US" dirty="0"/>
              <a:t>data center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663A5C4-6BF7-AC4E-8CF4-04C376C0AC36}"/>
              </a:ext>
            </a:extLst>
          </p:cNvPr>
          <p:cNvSpPr/>
          <p:nvPr/>
        </p:nvSpPr>
        <p:spPr>
          <a:xfrm>
            <a:off x="1364974" y="2007704"/>
            <a:ext cx="3101009" cy="18685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hyper-scalar</a:t>
            </a:r>
          </a:p>
          <a:p>
            <a:pPr algn="ctr"/>
            <a:r>
              <a:rPr lang="en-US" dirty="0"/>
              <a:t>data 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0F6DB-65A8-B741-9638-7F517EC0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39" y="1671748"/>
            <a:ext cx="1634509" cy="366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A8897-5521-BC43-9EF3-62761552D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315" y="3907512"/>
            <a:ext cx="609410" cy="609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AF20A5-45F9-C148-A593-CE0EB564B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732" y="1277549"/>
            <a:ext cx="1298053" cy="7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F9A24-9A4B-714F-A739-FCB97BB9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682" y="289198"/>
            <a:ext cx="2836693" cy="3001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41DB98-8590-AC4F-AA2D-4E4AD654D856}"/>
              </a:ext>
            </a:extLst>
          </p:cNvPr>
          <p:cNvSpPr txBox="1"/>
          <p:nvPr/>
        </p:nvSpPr>
        <p:spPr>
          <a:xfrm>
            <a:off x="6251028" y="2380593"/>
            <a:ext cx="7088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80 TB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98A22-B1F1-2B4A-9D6A-0A4463FC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490" y="3597965"/>
            <a:ext cx="7335078" cy="3260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B0DA-5F32-E04F-957E-0072E53E2817}"/>
              </a:ext>
            </a:extLst>
          </p:cNvPr>
          <p:cNvSpPr txBox="1"/>
          <p:nvPr/>
        </p:nvSpPr>
        <p:spPr>
          <a:xfrm>
            <a:off x="2583490" y="3776870"/>
            <a:ext cx="233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cargo delivery network</a:t>
            </a:r>
          </a:p>
        </p:txBody>
      </p:sp>
    </p:spTree>
    <p:extLst>
      <p:ext uri="{BB962C8B-B14F-4D97-AF65-F5344CB8AC3E}">
        <p14:creationId xmlns:p14="http://schemas.microsoft.com/office/powerpoint/2010/main" val="26590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917492_10105477172978260_3382032146754474615_n.jpg">
            <a:extLst>
              <a:ext uri="{FF2B5EF4-FFF2-40B4-BE49-F238E27FC236}">
                <a16:creationId xmlns:a16="http://schemas.microsoft.com/office/drawing/2014/main" id="{2B642B6D-6C04-8248-9280-BC200222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92" y="-48368"/>
            <a:ext cx="6040122" cy="69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6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7DEB5-6B19-7C44-9452-5C9E22BC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450" y="0"/>
            <a:ext cx="5579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7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NetSys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C895-3F4E-2545-8FE0-67A269A10C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55626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292F33"/>
                </a:solidFill>
                <a:latin typeface="Helvetica Neue" charset="0"/>
              </a:rPr>
              <a:t>“Remember when, on the Internet, nobody knew who you were?”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990600"/>
            <a:ext cx="55509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F616C-BA77-2740-B413-F8920A2C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91"/>
            <a:ext cx="12192000" cy="63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4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3CDB7-D578-0B43-80B7-8D51A1C3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17" y="159338"/>
            <a:ext cx="6577692" cy="66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9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DD82-705E-FC41-A398-C2A37673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90" y="0"/>
            <a:ext cx="7795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4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03920-B2DB-774E-BC0C-9A144A6C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21" y="0"/>
            <a:ext cx="776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9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9BC56-C4FB-6E4E-AA3A-BEF4B664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5" y="0"/>
            <a:ext cx="11706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</Words>
  <Application>Microsoft Macintosh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Office Theme</vt:lpstr>
      <vt:lpstr>Let’s shut down the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shut down the Internet</dc:title>
  <dc:creator>Henning Schulzrinne</dc:creator>
  <cp:lastModifiedBy>Henning Schulzrinne</cp:lastModifiedBy>
  <cp:revision>4</cp:revision>
  <dcterms:created xsi:type="dcterms:W3CDTF">2018-06-28T15:53:26Z</dcterms:created>
  <dcterms:modified xsi:type="dcterms:W3CDTF">2018-06-28T17:31:43Z</dcterms:modified>
</cp:coreProperties>
</file>