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notesMasterIdLst>
    <p:notesMasterId r:id="rId9"/>
  </p:notesMasterIdLst>
  <p:handoutMasterIdLst>
    <p:handoutMasterId r:id="rId10"/>
  </p:handoutMasterIdLst>
  <p:sldIdLst>
    <p:sldId id="3957" r:id="rId2"/>
    <p:sldId id="3979" r:id="rId3"/>
    <p:sldId id="3861" r:id="rId4"/>
    <p:sldId id="3859" r:id="rId5"/>
    <p:sldId id="3976" r:id="rId6"/>
    <p:sldId id="3977" r:id="rId7"/>
    <p:sldId id="3978" r:id="rId8"/>
  </p:sldIdLst>
  <p:sldSz cx="9144000" cy="6858000" type="screen4x3"/>
  <p:notesSz cx="7099300" cy="1023461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FF0000"/>
    <a:srgbClr val="EE0000"/>
    <a:srgbClr val="EE4612"/>
    <a:srgbClr val="92DABB"/>
    <a:srgbClr val="AAE2CA"/>
    <a:srgbClr val="FF6699"/>
    <a:srgbClr val="B8A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36F900-0DF8-4EA8-8B78-9E99F86784B6}" v="97" dt="2018-07-04T06:05:12.5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6" autoAdjust="0"/>
    <p:restoredTop sz="83429" autoAdjust="0"/>
  </p:normalViewPr>
  <p:slideViewPr>
    <p:cSldViewPr snapToObjects="1" showGuides="1">
      <p:cViewPr varScale="1">
        <p:scale>
          <a:sx n="92" d="100"/>
          <a:sy n="92" d="100"/>
        </p:scale>
        <p:origin x="20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7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22956"/>
    </p:cViewPr>
  </p:sorterViewPr>
  <p:notesViewPr>
    <p:cSldViewPr snapToObjects="1" showGuides="1">
      <p:cViewPr varScale="1">
        <p:scale>
          <a:sx n="75" d="100"/>
          <a:sy n="75" d="100"/>
        </p:scale>
        <p:origin x="3954" y="8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 A" userId="a0fc39496e6f088c" providerId="LiveId" clId="{3336F900-0DF8-4EA8-8B78-9E99F86784B6}"/>
    <pc:docChg chg="custSel modSld">
      <pc:chgData name="K A" userId="a0fc39496e6f088c" providerId="LiveId" clId="{3336F900-0DF8-4EA8-8B78-9E99F86784B6}" dt="2018-07-04T06:05:12.570" v="97"/>
      <pc:docMkLst>
        <pc:docMk/>
      </pc:docMkLst>
      <pc:sldChg chg="addSp delSp modSp">
        <pc:chgData name="K A" userId="a0fc39496e6f088c" providerId="LiveId" clId="{3336F900-0DF8-4EA8-8B78-9E99F86784B6}" dt="2018-07-04T06:05:12.570" v="97"/>
        <pc:sldMkLst>
          <pc:docMk/>
          <pc:sldMk cId="1078145878" sldId="3979"/>
        </pc:sldMkLst>
        <pc:spChg chg="mod">
          <ac:chgData name="K A" userId="a0fc39496e6f088c" providerId="LiveId" clId="{3336F900-0DF8-4EA8-8B78-9E99F86784B6}" dt="2018-07-04T06:05:10.972" v="95" actId="20577"/>
          <ac:spMkLst>
            <pc:docMk/>
            <pc:sldMk cId="1078145878" sldId="3979"/>
            <ac:spMk id="3" creationId="{5AC26D58-1502-4B29-8CB5-D987760FE329}"/>
          </ac:spMkLst>
        </pc:spChg>
        <pc:spChg chg="add del mod">
          <ac:chgData name="K A" userId="a0fc39496e6f088c" providerId="LiveId" clId="{3336F900-0DF8-4EA8-8B78-9E99F86784B6}" dt="2018-07-04T06:05:12.570" v="97"/>
          <ac:spMkLst>
            <pc:docMk/>
            <pc:sldMk cId="1078145878" sldId="3979"/>
            <ac:spMk id="5" creationId="{1AAED44C-82BF-428C-9C3A-33451CB8DC25}"/>
          </ac:spMkLst>
        </pc:spChg>
      </pc:sldChg>
    </pc:docChg>
  </pc:docChgLst>
  <pc:docChgLst>
    <pc:chgData name="K A" userId="a0fc39496e6f088c" providerId="LiveId" clId="{D295F05E-F6EB-4483-8526-CEA3E38296B4}"/>
    <pc:docChg chg="undo custSel addSld delSld modSld modMainMaster">
      <pc:chgData name="K A" userId="a0fc39496e6f088c" providerId="LiveId" clId="{D295F05E-F6EB-4483-8526-CEA3E38296B4}" dt="2018-06-21T15:01:19.052" v="2085" actId="20577"/>
      <pc:docMkLst>
        <pc:docMk/>
      </pc:docMkLst>
      <pc:sldChg chg="del">
        <pc:chgData name="K A" userId="a0fc39496e6f088c" providerId="LiveId" clId="{D295F05E-F6EB-4483-8526-CEA3E38296B4}" dt="2018-06-21T14:10:05.589" v="2" actId="2696"/>
        <pc:sldMkLst>
          <pc:docMk/>
          <pc:sldMk cId="4224004167" sldId="3859"/>
        </pc:sldMkLst>
      </pc:sldChg>
      <pc:sldChg chg="modSp add">
        <pc:chgData name="K A" userId="a0fc39496e6f088c" providerId="LiveId" clId="{D295F05E-F6EB-4483-8526-CEA3E38296B4}" dt="2018-06-21T14:26:42.620" v="770" actId="20577"/>
        <pc:sldMkLst>
          <pc:docMk/>
          <pc:sldMk cId="4224004167" sldId="3859"/>
        </pc:sldMkLst>
        <pc:spChg chg="mod">
          <ac:chgData name="K A" userId="a0fc39496e6f088c" providerId="LiveId" clId="{D295F05E-F6EB-4483-8526-CEA3E38296B4}" dt="2018-06-21T14:21:19.575" v="571" actId="790"/>
          <ac:spMkLst>
            <pc:docMk/>
            <pc:sldMk cId="4224004167" sldId="3859"/>
            <ac:spMk id="2" creationId="{00000000-0000-0000-0000-000000000000}"/>
          </ac:spMkLst>
        </pc:spChg>
        <pc:spChg chg="mod">
          <ac:chgData name="K A" userId="a0fc39496e6f088c" providerId="LiveId" clId="{D295F05E-F6EB-4483-8526-CEA3E38296B4}" dt="2018-06-21T14:21:19.575" v="571" actId="790"/>
          <ac:spMkLst>
            <pc:docMk/>
            <pc:sldMk cId="4224004167" sldId="3859"/>
            <ac:spMk id="44034" creationId="{00000000-0000-0000-0000-000000000000}"/>
          </ac:spMkLst>
        </pc:spChg>
        <pc:graphicFrameChg chg="mod modGraphic">
          <ac:chgData name="K A" userId="a0fc39496e6f088c" providerId="LiveId" clId="{D295F05E-F6EB-4483-8526-CEA3E38296B4}" dt="2018-06-21T14:26:42.620" v="770" actId="20577"/>
          <ac:graphicFrameMkLst>
            <pc:docMk/>
            <pc:sldMk cId="4224004167" sldId="3859"/>
            <ac:graphicFrameMk id="6" creationId="{00000000-0000-0000-0000-000000000000}"/>
          </ac:graphicFrameMkLst>
        </pc:graphicFrameChg>
      </pc:sldChg>
      <pc:sldChg chg="del">
        <pc:chgData name="K A" userId="a0fc39496e6f088c" providerId="LiveId" clId="{D295F05E-F6EB-4483-8526-CEA3E38296B4}" dt="2018-06-21T14:10:05.678" v="4" actId="2696"/>
        <pc:sldMkLst>
          <pc:docMk/>
          <pc:sldMk cId="1640706191" sldId="3861"/>
        </pc:sldMkLst>
      </pc:sldChg>
      <pc:sldChg chg="addSp delSp modSp add">
        <pc:chgData name="K A" userId="a0fc39496e6f088c" providerId="LiveId" clId="{D295F05E-F6EB-4483-8526-CEA3E38296B4}" dt="2018-06-21T14:16:13.629" v="413" actId="20577"/>
        <pc:sldMkLst>
          <pc:docMk/>
          <pc:sldMk cId="1640706191" sldId="3861"/>
        </pc:sldMkLst>
        <pc:spChg chg="mod">
          <ac:chgData name="K A" userId="a0fc39496e6f088c" providerId="LiveId" clId="{D295F05E-F6EB-4483-8526-CEA3E38296B4}" dt="2018-06-21T14:16:13.629" v="413" actId="20577"/>
          <ac:spMkLst>
            <pc:docMk/>
            <pc:sldMk cId="1640706191" sldId="3861"/>
            <ac:spMk id="62466" creationId="{00000000-0000-0000-0000-000000000000}"/>
          </ac:spMkLst>
        </pc:spChg>
        <pc:graphicFrameChg chg="add del mod modGraphic">
          <ac:chgData name="K A" userId="a0fc39496e6f088c" providerId="LiveId" clId="{D295F05E-F6EB-4483-8526-CEA3E38296B4}" dt="2018-06-21T14:16:04.472" v="393" actId="478"/>
          <ac:graphicFrameMkLst>
            <pc:docMk/>
            <pc:sldMk cId="1640706191" sldId="3861"/>
            <ac:graphicFrameMk id="37" creationId="{67B26B60-ECCC-4394-8815-84E457A2937C}"/>
          </ac:graphicFrameMkLst>
        </pc:graphicFrameChg>
      </pc:sldChg>
      <pc:sldChg chg="addSp delSp modSp">
        <pc:chgData name="K A" userId="a0fc39496e6f088c" providerId="LiveId" clId="{D295F05E-F6EB-4483-8526-CEA3E38296B4}" dt="2018-06-21T14:59:59.818" v="2049" actId="113"/>
        <pc:sldMkLst>
          <pc:docMk/>
          <pc:sldMk cId="0" sldId="3957"/>
        </pc:sldMkLst>
        <pc:spChg chg="mod">
          <ac:chgData name="K A" userId="a0fc39496e6f088c" providerId="LiveId" clId="{D295F05E-F6EB-4483-8526-CEA3E38296B4}" dt="2018-06-21T14:58:51.583" v="2033" actId="790"/>
          <ac:spMkLst>
            <pc:docMk/>
            <pc:sldMk cId="0" sldId="3957"/>
            <ac:spMk id="2" creationId="{81BC613C-691C-42D7-B7E3-602CE6F2E87E}"/>
          </ac:spMkLst>
        </pc:spChg>
        <pc:spChg chg="add del mod">
          <ac:chgData name="K A" userId="a0fc39496e6f088c" providerId="LiveId" clId="{D295F05E-F6EB-4483-8526-CEA3E38296B4}" dt="2018-06-21T14:58:40.951" v="2032"/>
          <ac:spMkLst>
            <pc:docMk/>
            <pc:sldMk cId="0" sldId="3957"/>
            <ac:spMk id="3" creationId="{7309FC57-F24B-4DE3-A8C4-9EF143ED01D6}"/>
          </ac:spMkLst>
        </pc:spChg>
        <pc:spChg chg="add mod">
          <ac:chgData name="K A" userId="a0fc39496e6f088c" providerId="LiveId" clId="{D295F05E-F6EB-4483-8526-CEA3E38296B4}" dt="2018-06-21T14:59:59.818" v="2049" actId="113"/>
          <ac:spMkLst>
            <pc:docMk/>
            <pc:sldMk cId="0" sldId="3957"/>
            <ac:spMk id="4" creationId="{65110FD7-6967-454A-AC29-0245C93A876F}"/>
          </ac:spMkLst>
        </pc:spChg>
        <pc:spChg chg="mod">
          <ac:chgData name="K A" userId="a0fc39496e6f088c" providerId="LiveId" clId="{D295F05E-F6EB-4483-8526-CEA3E38296B4}" dt="2018-06-21T14:59:56.213" v="2048" actId="12788"/>
          <ac:spMkLst>
            <pc:docMk/>
            <pc:sldMk cId="0" sldId="3957"/>
            <ac:spMk id="234498" creationId="{00000000-0000-0000-0000-000000000000}"/>
          </ac:spMkLst>
        </pc:spChg>
        <pc:spChg chg="mod">
          <ac:chgData name="K A" userId="a0fc39496e6f088c" providerId="LiveId" clId="{D295F05E-F6EB-4483-8526-CEA3E38296B4}" dt="2018-06-21T14:59:56.213" v="2048" actId="12788"/>
          <ac:spMkLst>
            <pc:docMk/>
            <pc:sldMk cId="0" sldId="3957"/>
            <ac:spMk id="234499" creationId="{00000000-0000-0000-0000-000000000000}"/>
          </ac:spMkLst>
        </pc:spChg>
      </pc:sldChg>
      <pc:sldChg chg="del">
        <pc:chgData name="K A" userId="a0fc39496e6f088c" providerId="LiveId" clId="{D295F05E-F6EB-4483-8526-CEA3E38296B4}" dt="2018-06-21T14:10:06.607" v="30" actId="2696"/>
        <pc:sldMkLst>
          <pc:docMk/>
          <pc:sldMk cId="3457372971" sldId="3976"/>
        </pc:sldMkLst>
      </pc:sldChg>
      <pc:sldChg chg="addSp delSp modSp add">
        <pc:chgData name="K A" userId="a0fc39496e6f088c" providerId="LiveId" clId="{D295F05E-F6EB-4483-8526-CEA3E38296B4}" dt="2018-06-21T14:39:54.656" v="1056" actId="20577"/>
        <pc:sldMkLst>
          <pc:docMk/>
          <pc:sldMk cId="3457372971" sldId="3976"/>
        </pc:sldMkLst>
        <pc:spChg chg="mod">
          <ac:chgData name="K A" userId="a0fc39496e6f088c" providerId="LiveId" clId="{D295F05E-F6EB-4483-8526-CEA3E38296B4}" dt="2018-06-21T14:27:12.373" v="790" actId="790"/>
          <ac:spMkLst>
            <pc:docMk/>
            <pc:sldMk cId="3457372971" sldId="3976"/>
            <ac:spMk id="2" creationId="{B4C38913-C6C8-4D9C-BDBF-09503F13BD4E}"/>
          </ac:spMkLst>
        </pc:spChg>
        <pc:graphicFrameChg chg="add del mod modGraphic">
          <ac:chgData name="K A" userId="a0fc39496e6f088c" providerId="LiveId" clId="{D295F05E-F6EB-4483-8526-CEA3E38296B4}" dt="2018-06-21T14:39:54.656" v="1056" actId="20577"/>
          <ac:graphicFrameMkLst>
            <pc:docMk/>
            <pc:sldMk cId="3457372971" sldId="3976"/>
            <ac:graphicFrameMk id="4" creationId="{B4A3E02C-6A9E-4C88-B5E8-8C5B6C03D227}"/>
          </ac:graphicFrameMkLst>
        </pc:graphicFrameChg>
      </pc:sldChg>
      <pc:sldChg chg="del">
        <pc:chgData name="K A" userId="a0fc39496e6f088c" providerId="LiveId" clId="{D295F05E-F6EB-4483-8526-CEA3E38296B4}" dt="2018-06-21T14:10:06.629" v="31" actId="2696"/>
        <pc:sldMkLst>
          <pc:docMk/>
          <pc:sldMk cId="3661315877" sldId="3977"/>
        </pc:sldMkLst>
      </pc:sldChg>
      <pc:sldChg chg="addSp modSp add">
        <pc:chgData name="K A" userId="a0fc39496e6f088c" providerId="LiveId" clId="{D295F05E-F6EB-4483-8526-CEA3E38296B4}" dt="2018-06-21T14:48:50.428" v="1434" actId="313"/>
        <pc:sldMkLst>
          <pc:docMk/>
          <pc:sldMk cId="3661315877" sldId="3977"/>
        </pc:sldMkLst>
        <pc:spChg chg="mod">
          <ac:chgData name="K A" userId="a0fc39496e6f088c" providerId="LiveId" clId="{D295F05E-F6EB-4483-8526-CEA3E38296B4}" dt="2018-06-21T14:47:32.439" v="1298" actId="790"/>
          <ac:spMkLst>
            <pc:docMk/>
            <pc:sldMk cId="3661315877" sldId="3977"/>
            <ac:spMk id="2" creationId="{AC644A05-6AD6-4355-BC9D-83CDA8DC6A3F}"/>
          </ac:spMkLst>
        </pc:spChg>
        <pc:spChg chg="add mod">
          <ac:chgData name="K A" userId="a0fc39496e6f088c" providerId="LiveId" clId="{D295F05E-F6EB-4483-8526-CEA3E38296B4}" dt="2018-06-21T14:48:50.428" v="1434" actId="313"/>
          <ac:spMkLst>
            <pc:docMk/>
            <pc:sldMk cId="3661315877" sldId="3977"/>
            <ac:spMk id="4" creationId="{E2E60AE7-A443-4DB1-9FEF-0C202C054C0F}"/>
          </ac:spMkLst>
        </pc:spChg>
      </pc:sldChg>
      <pc:sldChg chg="del">
        <pc:chgData name="K A" userId="a0fc39496e6f088c" providerId="LiveId" clId="{D295F05E-F6EB-4483-8526-CEA3E38296B4}" dt="2018-06-21T14:10:06.761" v="32" actId="2696"/>
        <pc:sldMkLst>
          <pc:docMk/>
          <pc:sldMk cId="1347297797" sldId="3978"/>
        </pc:sldMkLst>
      </pc:sldChg>
      <pc:sldChg chg="addSp delSp modSp add">
        <pc:chgData name="K A" userId="a0fc39496e6f088c" providerId="LiveId" clId="{D295F05E-F6EB-4483-8526-CEA3E38296B4}" dt="2018-06-21T14:55:47.726" v="1989" actId="313"/>
        <pc:sldMkLst>
          <pc:docMk/>
          <pc:sldMk cId="1347297797" sldId="3978"/>
        </pc:sldMkLst>
        <pc:spChg chg="mod">
          <ac:chgData name="K A" userId="a0fc39496e6f088c" providerId="LiveId" clId="{D295F05E-F6EB-4483-8526-CEA3E38296B4}" dt="2018-06-21T14:49:44.855" v="1491" actId="1076"/>
          <ac:spMkLst>
            <pc:docMk/>
            <pc:sldMk cId="1347297797" sldId="3978"/>
            <ac:spMk id="2" creationId="{FF93F308-8DA0-4673-82F1-3200CC3D8A8F}"/>
          </ac:spMkLst>
        </pc:spChg>
        <pc:spChg chg="mod">
          <ac:chgData name="K A" userId="a0fc39496e6f088c" providerId="LiveId" clId="{D295F05E-F6EB-4483-8526-CEA3E38296B4}" dt="2018-06-21T14:52:14.480" v="1818" actId="14100"/>
          <ac:spMkLst>
            <pc:docMk/>
            <pc:sldMk cId="1347297797" sldId="3978"/>
            <ac:spMk id="3" creationId="{D5BBC641-1279-408F-AFC4-01D39EAA95D6}"/>
          </ac:spMkLst>
        </pc:spChg>
        <pc:spChg chg="add mod">
          <ac:chgData name="K A" userId="a0fc39496e6f088c" providerId="LiveId" clId="{D295F05E-F6EB-4483-8526-CEA3E38296B4}" dt="2018-06-21T14:55:47.726" v="1989" actId="313"/>
          <ac:spMkLst>
            <pc:docMk/>
            <pc:sldMk cId="1347297797" sldId="3978"/>
            <ac:spMk id="9" creationId="{4E6B4168-E13C-4AD4-8492-693B598142DE}"/>
          </ac:spMkLst>
        </pc:spChg>
        <pc:picChg chg="add del mod">
          <ac:chgData name="K A" userId="a0fc39496e6f088c" providerId="LiveId" clId="{D295F05E-F6EB-4483-8526-CEA3E38296B4}" dt="2018-06-21T14:54:45.169" v="1881" actId="478"/>
          <ac:picMkLst>
            <pc:docMk/>
            <pc:sldMk cId="1347297797" sldId="3978"/>
            <ac:picMk id="5" creationId="{09101328-7E38-4E67-96AA-94E6F1B95512}"/>
          </ac:picMkLst>
        </pc:picChg>
        <pc:picChg chg="add del mod">
          <ac:chgData name="K A" userId="a0fc39496e6f088c" providerId="LiveId" clId="{D295F05E-F6EB-4483-8526-CEA3E38296B4}" dt="2018-06-21T14:54:45.169" v="1881" actId="478"/>
          <ac:picMkLst>
            <pc:docMk/>
            <pc:sldMk cId="1347297797" sldId="3978"/>
            <ac:picMk id="6" creationId="{AD1C0C60-56B6-4D46-B865-8E934BC98D50}"/>
          </ac:picMkLst>
        </pc:picChg>
        <pc:picChg chg="add del mod">
          <ac:chgData name="K A" userId="a0fc39496e6f088c" providerId="LiveId" clId="{D295F05E-F6EB-4483-8526-CEA3E38296B4}" dt="2018-06-21T14:54:45.169" v="1881" actId="478"/>
          <ac:picMkLst>
            <pc:docMk/>
            <pc:sldMk cId="1347297797" sldId="3978"/>
            <ac:picMk id="7" creationId="{C3CFD3A9-3067-4473-88CD-99A41EC70A05}"/>
          </ac:picMkLst>
        </pc:picChg>
        <pc:picChg chg="add mod">
          <ac:chgData name="K A" userId="a0fc39496e6f088c" providerId="LiveId" clId="{D295F05E-F6EB-4483-8526-CEA3E38296B4}" dt="2018-06-21T14:53:19.099" v="1824"/>
          <ac:picMkLst>
            <pc:docMk/>
            <pc:sldMk cId="1347297797" sldId="3978"/>
            <ac:picMk id="8" creationId="{D3BA1DB2-AF67-4D9C-8A58-3DD9D98393A0}"/>
          </ac:picMkLst>
        </pc:picChg>
        <pc:picChg chg="add mod">
          <ac:chgData name="K A" userId="a0fc39496e6f088c" providerId="LiveId" clId="{D295F05E-F6EB-4483-8526-CEA3E38296B4}" dt="2018-06-21T14:54:36.819" v="1880" actId="1076"/>
          <ac:picMkLst>
            <pc:docMk/>
            <pc:sldMk cId="1347297797" sldId="3978"/>
            <ac:picMk id="10" creationId="{7AA8ABA4-BDD6-420B-A2A4-E340964C5E8E}"/>
          </ac:picMkLst>
        </pc:picChg>
        <pc:picChg chg="add mod">
          <ac:chgData name="K A" userId="a0fc39496e6f088c" providerId="LiveId" clId="{D295F05E-F6EB-4483-8526-CEA3E38296B4}" dt="2018-06-21T14:54:53.940" v="1883" actId="1076"/>
          <ac:picMkLst>
            <pc:docMk/>
            <pc:sldMk cId="1347297797" sldId="3978"/>
            <ac:picMk id="11" creationId="{2E4FF4D8-BB74-4234-960B-88AFF96AE057}"/>
          </ac:picMkLst>
        </pc:picChg>
        <pc:picChg chg="add mod">
          <ac:chgData name="K A" userId="a0fc39496e6f088c" providerId="LiveId" clId="{D295F05E-F6EB-4483-8526-CEA3E38296B4}" dt="2018-06-21T14:54:53.940" v="1883" actId="1076"/>
          <ac:picMkLst>
            <pc:docMk/>
            <pc:sldMk cId="1347297797" sldId="3978"/>
            <ac:picMk id="12" creationId="{C2519A26-A0EB-40FE-87A5-B146B7750B14}"/>
          </ac:picMkLst>
        </pc:picChg>
        <pc:picChg chg="add mod">
          <ac:chgData name="K A" userId="a0fc39496e6f088c" providerId="LiveId" clId="{D295F05E-F6EB-4483-8526-CEA3E38296B4}" dt="2018-06-21T14:54:55.491" v="1884"/>
          <ac:picMkLst>
            <pc:docMk/>
            <pc:sldMk cId="1347297797" sldId="3978"/>
            <ac:picMk id="13" creationId="{1669D4A9-0953-4DB9-8B4F-D218B168B6FD}"/>
          </ac:picMkLst>
        </pc:picChg>
        <pc:picChg chg="add mod">
          <ac:chgData name="K A" userId="a0fc39496e6f088c" providerId="LiveId" clId="{D295F05E-F6EB-4483-8526-CEA3E38296B4}" dt="2018-06-21T14:54:55.491" v="1884"/>
          <ac:picMkLst>
            <pc:docMk/>
            <pc:sldMk cId="1347297797" sldId="3978"/>
            <ac:picMk id="14" creationId="{931AAE1E-9A92-4D79-BB1E-C5B39C2FA679}"/>
          </ac:picMkLst>
        </pc:picChg>
        <pc:picChg chg="add mod">
          <ac:chgData name="K A" userId="a0fc39496e6f088c" providerId="LiveId" clId="{D295F05E-F6EB-4483-8526-CEA3E38296B4}" dt="2018-06-21T14:54:56.027" v="1885"/>
          <ac:picMkLst>
            <pc:docMk/>
            <pc:sldMk cId="1347297797" sldId="3978"/>
            <ac:picMk id="15" creationId="{BD71D858-A050-47EB-9412-30E792D47D72}"/>
          </ac:picMkLst>
        </pc:picChg>
        <pc:picChg chg="add mod">
          <ac:chgData name="K A" userId="a0fc39496e6f088c" providerId="LiveId" clId="{D295F05E-F6EB-4483-8526-CEA3E38296B4}" dt="2018-06-21T14:54:56.027" v="1885"/>
          <ac:picMkLst>
            <pc:docMk/>
            <pc:sldMk cId="1347297797" sldId="3978"/>
            <ac:picMk id="16" creationId="{2208DEF3-E4A0-49AD-8F2C-E1B4318D00BA}"/>
          </ac:picMkLst>
        </pc:picChg>
      </pc:sldChg>
      <pc:sldChg chg="modSp add">
        <pc:chgData name="K A" userId="a0fc39496e6f088c" providerId="LiveId" clId="{D295F05E-F6EB-4483-8526-CEA3E38296B4}" dt="2018-06-21T15:01:19.052" v="2085" actId="20577"/>
        <pc:sldMkLst>
          <pc:docMk/>
          <pc:sldMk cId="1078145878" sldId="3979"/>
        </pc:sldMkLst>
        <pc:spChg chg="mod">
          <ac:chgData name="K A" userId="a0fc39496e6f088c" providerId="LiveId" clId="{D295F05E-F6EB-4483-8526-CEA3E38296B4}" dt="2018-06-21T15:01:19.052" v="2085" actId="20577"/>
          <ac:spMkLst>
            <pc:docMk/>
            <pc:sldMk cId="1078145878" sldId="3979"/>
            <ac:spMk id="2" creationId="{AD7FAD49-4E16-4C46-B320-ACF0153B819D}"/>
          </ac:spMkLst>
        </pc:spChg>
      </pc:sldChg>
      <pc:sldChg chg="del">
        <pc:chgData name="K A" userId="a0fc39496e6f088c" providerId="LiveId" clId="{D295F05E-F6EB-4483-8526-CEA3E38296B4}" dt="2018-06-21T14:10:06.792" v="33" actId="2696"/>
        <pc:sldMkLst>
          <pc:docMk/>
          <pc:sldMk cId="1078145878" sldId="3979"/>
        </pc:sldMkLst>
      </pc:sldChg>
      <pc:sldMasterChg chg="delSldLayout modSldLayout">
        <pc:chgData name="K A" userId="a0fc39496e6f088c" providerId="LiveId" clId="{D295F05E-F6EB-4483-8526-CEA3E38296B4}" dt="2018-06-21T14:10:48.671" v="224" actId="478"/>
        <pc:sldMasterMkLst>
          <pc:docMk/>
          <pc:sldMasterMk cId="0" sldId="2147483673"/>
        </pc:sldMasterMkLst>
        <pc:sldLayoutChg chg="delSp">
          <pc:chgData name="K A" userId="a0fc39496e6f088c" providerId="LiveId" clId="{D295F05E-F6EB-4483-8526-CEA3E38296B4}" dt="2018-06-21T14:10:48.671" v="224" actId="478"/>
          <pc:sldLayoutMkLst>
            <pc:docMk/>
            <pc:sldMasterMk cId="0" sldId="2147483673"/>
            <pc:sldLayoutMk cId="219201299" sldId="2147490380"/>
          </pc:sldLayoutMkLst>
          <pc:picChg chg="del">
            <ac:chgData name="K A" userId="a0fc39496e6f088c" providerId="LiveId" clId="{D295F05E-F6EB-4483-8526-CEA3E38296B4}" dt="2018-06-21T14:10:48.671" v="224" actId="478"/>
            <ac:picMkLst>
              <pc:docMk/>
              <pc:sldMasterMk cId="0" sldId="2147483673"/>
              <pc:sldLayoutMk cId="219201299" sldId="2147490380"/>
              <ac:picMk id="4" creationId="{00000000-0000-0000-0000-000000000000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3813" y="-19050"/>
            <a:ext cx="3086101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805" tIns="0" rIns="19805" bIns="0" numCol="1" anchor="t" anchorCtr="0" compatLnSpc="1">
            <a:prstTxWarp prst="textNoShape">
              <a:avLst/>
            </a:prstTxWarp>
          </a:bodyPr>
          <a:lstStyle>
            <a:lvl1pPr defTabSz="974769" eaLnBrk="0" hangingPunct="0">
              <a:spcBef>
                <a:spcPct val="0"/>
              </a:spcBef>
              <a:defRPr sz="1000" i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37013" y="-19050"/>
            <a:ext cx="3086100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805" tIns="0" rIns="19805" bIns="0" numCol="1" anchor="t" anchorCtr="0" compatLnSpc="1">
            <a:prstTxWarp prst="textNoShape">
              <a:avLst/>
            </a:prstTxWarp>
          </a:bodyPr>
          <a:lstStyle>
            <a:lvl1pPr algn="r" defTabSz="974769" eaLnBrk="0" hangingPunct="0">
              <a:spcBef>
                <a:spcPct val="0"/>
              </a:spcBef>
              <a:defRPr sz="1000" i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68996" name="Rectangle 8"/>
          <p:cNvSpPr>
            <a:spLocks noChangeArrowheads="1"/>
          </p:cNvSpPr>
          <p:nvPr/>
        </p:nvSpPr>
        <p:spPr bwMode="auto">
          <a:xfrm>
            <a:off x="5637213" y="9580563"/>
            <a:ext cx="1020762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927" tIns="0" rIns="18927" bIns="0" anchor="b"/>
          <a:lstStyle>
            <a:lvl1pPr defTabSz="9271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271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271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271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271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fr-FR" altLang="fr-FR" sz="1200" i="1">
                <a:latin typeface="Times New Roman" panose="02020603050405020304" pitchFamily="18" charset="0"/>
              </a:rPr>
              <a:t>-  </a:t>
            </a:r>
            <a:fld id="{7E1D2660-603A-497F-A97D-738AD3425385}" type="slidenum">
              <a:rPr lang="fr-FR" altLang="fr-FR" sz="1200" i="1" smtClean="0">
                <a:latin typeface="Times New Roman" panose="02020603050405020304" pitchFamily="18" charset="0"/>
              </a:rPr>
              <a:pPr algn="r">
                <a:defRPr/>
              </a:pPr>
              <a:t>‹N°›</a:t>
            </a:fld>
            <a:r>
              <a:rPr lang="fr-FR" altLang="fr-FR" sz="1200" i="1">
                <a:latin typeface="Times New Roman" panose="02020603050405020304" pitchFamily="18" charset="0"/>
              </a:rPr>
              <a:t>  -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16CD2EA2-E0FD-421A-80B4-B6C7EDFE633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5812216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none" lIns="95042" tIns="47522" rIns="95042" bIns="47522" numCol="1" anchor="t" anchorCtr="0" compatLnSpc="1">
            <a:prstTxWarp prst="textNoShape">
              <a:avLst/>
            </a:prstTxWarp>
          </a:bodyPr>
          <a:lstStyle>
            <a:lvl1pPr defTabSz="951715" eaLnBrk="1" hangingPunct="1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40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3675" y="0"/>
            <a:ext cx="3122613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none" lIns="95042" tIns="47522" rIns="95042" bIns="47522" numCol="1" anchor="t" anchorCtr="0" compatLnSpc="1">
            <a:prstTxWarp prst="textNoShape">
              <a:avLst/>
            </a:prstTxWarp>
          </a:bodyPr>
          <a:lstStyle>
            <a:lvl1pPr algn="r" defTabSz="951715" eaLnBrk="1" hangingPunct="1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8538" y="787400"/>
            <a:ext cx="5129212" cy="3846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0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15913" y="4868863"/>
            <a:ext cx="6545262" cy="487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5042" tIns="47522" rIns="95042" bIns="475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dirty="0"/>
              <a:t>Cliquez pour modifier les styles du texte du masque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</p:txBody>
      </p:sp>
      <p:sp>
        <p:nvSpPr>
          <p:cNvPr id="940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40900"/>
            <a:ext cx="3043238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none" lIns="95042" tIns="47522" rIns="95042" bIns="47522" numCol="1" anchor="b" anchorCtr="0" compatLnSpc="1">
            <a:prstTxWarp prst="textNoShape">
              <a:avLst/>
            </a:prstTxWarp>
          </a:bodyPr>
          <a:lstStyle>
            <a:lvl1pPr defTabSz="951715" eaLnBrk="1" hangingPunct="1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fr-FR"/>
              <a:t>© Al Agha</a:t>
            </a:r>
          </a:p>
        </p:txBody>
      </p:sp>
      <p:sp>
        <p:nvSpPr>
          <p:cNvPr id="940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3675" y="9740900"/>
            <a:ext cx="3122613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none" lIns="95042" tIns="47522" rIns="95042" bIns="47522" numCol="1" anchor="b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1A6D071-F0FD-4E39-82E7-031521B5C6B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3569868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23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61D91F-CF7D-461E-86C9-A92E554AAB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© Al Agha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FB9FE1-4715-4AAD-A8DD-D7A6B354C5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A6D071-F0FD-4E39-82E7-031521B5C6B5}" type="slidenum">
              <a:rPr lang="fr-FR" altLang="fr-FR" smtClean="0"/>
              <a:pPr>
                <a:defRPr/>
              </a:pPr>
              <a:t>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27588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© K. Al Agha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34311-3D72-457B-B248-4D8E54604C4F}" type="slidenum">
              <a:rPr lang="fr-FR" altLang="fr-FR" smtClean="0"/>
              <a:pPr>
                <a:defRPr/>
              </a:pPr>
              <a:t>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43418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© K. Al Agha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34311-3D72-457B-B248-4D8E54604C4F}" type="slidenum">
              <a:rPr lang="fr-FR" altLang="fr-FR" smtClean="0"/>
              <a:pPr>
                <a:defRPr/>
              </a:pPr>
              <a:t>4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43592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© Al Agha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A6D071-F0FD-4E39-82E7-031521B5C6B5}" type="slidenum">
              <a:rPr lang="fr-FR" altLang="fr-FR" smtClean="0"/>
              <a:pPr>
                <a:defRPr/>
              </a:pPr>
              <a:t>7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65534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9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2976" y="2173289"/>
            <a:ext cx="6929486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2209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7319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"/>
          <p:cNvSpPr>
            <a:spLocks noGrp="1"/>
          </p:cNvSpPr>
          <p:nvPr>
            <p:ph type="sldNum" sz="quarter" idx="11"/>
          </p:nvPr>
        </p:nvSpPr>
        <p:spPr>
          <a:xfrm>
            <a:off x="6553200" y="630872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CBB43-007B-4F46-B376-90ACBE3F5C5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201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00B6E-2200-4F7B-9B75-000D5C54DDD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849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029450" y="152400"/>
            <a:ext cx="2114550" cy="60198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6191250" cy="60198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BC693-42C4-4408-8F64-D0C5E63FBC4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7074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re et contenu sur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458200" cy="7620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73113" y="1219200"/>
            <a:ext cx="7808912" cy="24003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73113" y="3771900"/>
            <a:ext cx="7808912" cy="24003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2F676-88AC-4AE7-B619-6E28C70C6A3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241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458200" cy="7620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773113" y="1219200"/>
            <a:ext cx="3827462" cy="4953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52975" y="1219200"/>
            <a:ext cx="3829050" cy="4953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655FA-487D-4403-9E79-B5FBA3A0D21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2760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458200" cy="7620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773113" y="1219200"/>
            <a:ext cx="7808912" cy="49530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BADF3-D3AF-46C9-8AA5-8006FE3CE59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59872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458200" cy="76200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3113" y="1219200"/>
            <a:ext cx="7808912" cy="49530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0DE79-D6E6-4C79-843A-A6D2F5DC238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1050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8221663" cy="142875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1663" cy="4229100"/>
          </a:xfrm>
        </p:spPr>
        <p:txBody>
          <a:bodyPr/>
          <a:lstStyle/>
          <a:p>
            <a:pPr lvl="0"/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7929640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partie - 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>
            <a:off x="2579688" y="1009650"/>
            <a:ext cx="3960812" cy="4752975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620"/>
          </a:p>
        </p:txBody>
      </p:sp>
      <p:sp>
        <p:nvSpPr>
          <p:cNvPr id="10" name="Titre 6"/>
          <p:cNvSpPr>
            <a:spLocks noGrp="1"/>
          </p:cNvSpPr>
          <p:nvPr>
            <p:ph type="title"/>
          </p:nvPr>
        </p:nvSpPr>
        <p:spPr>
          <a:xfrm>
            <a:off x="2580205" y="3212976"/>
            <a:ext cx="3960000" cy="432048"/>
          </a:xfrm>
        </p:spPr>
        <p:txBody>
          <a:bodyPr/>
          <a:lstStyle>
            <a:lvl1pPr algn="ctr">
              <a:defRPr sz="18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27345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ommaire 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355600" y="404813"/>
            <a:ext cx="787400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251522" y="1354458"/>
            <a:ext cx="8640960" cy="4772024"/>
          </a:xfrm>
        </p:spPr>
        <p:txBody>
          <a:bodyPr/>
          <a:lstStyle>
            <a:lvl1pPr marL="308610" indent="-308610">
              <a:spcBef>
                <a:spcPts val="810"/>
              </a:spcBef>
              <a:buFont typeface="+mj-lt"/>
              <a:buAutoNum type="arabicPeriod"/>
              <a:defRPr>
                <a:latin typeface="+mj-lt"/>
              </a:defRPr>
            </a:lvl1pPr>
            <a:lvl2pPr marL="482918" indent="-161450">
              <a:spcBef>
                <a:spcPts val="270"/>
              </a:spcBef>
              <a:buClr>
                <a:schemeClr val="accent1"/>
              </a:buClr>
              <a:defRPr/>
            </a:lvl2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251522" y="581824"/>
            <a:ext cx="8556667" cy="432048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72CF9-BCC3-47EF-86A1-881F7F5CB94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99143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seul Standard 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/>
          <p:cNvCxnSpPr/>
          <p:nvPr/>
        </p:nvCxnSpPr>
        <p:spPr>
          <a:xfrm>
            <a:off x="355600" y="404813"/>
            <a:ext cx="787400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2" y="581824"/>
            <a:ext cx="8556667" cy="43204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09032-F730-4ED4-A241-EA44157D71C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2521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38108"/>
            <a:ext cx="8458200" cy="762000"/>
          </a:xfrm>
        </p:spPr>
        <p:txBody>
          <a:bodyPr/>
          <a:lstStyle/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itchFamily="2" charset="2"/>
              <a:buChar char="q"/>
              <a:defRPr b="0"/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8ED49-6343-4154-9FE9-7298E567DEA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83480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5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10400" y="6477000"/>
            <a:ext cx="1905000" cy="304800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7BAD19A-B31A-4BBD-9492-B685086C61A1}" type="slidenum">
              <a:rPr lang="fr-FR" altLang="en-GB"/>
              <a:pPr>
                <a:defRPr/>
              </a:pPr>
              <a:t>‹N°›</a:t>
            </a:fld>
            <a:endParaRPr lang="fr-FR" altLang="en-GB" dirty="0"/>
          </a:p>
        </p:txBody>
      </p:sp>
    </p:spTree>
    <p:extLst>
      <p:ext uri="{BB962C8B-B14F-4D97-AF65-F5344CB8AC3E}">
        <p14:creationId xmlns:p14="http://schemas.microsoft.com/office/powerpoint/2010/main" val="88464460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5B61A-284A-4241-A389-090F75F87C2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3439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73113" y="1219200"/>
            <a:ext cx="3827462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52975" y="1219200"/>
            <a:ext cx="382905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1B738-23E4-40BE-AA4A-865D9315F8B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9113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803AB-144B-4C30-B3DD-B525B126387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067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4394" y="214290"/>
            <a:ext cx="8458200" cy="7620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9FF57-49F3-47E4-AF2F-B36BC55956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9326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FA507-30E2-429D-AB3E-F8EBDE3F72C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562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B1C04-6D9A-4E76-9797-6AAC2541B9A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2820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05653-A8D5-4052-90DE-9E2F25E3A26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448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8458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3113" y="1219200"/>
            <a:ext cx="7808912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  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52269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27313" y="6477000"/>
            <a:ext cx="35448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1066800" y="1071563"/>
            <a:ext cx="7924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rot="-5400000">
            <a:off x="-2095500" y="3543300"/>
            <a:ext cx="4648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228600" y="152400"/>
            <a:ext cx="3505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FC75DFA-E6D5-42D1-B4A9-435CF25EDA9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380" r:id="rId1"/>
    <p:sldLayoutId id="2147490381" r:id="rId2"/>
    <p:sldLayoutId id="2147490382" r:id="rId3"/>
    <p:sldLayoutId id="2147490383" r:id="rId4"/>
    <p:sldLayoutId id="2147490384" r:id="rId5"/>
    <p:sldLayoutId id="2147490385" r:id="rId6"/>
    <p:sldLayoutId id="2147490386" r:id="rId7"/>
    <p:sldLayoutId id="2147490387" r:id="rId8"/>
    <p:sldLayoutId id="2147490388" r:id="rId9"/>
    <p:sldLayoutId id="2147490389" r:id="rId10"/>
    <p:sldLayoutId id="2147490390" r:id="rId11"/>
    <p:sldLayoutId id="2147490391" r:id="rId12"/>
    <p:sldLayoutId id="2147490392" r:id="rId13"/>
    <p:sldLayoutId id="2147490393" r:id="rId14"/>
    <p:sldLayoutId id="2147490394" r:id="rId15"/>
    <p:sldLayoutId id="2147490396" r:id="rId16"/>
    <p:sldLayoutId id="2147490398" r:id="rId17"/>
    <p:sldLayoutId id="2147490399" r:id="rId18"/>
    <p:sldLayoutId id="2147490400" r:id="rId19"/>
    <p:sldLayoutId id="2147490401" r:id="rId2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C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CC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CC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CC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CC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00CC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00CC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00CC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00CC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0000"/>
        <a:buFont typeface="Monotype Sorts"/>
        <a:buChar char="l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MS Shell Dlg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Wingdings" panose="05000000000000000000" pitchFamily="2" charset="2"/>
        <a:buChar char="ü"/>
        <a:defRPr sz="2000">
          <a:solidFill>
            <a:schemeClr val="tx1"/>
          </a:solidFill>
          <a:latin typeface="MS Shell Dlg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8B048"/>
        </a:buClr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B8B048"/>
        </a:buClr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B8B048"/>
        </a:buClr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B8B048"/>
        </a:buClr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B8B048"/>
        </a:buClr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Titre 4"/>
          <p:cNvSpPr>
            <a:spLocks noGrp="1"/>
          </p:cNvSpPr>
          <p:nvPr>
            <p:ph type="ctrTitle"/>
          </p:nvPr>
        </p:nvSpPr>
        <p:spPr>
          <a:xfrm>
            <a:off x="1143000" y="2173288"/>
            <a:ext cx="6929438" cy="1470025"/>
          </a:xfrm>
        </p:spPr>
        <p:txBody>
          <a:bodyPr/>
          <a:lstStyle/>
          <a:p>
            <a:r>
              <a:rPr lang="en-US"/>
              <a:t>Mixing IoT technologies for better performances</a:t>
            </a:r>
            <a:endParaRPr lang="en-US" b="0"/>
          </a:p>
        </p:txBody>
      </p:sp>
      <p:sp>
        <p:nvSpPr>
          <p:cNvPr id="234499" name="Sous-titre 5"/>
          <p:cNvSpPr>
            <a:spLocks noGrp="1"/>
          </p:cNvSpPr>
          <p:nvPr>
            <p:ph type="subTitle" idx="1"/>
          </p:nvPr>
        </p:nvSpPr>
        <p:spPr>
          <a:xfrm>
            <a:off x="1407319" y="3886200"/>
            <a:ext cx="6400800" cy="1752600"/>
          </a:xfrm>
        </p:spPr>
        <p:txBody>
          <a:bodyPr/>
          <a:lstStyle/>
          <a:p>
            <a:pPr>
              <a:buFont typeface="Monotype Sorts"/>
              <a:buNone/>
            </a:pPr>
            <a:r>
              <a:rPr lang="en-US" altLang="fr-FR" sz="2000" b="0" i="1">
                <a:latin typeface="+mj-lt"/>
              </a:rPr>
              <a:t>By: Khaldoun Al Agha</a:t>
            </a:r>
          </a:p>
          <a:p>
            <a:r>
              <a:rPr lang="en-US" sz="2000" b="0" i="1">
                <a:latin typeface="+mj-lt"/>
              </a:rPr>
              <a:t>With: Henning Schulzrinne</a:t>
            </a:r>
          </a:p>
          <a:p>
            <a:r>
              <a:rPr lang="en-US" altLang="fr-FR" sz="2000" b="0" i="1">
                <a:latin typeface="+mj-lt"/>
              </a:rPr>
              <a:t>Jean Schwoerer </a:t>
            </a:r>
          </a:p>
          <a:p>
            <a:r>
              <a:rPr lang="en-US" sz="2000" b="0" i="1">
                <a:latin typeface="+mj-lt"/>
              </a:rPr>
              <a:t>Raouf Boutaba</a:t>
            </a:r>
          </a:p>
          <a:p>
            <a:pPr>
              <a:buFont typeface="Monotype Sorts"/>
              <a:buNone/>
            </a:pPr>
            <a:endParaRPr lang="en-US" altLang="fr-FR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81BC613C-691C-42D7-B7E3-602CE6F2E8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4CBB43-007B-4F46-B376-90ACBE3F5C5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5110FD7-6967-454A-AC29-0245C93A876F}"/>
              </a:ext>
            </a:extLst>
          </p:cNvPr>
          <p:cNvSpPr txBox="1"/>
          <p:nvPr/>
        </p:nvSpPr>
        <p:spPr>
          <a:xfrm>
            <a:off x="2563666" y="1268760"/>
            <a:ext cx="40881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/>
              <a:t>CIOT 2018</a:t>
            </a:r>
          </a:p>
          <a:p>
            <a:r>
              <a:rPr lang="fr-FR" b="1" dirty="0"/>
              <a:t>https://www.ciot-conference.org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7FAD49-4E16-4C46-B320-ACF0153B8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Presentation</a:t>
            </a:r>
            <a:r>
              <a:rPr lang="fr-FR" dirty="0"/>
              <a:t> of the </a:t>
            </a:r>
            <a:r>
              <a:rPr lang="fr-FR" dirty="0" err="1"/>
              <a:t>Panelists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C26D58-1502-4B29-8CB5-D987760FE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Prof. Henning </a:t>
            </a:r>
            <a:r>
              <a:rPr lang="en-US" dirty="0" err="1"/>
              <a:t>Schulzrinne</a:t>
            </a:r>
            <a:r>
              <a:rPr lang="en-US" dirty="0"/>
              <a:t>: Julian Clarence Levi Professor of Computer Science at Columbia University</a:t>
            </a:r>
          </a:p>
          <a:p>
            <a:r>
              <a:rPr lang="en-US" dirty="0"/>
              <a:t>Raouf </a:t>
            </a:r>
            <a:r>
              <a:rPr lang="en-US" dirty="0" err="1"/>
              <a:t>Boutaba</a:t>
            </a:r>
            <a:r>
              <a:rPr lang="en-US" dirty="0"/>
              <a:t>: Professor of Computer Science and Associate Dean Research of the faculty of Mathematics at the University of Waterloo</a:t>
            </a:r>
          </a:p>
          <a:p>
            <a:r>
              <a:rPr lang="fr-FR" altLang="fr-FR" dirty="0">
                <a:latin typeface="Arial Unicode MS" panose="020B0604020202020204" pitchFamily="34" charset="-128"/>
              </a:rPr>
              <a:t>Jean </a:t>
            </a:r>
            <a:r>
              <a:rPr lang="fr-FR" altLang="fr-FR" dirty="0" err="1">
                <a:latin typeface="Arial Unicode MS" panose="020B0604020202020204" pitchFamily="34" charset="-128"/>
              </a:rPr>
              <a:t>Schwoerer</a:t>
            </a:r>
            <a:r>
              <a:rPr lang="fr-FR" altLang="fr-FR" dirty="0">
                <a:latin typeface="Arial Unicode MS" panose="020B0604020202020204" pitchFamily="34" charset="-128"/>
              </a:rPr>
              <a:t> leader of the </a:t>
            </a:r>
            <a:r>
              <a:rPr lang="fr-FR" altLang="fr-FR" dirty="0" err="1">
                <a:latin typeface="Arial Unicode MS" panose="020B0604020202020204" pitchFamily="34" charset="-128"/>
              </a:rPr>
              <a:t>project</a:t>
            </a:r>
            <a:r>
              <a:rPr lang="fr-FR" altLang="fr-FR" dirty="0">
                <a:latin typeface="Arial Unicode MS" panose="020B0604020202020204" pitchFamily="34" charset="-128"/>
              </a:rPr>
              <a:t> "Massive IoT Connectivity" at Orange </a:t>
            </a:r>
            <a:r>
              <a:rPr lang="fr-FR" altLang="fr-FR" dirty="0" err="1">
                <a:latin typeface="Arial Unicode MS" panose="020B0604020202020204" pitchFamily="34" charset="-128"/>
              </a:rPr>
              <a:t>Labs</a:t>
            </a:r>
            <a:endParaRPr lang="fr-FR" altLang="fr-FR" sz="5400" dirty="0">
              <a:latin typeface="Arial" panose="020B0604020202020204" pitchFamily="34" charset="0"/>
            </a:endParaRPr>
          </a:p>
          <a:p>
            <a:endParaRPr lang="en-US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444BA6D-7CDC-450B-B06E-4ABE51E442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98ED49-6343-4154-9FE9-7298E567DEAE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8145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re 4"/>
          <p:cNvSpPr>
            <a:spLocks noGrp="1"/>
          </p:cNvSpPr>
          <p:nvPr>
            <p:ph type="title"/>
          </p:nvPr>
        </p:nvSpPr>
        <p:spPr>
          <a:xfrm>
            <a:off x="614363" y="214313"/>
            <a:ext cx="8458200" cy="762000"/>
          </a:xfrm>
        </p:spPr>
        <p:txBody>
          <a:bodyPr/>
          <a:lstStyle/>
          <a:p>
            <a:r>
              <a:rPr lang="fr-FR" altLang="fr-FR" dirty="0"/>
              <a:t>Technologies for IoT</a:t>
            </a:r>
          </a:p>
        </p:txBody>
      </p:sp>
      <p:cxnSp>
        <p:nvCxnSpPr>
          <p:cNvPr id="7" name="Connecteur droit avec flèche 6"/>
          <p:cNvCxnSpPr/>
          <p:nvPr/>
        </p:nvCxnSpPr>
        <p:spPr>
          <a:xfrm flipH="1" flipV="1">
            <a:off x="1125538" y="1484313"/>
            <a:ext cx="39687" cy="478948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1165225" y="6273800"/>
            <a:ext cx="7599363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197100" y="6053138"/>
            <a:ext cx="0" cy="22066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3675063" y="6048375"/>
            <a:ext cx="0" cy="22225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5403850" y="6048375"/>
            <a:ext cx="0" cy="22225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8615363" y="6056313"/>
            <a:ext cx="0" cy="22225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474" name="ZoneTexte 12"/>
          <p:cNvSpPr txBox="1">
            <a:spLocks noChangeArrowheads="1"/>
          </p:cNvSpPr>
          <p:nvPr/>
        </p:nvSpPr>
        <p:spPr bwMode="auto">
          <a:xfrm>
            <a:off x="2033588" y="6270625"/>
            <a:ext cx="62372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70000"/>
              <a:buFont typeface="Monotype Sorts"/>
              <a:buChar char="l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MS Shell Dlg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00CC"/>
              </a:buClr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MS Shell Dlg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fr-FR" altLang="fr-FR" sz="1600" b="0"/>
              <a:t>10                     100                        1000                                             10000</a:t>
            </a:r>
          </a:p>
        </p:txBody>
      </p:sp>
      <p:cxnSp>
        <p:nvCxnSpPr>
          <p:cNvPr id="14" name="Connecteur droit 13"/>
          <p:cNvCxnSpPr/>
          <p:nvPr/>
        </p:nvCxnSpPr>
        <p:spPr>
          <a:xfrm flipV="1">
            <a:off x="1160463" y="5287963"/>
            <a:ext cx="222250" cy="793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60463" y="4622800"/>
            <a:ext cx="222250" cy="635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35063" y="3957638"/>
            <a:ext cx="222250" cy="635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25538" y="3292475"/>
            <a:ext cx="222250" cy="635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31888" y="2616200"/>
            <a:ext cx="222250" cy="635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28713" y="1962150"/>
            <a:ext cx="220662" cy="635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481" name="ZoneTexte 19"/>
          <p:cNvSpPr txBox="1">
            <a:spLocks noChangeArrowheads="1"/>
          </p:cNvSpPr>
          <p:nvPr/>
        </p:nvSpPr>
        <p:spPr bwMode="auto">
          <a:xfrm>
            <a:off x="142875" y="1806575"/>
            <a:ext cx="987425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70000"/>
              <a:buFont typeface="Monotype Sorts"/>
              <a:buChar char="l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MS Shell Dlg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00CC"/>
              </a:buClr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MS Shell Dlg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fr-FR" altLang="fr-FR" sz="1600" b="0" dirty="0"/>
              <a:t>100 Mbit/s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fr-FR" altLang="fr-FR" sz="1600" b="0" dirty="0"/>
          </a:p>
          <a:p>
            <a:pPr>
              <a:spcBef>
                <a:spcPct val="0"/>
              </a:spcBef>
              <a:buSzTx/>
              <a:buFontTx/>
              <a:buNone/>
            </a:pPr>
            <a:endParaRPr lang="fr-FR" altLang="fr-FR" sz="1600" b="0" dirty="0"/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fr-FR" altLang="fr-FR" sz="1600" b="0" dirty="0"/>
              <a:t>10 Mbit/s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fr-FR" altLang="fr-FR" sz="1600" b="0" dirty="0"/>
          </a:p>
          <a:p>
            <a:pPr>
              <a:spcBef>
                <a:spcPct val="0"/>
              </a:spcBef>
              <a:buSzTx/>
              <a:buFontTx/>
              <a:buNone/>
            </a:pPr>
            <a:endParaRPr lang="fr-FR" altLang="fr-FR" sz="1600" b="0" dirty="0"/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fr-FR" altLang="fr-FR" sz="1600" b="0" dirty="0"/>
              <a:t>1 Mbit/s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fr-FR" altLang="fr-FR" sz="1600" b="0" dirty="0"/>
          </a:p>
          <a:p>
            <a:pPr>
              <a:spcBef>
                <a:spcPct val="0"/>
              </a:spcBef>
              <a:buSzTx/>
              <a:buFontTx/>
              <a:buNone/>
            </a:pPr>
            <a:endParaRPr lang="fr-FR" altLang="fr-FR" sz="1600" b="0" dirty="0"/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fr-FR" altLang="fr-FR" sz="1600" b="0" dirty="0"/>
              <a:t>100 Kbit/s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fr-FR" altLang="fr-FR" sz="1600" b="0" dirty="0"/>
          </a:p>
          <a:p>
            <a:pPr>
              <a:spcBef>
                <a:spcPct val="0"/>
              </a:spcBef>
              <a:buSzTx/>
              <a:buFontTx/>
              <a:buNone/>
            </a:pPr>
            <a:endParaRPr lang="fr-FR" altLang="fr-FR" sz="1600" b="0" dirty="0"/>
          </a:p>
          <a:p>
            <a:pPr>
              <a:spcBef>
                <a:spcPct val="0"/>
              </a:spcBef>
              <a:buSzTx/>
              <a:buFontTx/>
              <a:buNone/>
            </a:pPr>
            <a:endParaRPr lang="fr-FR" altLang="fr-FR" sz="1600" b="0" dirty="0"/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fr-FR" altLang="fr-FR" sz="1600" b="0" dirty="0"/>
              <a:t>10 Kbit/s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fr-FR" altLang="fr-FR" sz="1600" b="0" dirty="0"/>
          </a:p>
          <a:p>
            <a:pPr>
              <a:spcBef>
                <a:spcPct val="0"/>
              </a:spcBef>
              <a:buSzTx/>
              <a:buFontTx/>
              <a:buNone/>
            </a:pPr>
            <a:endParaRPr lang="fr-FR" altLang="fr-FR" sz="1600" b="0" dirty="0"/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fr-FR" altLang="fr-FR" sz="1600" b="0" dirty="0"/>
              <a:t>1 Kbit/s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fr-FR" altLang="fr-FR" sz="1600" b="0" dirty="0"/>
          </a:p>
          <a:p>
            <a:pPr>
              <a:spcBef>
                <a:spcPct val="0"/>
              </a:spcBef>
              <a:buSzTx/>
              <a:buFontTx/>
              <a:buNone/>
            </a:pPr>
            <a:endParaRPr lang="fr-FR" altLang="fr-FR" sz="1600" b="0" dirty="0"/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fr-FR" altLang="fr-FR" sz="1600" b="0" dirty="0"/>
              <a:t>100 bit/s</a:t>
            </a:r>
          </a:p>
        </p:txBody>
      </p:sp>
      <p:cxnSp>
        <p:nvCxnSpPr>
          <p:cNvPr id="21" name="Connecteur droit 20"/>
          <p:cNvCxnSpPr/>
          <p:nvPr/>
        </p:nvCxnSpPr>
        <p:spPr>
          <a:xfrm flipV="1">
            <a:off x="1147763" y="5945188"/>
            <a:ext cx="222250" cy="793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à coins arrondis 21"/>
          <p:cNvSpPr/>
          <p:nvPr/>
        </p:nvSpPr>
        <p:spPr>
          <a:xfrm>
            <a:off x="1612900" y="5699125"/>
            <a:ext cx="6964363" cy="46037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4171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>
                <a:solidFill>
                  <a:schemeClr val="tx1"/>
                </a:solidFill>
              </a:rPr>
              <a:t>Ultra Narrow Band (</a:t>
            </a:r>
            <a:r>
              <a:rPr lang="fr-FR" sz="1600" dirty="0" err="1">
                <a:solidFill>
                  <a:schemeClr val="tx1"/>
                </a:solidFill>
              </a:rPr>
              <a:t>Sigfox</a:t>
            </a:r>
            <a:r>
              <a:rPr lang="fr-FR" sz="1600" dirty="0">
                <a:solidFill>
                  <a:schemeClr val="tx1"/>
                </a:solidFill>
              </a:rPr>
              <a:t>, etc.)</a:t>
            </a:r>
          </a:p>
        </p:txBody>
      </p:sp>
      <p:sp>
        <p:nvSpPr>
          <p:cNvPr id="23" name="Rectangle à coins arrondis 22"/>
          <p:cNvSpPr/>
          <p:nvPr/>
        </p:nvSpPr>
        <p:spPr>
          <a:xfrm>
            <a:off x="1562100" y="1939925"/>
            <a:ext cx="5602288" cy="984250"/>
          </a:xfrm>
          <a:prstGeom prst="roundRect">
            <a:avLst/>
          </a:prstGeom>
          <a:solidFill>
            <a:srgbClr val="EDEDED">
              <a:alpha val="41961"/>
            </a:srgb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1562100" y="2171700"/>
            <a:ext cx="2701925" cy="2041525"/>
          </a:xfrm>
          <a:prstGeom prst="roundRect">
            <a:avLst/>
          </a:prstGeom>
          <a:solidFill>
            <a:srgbClr val="A9D18E">
              <a:alpha val="52941"/>
            </a:srgb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600"/>
          </a:p>
        </p:txBody>
      </p:sp>
      <p:sp>
        <p:nvSpPr>
          <p:cNvPr id="25" name="Rectangle à coins arrondis 24"/>
          <p:cNvSpPr/>
          <p:nvPr/>
        </p:nvSpPr>
        <p:spPr>
          <a:xfrm>
            <a:off x="1544638" y="1508125"/>
            <a:ext cx="977900" cy="1373188"/>
          </a:xfrm>
          <a:prstGeom prst="roundRect">
            <a:avLst/>
          </a:prstGeom>
          <a:solidFill>
            <a:srgbClr val="F8CBAD">
              <a:alpha val="47843"/>
            </a:srgb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1612900" y="3254375"/>
            <a:ext cx="3790950" cy="1608138"/>
          </a:xfrm>
          <a:prstGeom prst="roundRect">
            <a:avLst/>
          </a:prstGeom>
          <a:solidFill>
            <a:srgbClr val="DEEBF7">
              <a:alpha val="47059"/>
            </a:srgbClr>
          </a:solidFill>
          <a:ln w="57150">
            <a:solidFill>
              <a:srgbClr val="41719C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600"/>
          </a:p>
        </p:txBody>
      </p:sp>
      <p:sp>
        <p:nvSpPr>
          <p:cNvPr id="27" name="Rectangle à coins arrondis 26"/>
          <p:cNvSpPr/>
          <p:nvPr/>
        </p:nvSpPr>
        <p:spPr>
          <a:xfrm>
            <a:off x="1612900" y="4875213"/>
            <a:ext cx="6611938" cy="8763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600"/>
          </a:p>
        </p:txBody>
      </p:sp>
      <p:sp>
        <p:nvSpPr>
          <p:cNvPr id="28" name="Rectangle à coins arrondis 27"/>
          <p:cNvSpPr/>
          <p:nvPr/>
        </p:nvSpPr>
        <p:spPr>
          <a:xfrm>
            <a:off x="1539875" y="2936875"/>
            <a:ext cx="2097088" cy="2890838"/>
          </a:xfrm>
          <a:prstGeom prst="roundRect">
            <a:avLst/>
          </a:prstGeom>
          <a:solidFill>
            <a:srgbClr val="FFF2CC">
              <a:alpha val="43922"/>
            </a:srgbClr>
          </a:solidFill>
          <a:ln w="57150">
            <a:solidFill>
              <a:srgbClr val="41719C">
                <a:alpha val="43922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62490" name="ZoneTexte 28"/>
          <p:cNvSpPr txBox="1">
            <a:spLocks noChangeArrowheads="1"/>
          </p:cNvSpPr>
          <p:nvPr/>
        </p:nvSpPr>
        <p:spPr bwMode="auto">
          <a:xfrm>
            <a:off x="1754188" y="2944813"/>
            <a:ext cx="1608137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70000"/>
              <a:buFont typeface="Monotype Sorts"/>
              <a:buChar char="l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MS Shell Dlg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00CC"/>
              </a:buClr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MS Shell Dlg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fr-FR" altLang="fr-FR" sz="1600" b="0"/>
              <a:t>Bluetooth 5.0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fr-FR" altLang="fr-FR" sz="1600" b="0"/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fr-FR" altLang="fr-FR" sz="1600" b="0"/>
              <a:t>Bluetooth 4.0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fr-FR" altLang="fr-FR" sz="1600" b="0"/>
          </a:p>
          <a:p>
            <a:pPr>
              <a:spcBef>
                <a:spcPct val="0"/>
              </a:spcBef>
              <a:buSzTx/>
              <a:buFontTx/>
              <a:buNone/>
            </a:pPr>
            <a:endParaRPr lang="fr-FR" altLang="fr-FR" sz="1600" b="0"/>
          </a:p>
          <a:p>
            <a:pPr>
              <a:spcBef>
                <a:spcPct val="0"/>
              </a:spcBef>
              <a:buSzTx/>
              <a:buFontTx/>
              <a:buNone/>
            </a:pPr>
            <a:endParaRPr lang="fr-FR" altLang="fr-FR" sz="1600" b="0"/>
          </a:p>
          <a:p>
            <a:pPr>
              <a:spcBef>
                <a:spcPct val="0"/>
              </a:spcBef>
              <a:buSzTx/>
              <a:buFontTx/>
              <a:buNone/>
            </a:pPr>
            <a:endParaRPr lang="fr-FR" altLang="fr-FR" sz="1600" b="0"/>
          </a:p>
          <a:p>
            <a:pPr>
              <a:spcBef>
                <a:spcPct val="0"/>
              </a:spcBef>
              <a:buSzTx/>
              <a:buFontTx/>
              <a:buNone/>
            </a:pPr>
            <a:endParaRPr lang="fr-FR" altLang="fr-FR" sz="1600" b="0"/>
          </a:p>
          <a:p>
            <a:pPr>
              <a:spcBef>
                <a:spcPct val="0"/>
              </a:spcBef>
              <a:buSzTx/>
              <a:buFontTx/>
              <a:buNone/>
            </a:pPr>
            <a:endParaRPr lang="fr-FR" altLang="fr-FR" sz="1600" b="0"/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fr-FR" altLang="fr-FR" sz="1600" b="0"/>
              <a:t>Bluetooth1.0</a:t>
            </a:r>
          </a:p>
        </p:txBody>
      </p:sp>
      <p:sp>
        <p:nvSpPr>
          <p:cNvPr id="62491" name="ZoneTexte 29"/>
          <p:cNvSpPr txBox="1">
            <a:spLocks noChangeArrowheads="1"/>
          </p:cNvSpPr>
          <p:nvPr/>
        </p:nvSpPr>
        <p:spPr bwMode="auto">
          <a:xfrm>
            <a:off x="5011738" y="5173663"/>
            <a:ext cx="6969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70000"/>
              <a:buFont typeface="Monotype Sorts"/>
              <a:buChar char="l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MS Shell Dlg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00CC"/>
              </a:buClr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MS Shell Dlg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fr-FR" altLang="fr-FR" sz="1800" b="0"/>
              <a:t>LoRa</a:t>
            </a:r>
          </a:p>
        </p:txBody>
      </p:sp>
      <p:sp>
        <p:nvSpPr>
          <p:cNvPr id="62492" name="Rectangle 30"/>
          <p:cNvSpPr>
            <a:spLocks noChangeArrowheads="1"/>
          </p:cNvSpPr>
          <p:nvPr/>
        </p:nvSpPr>
        <p:spPr bwMode="auto">
          <a:xfrm>
            <a:off x="4670425" y="2171700"/>
            <a:ext cx="5873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70000"/>
              <a:buFont typeface="Monotype Sorts"/>
              <a:buChar char="l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MS Shell Dlg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00CC"/>
              </a:buClr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MS Shell Dlg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fr-FR" altLang="fr-FR" sz="1800" b="0"/>
              <a:t>LTE</a:t>
            </a:r>
          </a:p>
        </p:txBody>
      </p:sp>
      <p:sp>
        <p:nvSpPr>
          <p:cNvPr id="62493" name="ZoneTexte 31"/>
          <p:cNvSpPr txBox="1">
            <a:spLocks noChangeArrowheads="1"/>
          </p:cNvSpPr>
          <p:nvPr/>
        </p:nvSpPr>
        <p:spPr bwMode="auto">
          <a:xfrm>
            <a:off x="3271838" y="2474913"/>
            <a:ext cx="6492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70000"/>
              <a:buFont typeface="Monotype Sorts"/>
              <a:buChar char="l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MS Shell Dlg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00CC"/>
              </a:buClr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MS Shell Dlg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fr-FR" altLang="fr-FR" sz="1800" b="0"/>
              <a:t>WiFi</a:t>
            </a:r>
          </a:p>
        </p:txBody>
      </p:sp>
      <p:sp>
        <p:nvSpPr>
          <p:cNvPr id="62494" name="ZoneTexte 32"/>
          <p:cNvSpPr txBox="1">
            <a:spLocks noChangeArrowheads="1"/>
          </p:cNvSpPr>
          <p:nvPr/>
        </p:nvSpPr>
        <p:spPr bwMode="auto">
          <a:xfrm>
            <a:off x="4425950" y="4002088"/>
            <a:ext cx="87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70000"/>
              <a:buFont typeface="Monotype Sorts"/>
              <a:buChar char="l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MS Shell Dlg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00CC"/>
              </a:buClr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MS Shell Dlg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fr-FR" altLang="fr-FR" sz="1800" b="0"/>
              <a:t>HaLow</a:t>
            </a:r>
          </a:p>
        </p:txBody>
      </p:sp>
      <p:sp>
        <p:nvSpPr>
          <p:cNvPr id="62495" name="Rectangle 33"/>
          <p:cNvSpPr>
            <a:spLocks noChangeArrowheads="1"/>
          </p:cNvSpPr>
          <p:nvPr/>
        </p:nvSpPr>
        <p:spPr bwMode="auto">
          <a:xfrm>
            <a:off x="1633538" y="1549400"/>
            <a:ext cx="803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70000"/>
              <a:buFont typeface="Monotype Sorts"/>
              <a:buChar char="l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MS Shell Dlg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00CC"/>
              </a:buClr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MS Shell Dlg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fr-FR" altLang="fr-FR" sz="1800" b="0"/>
              <a:t>WiGig</a:t>
            </a:r>
          </a:p>
        </p:txBody>
      </p:sp>
      <p:sp>
        <p:nvSpPr>
          <p:cNvPr id="35" name="Rectangle à coins arrondis 34"/>
          <p:cNvSpPr/>
          <p:nvPr/>
        </p:nvSpPr>
        <p:spPr>
          <a:xfrm>
            <a:off x="1533525" y="2974975"/>
            <a:ext cx="6202363" cy="871538"/>
          </a:xfrm>
          <a:prstGeom prst="roundRect">
            <a:avLst/>
          </a:prstGeom>
          <a:solidFill>
            <a:srgbClr val="EDEDED">
              <a:alpha val="41961"/>
            </a:srgb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62497" name="Rectangle 35"/>
          <p:cNvSpPr>
            <a:spLocks noChangeArrowheads="1"/>
          </p:cNvSpPr>
          <p:nvPr/>
        </p:nvSpPr>
        <p:spPr bwMode="auto">
          <a:xfrm>
            <a:off x="4673600" y="2976563"/>
            <a:ext cx="34893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70000"/>
              <a:buFont typeface="Monotype Sorts"/>
              <a:buChar char="l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MS Shell Dlg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00CC"/>
              </a:buClr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MS Shell Dlg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8B048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fr-FR" altLang="fr-FR" sz="1800" b="0" dirty="0"/>
              <a:t>LTE-M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3289D8D-4DE3-43D5-AD81-0AFA3B918ED5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34" name="Rectangle à coins arrondis 33"/>
          <p:cNvSpPr/>
          <p:nvPr/>
        </p:nvSpPr>
        <p:spPr>
          <a:xfrm>
            <a:off x="1593523" y="4492625"/>
            <a:ext cx="7370965" cy="871538"/>
          </a:xfrm>
          <a:prstGeom prst="roundRect">
            <a:avLst/>
          </a:prstGeom>
          <a:solidFill>
            <a:srgbClr val="EDEDED">
              <a:alpha val="41961"/>
            </a:srgb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800" dirty="0">
                <a:solidFill>
                  <a:schemeClr val="tx1"/>
                </a:solidFill>
              </a:rPr>
              <a:t>LTE NB-</a:t>
            </a:r>
            <a:r>
              <a:rPr lang="fr-FR" sz="1800" dirty="0" err="1">
                <a:solidFill>
                  <a:schemeClr val="tx1"/>
                </a:solidFill>
              </a:rPr>
              <a:t>IoT</a:t>
            </a:r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36" name="Rectangle à coins arrondis 35"/>
          <p:cNvSpPr/>
          <p:nvPr/>
        </p:nvSpPr>
        <p:spPr>
          <a:xfrm>
            <a:off x="1590758" y="4370387"/>
            <a:ext cx="2045138" cy="1143793"/>
          </a:xfrm>
          <a:prstGeom prst="roundRect">
            <a:avLst/>
          </a:prstGeom>
          <a:solidFill>
            <a:srgbClr val="F8CBAD">
              <a:alpha val="47843"/>
            </a:srgbClr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 err="1">
                <a:solidFill>
                  <a:schemeClr val="tx1"/>
                </a:solidFill>
              </a:rPr>
              <a:t>Zigbee</a:t>
            </a:r>
            <a:r>
              <a:rPr lang="fr-FR" sz="1600" dirty="0">
                <a:solidFill>
                  <a:schemeClr val="tx1"/>
                </a:solidFill>
              </a:rPr>
              <a:t>, Z-</a:t>
            </a:r>
            <a:r>
              <a:rPr lang="fr-FR" sz="1600" dirty="0" err="1">
                <a:solidFill>
                  <a:schemeClr val="tx1"/>
                </a:solidFill>
              </a:rPr>
              <a:t>Waze</a:t>
            </a:r>
            <a:r>
              <a:rPr lang="fr-FR" sz="1600" dirty="0">
                <a:solidFill>
                  <a:schemeClr val="tx1"/>
                </a:solidFill>
              </a:rPr>
              <a:t>, BLE</a:t>
            </a:r>
          </a:p>
        </p:txBody>
      </p:sp>
    </p:spTree>
    <p:extLst>
      <p:ext uri="{BB962C8B-B14F-4D97-AF65-F5344CB8AC3E}">
        <p14:creationId xmlns:p14="http://schemas.microsoft.com/office/powerpoint/2010/main" val="1640706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re 1"/>
          <p:cNvSpPr>
            <a:spLocks noGrp="1"/>
          </p:cNvSpPr>
          <p:nvPr>
            <p:ph type="title"/>
          </p:nvPr>
        </p:nvSpPr>
        <p:spPr>
          <a:xfrm>
            <a:off x="685800" y="238125"/>
            <a:ext cx="8458200" cy="762000"/>
          </a:xfrm>
        </p:spPr>
        <p:txBody>
          <a:bodyPr/>
          <a:lstStyle/>
          <a:p>
            <a:r>
              <a:rPr lang="en-US" altLang="fr-FR"/>
              <a:t>Vertical constraintes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192893"/>
              </p:ext>
            </p:extLst>
          </p:nvPr>
        </p:nvGraphicFramePr>
        <p:xfrm>
          <a:off x="971600" y="1747040"/>
          <a:ext cx="7128791" cy="4346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76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68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84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04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76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76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15812"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/>
                        <a:t>Vertical</a:t>
                      </a:r>
                    </a:p>
                  </a:txBody>
                  <a:tcPr marL="91434" marR="91434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/>
                        <a:t>Power</a:t>
                      </a:r>
                    </a:p>
                  </a:txBody>
                  <a:tcPr marL="91434" marR="91434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/>
                        <a:t>Range</a:t>
                      </a:r>
                    </a:p>
                  </a:txBody>
                  <a:tcPr marL="91434" marR="91434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/>
                        <a:t>Débit</a:t>
                      </a:r>
                    </a:p>
                  </a:txBody>
                  <a:tcPr marL="91434" marR="91434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/>
                        <a:t>Location</a:t>
                      </a:r>
                    </a:p>
                  </a:txBody>
                  <a:tcPr marL="91434" marR="91434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/>
                        <a:t>Security</a:t>
                      </a:r>
                    </a:p>
                  </a:txBody>
                  <a:tcPr marL="91434" marR="91434" marT="45713" marB="4571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300"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/>
                        <a:t>Health</a:t>
                      </a:r>
                    </a:p>
                  </a:txBody>
                  <a:tcPr marL="91434" marR="91434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Years</a:t>
                      </a:r>
                    </a:p>
                  </a:txBody>
                  <a:tcPr marL="91434" marR="91434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Body +</a:t>
                      </a:r>
                    </a:p>
                  </a:txBody>
                  <a:tcPr marL="91434" marR="91434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low</a:t>
                      </a:r>
                    </a:p>
                  </a:txBody>
                  <a:tcPr marL="91434" marR="91434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Indoor</a:t>
                      </a:r>
                    </a:p>
                  </a:txBody>
                  <a:tcPr marL="91434" marR="91434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High+</a:t>
                      </a:r>
                    </a:p>
                  </a:txBody>
                  <a:tcPr marL="91434" marR="91434" marT="45713" marB="4571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037"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/>
                        <a:t>Home Building</a:t>
                      </a:r>
                    </a:p>
                  </a:txBody>
                  <a:tcPr marL="91434" marR="91434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Years</a:t>
                      </a:r>
                    </a:p>
                  </a:txBody>
                  <a:tcPr marL="91434" marR="91434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Home</a:t>
                      </a:r>
                    </a:p>
                  </a:txBody>
                  <a:tcPr marL="91434" marR="91434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low</a:t>
                      </a:r>
                    </a:p>
                  </a:txBody>
                  <a:tcPr marL="91434" marR="91434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Indoor</a:t>
                      </a:r>
                    </a:p>
                  </a:txBody>
                  <a:tcPr marL="91434" marR="91434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Medium</a:t>
                      </a:r>
                    </a:p>
                  </a:txBody>
                  <a:tcPr marL="91434" marR="91434" marT="45713" marB="4571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9336"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/>
                        <a:t>Security</a:t>
                      </a:r>
                    </a:p>
                  </a:txBody>
                  <a:tcPr marL="91434" marR="91434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Years</a:t>
                      </a:r>
                    </a:p>
                  </a:txBody>
                  <a:tcPr marL="91434" marR="91434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Home+</a:t>
                      </a:r>
                    </a:p>
                  </a:txBody>
                  <a:tcPr marL="91434" marR="91434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High (video surveillance)</a:t>
                      </a:r>
                    </a:p>
                  </a:txBody>
                  <a:tcPr marL="91434" marR="91434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Not mandatory</a:t>
                      </a:r>
                    </a:p>
                  </a:txBody>
                  <a:tcPr marL="91434" marR="91434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Medium</a:t>
                      </a:r>
                    </a:p>
                  </a:txBody>
                  <a:tcPr marL="91434" marR="91434" marT="45713" marB="4571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6300"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/>
                        <a:t>Energy Management</a:t>
                      </a:r>
                    </a:p>
                  </a:txBody>
                  <a:tcPr marL="91434" marR="91434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Months</a:t>
                      </a:r>
                    </a:p>
                  </a:txBody>
                  <a:tcPr marL="91434" marR="91434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Local and long range</a:t>
                      </a:r>
                    </a:p>
                  </a:txBody>
                  <a:tcPr marL="91434" marR="91434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Low</a:t>
                      </a:r>
                    </a:p>
                  </a:txBody>
                  <a:tcPr marL="91434" marR="91434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Not mandatory</a:t>
                      </a:r>
                    </a:p>
                  </a:txBody>
                  <a:tcPr marL="91434" marR="91434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Low</a:t>
                      </a:r>
                    </a:p>
                  </a:txBody>
                  <a:tcPr marL="91434" marR="91434" marT="45713" marB="4571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8470"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Remote monitoring</a:t>
                      </a:r>
                    </a:p>
                  </a:txBody>
                  <a:tcPr marL="91434" marR="91434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Solar Panel</a:t>
                      </a:r>
                    </a:p>
                  </a:txBody>
                  <a:tcPr marL="91434" marR="91434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Long</a:t>
                      </a:r>
                    </a:p>
                  </a:txBody>
                  <a:tcPr marL="91434" marR="91434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Low</a:t>
                      </a:r>
                    </a:p>
                  </a:txBody>
                  <a:tcPr marL="91434" marR="91434" marT="45713" marB="45713"/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1100" noProof="0" dirty="0"/>
                        <a:t>Outdoor</a:t>
                      </a:r>
                    </a:p>
                  </a:txBody>
                  <a:tcPr marL="91434" marR="91434" marT="45713" marB="4571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noProof="0" dirty="0"/>
                        <a:t>High+</a:t>
                      </a:r>
                    </a:p>
                    <a:p>
                      <a:pPr algn="ctr"/>
                      <a:endParaRPr lang="en-US" sz="1100" noProof="0" dirty="0"/>
                    </a:p>
                  </a:txBody>
                  <a:tcPr marL="91434" marR="91434" marT="45713" marB="4571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64D158-4B92-445B-B355-5A9B10844E2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004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C38913-C6C8-4D9C-BDBF-09503F13B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Technologies assets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625405B-CB60-461D-885B-051D700251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F39FF57-49F3-47E4-AF2F-B36BC5595667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B4A3E02C-6A9E-4C88-B5E8-8C5B6C03D2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06508"/>
              </p:ext>
            </p:extLst>
          </p:nvPr>
        </p:nvGraphicFramePr>
        <p:xfrm>
          <a:off x="1056378" y="1695845"/>
          <a:ext cx="7188030" cy="3386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7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7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76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76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76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63049"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Power</a:t>
                      </a: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Range</a:t>
                      </a: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Data rate</a:t>
                      </a: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Location</a:t>
                      </a:r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04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PAN</a:t>
                      </a:r>
                    </a:p>
                    <a:p>
                      <a:pPr algn="ctr"/>
                      <a:r>
                        <a:rPr lang="fr-FR" sz="1200" dirty="0"/>
                        <a:t>(</a:t>
                      </a:r>
                      <a:r>
                        <a:rPr lang="fr-FR" sz="1200" dirty="0" err="1"/>
                        <a:t>Zigbee</a:t>
                      </a:r>
                      <a:r>
                        <a:rPr lang="fr-FR" sz="1200" dirty="0"/>
                        <a:t>, BLE, </a:t>
                      </a:r>
                      <a:r>
                        <a:rPr lang="fr-FR" sz="1200" dirty="0" err="1"/>
                        <a:t>Zwave</a:t>
                      </a:r>
                      <a:r>
                        <a:rPr lang="fr-FR" sz="1200" dirty="0"/>
                        <a:t>…)</a:t>
                      </a: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Low</a:t>
                      </a: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Home</a:t>
                      </a: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Low</a:t>
                      </a: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Indoor</a:t>
                      </a:r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304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LAN</a:t>
                      </a:r>
                    </a:p>
                    <a:p>
                      <a:pPr algn="ctr"/>
                      <a:r>
                        <a:rPr lang="fr-FR" sz="1200" dirty="0"/>
                        <a:t>(</a:t>
                      </a:r>
                      <a:r>
                        <a:rPr lang="fr-FR" sz="1200" dirty="0" err="1"/>
                        <a:t>WiFi</a:t>
                      </a:r>
                      <a:r>
                        <a:rPr lang="fr-FR" sz="1200" dirty="0"/>
                        <a:t> n, </a:t>
                      </a:r>
                      <a:r>
                        <a:rPr lang="fr-FR" sz="1200" dirty="0" err="1"/>
                        <a:t>ac</a:t>
                      </a:r>
                      <a:r>
                        <a:rPr lang="fr-FR" sz="1200" dirty="0"/>
                        <a:t>, </a:t>
                      </a:r>
                      <a:r>
                        <a:rPr lang="fr-FR" sz="1200" dirty="0" err="1"/>
                        <a:t>ax</a:t>
                      </a:r>
                      <a:r>
                        <a:rPr lang="fr-FR" sz="1200" dirty="0"/>
                        <a:t>…)</a:t>
                      </a: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Medium</a:t>
                      </a: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Home+</a:t>
                      </a: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Medium to high</a:t>
                      </a: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Indoor</a:t>
                      </a:r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084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LPWAN and NB</a:t>
                      </a:r>
                    </a:p>
                    <a:p>
                      <a:pPr algn="ctr"/>
                      <a:r>
                        <a:rPr lang="fr-FR" sz="1200" dirty="0"/>
                        <a:t>(</a:t>
                      </a:r>
                      <a:r>
                        <a:rPr lang="fr-FR" sz="1200" dirty="0" err="1"/>
                        <a:t>Sigfow</a:t>
                      </a:r>
                      <a:r>
                        <a:rPr lang="fr-FR" sz="1200" dirty="0"/>
                        <a:t>, LoRa NB-IoT…)</a:t>
                      </a: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Low+</a:t>
                      </a: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Up to 10 Km</a:t>
                      </a: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Low</a:t>
                      </a: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No</a:t>
                      </a:r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084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Cellular</a:t>
                      </a:r>
                    </a:p>
                    <a:p>
                      <a:pPr algn="ctr"/>
                      <a:r>
                        <a:rPr lang="fr-FR" sz="1200" dirty="0"/>
                        <a:t>(GSM, 3G, LTE…)</a:t>
                      </a: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Medium</a:t>
                      </a: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Up to 30 Km</a:t>
                      </a: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Medium to High</a:t>
                      </a: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No</a:t>
                      </a:r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7372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644A05-6AD6-4355-BC9D-83CDA8DC6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69" y="270283"/>
            <a:ext cx="8458200" cy="762000"/>
          </a:xfrm>
        </p:spPr>
        <p:txBody>
          <a:bodyPr/>
          <a:lstStyle/>
          <a:p>
            <a:r>
              <a:rPr lang="en-US"/>
              <a:t>Multiple constraintes	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2E60AE7-A443-4DB1-9FEF-0C202C054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happen if my system needs:</a:t>
            </a:r>
          </a:p>
          <a:p>
            <a:pPr lvl="1"/>
            <a:r>
              <a:rPr lang="en-US" dirty="0"/>
              <a:t>Low power and high bitrate?</a:t>
            </a:r>
          </a:p>
          <a:p>
            <a:pPr lvl="1"/>
            <a:r>
              <a:rPr lang="en-US" dirty="0"/>
              <a:t>No solution from existing technologies</a:t>
            </a:r>
          </a:p>
          <a:p>
            <a:pPr lvl="1"/>
            <a:endParaRPr lang="en-US" dirty="0"/>
          </a:p>
          <a:p>
            <a:r>
              <a:rPr lang="en-US" dirty="0"/>
              <a:t>For example:</a:t>
            </a:r>
          </a:p>
          <a:p>
            <a:pPr lvl="1"/>
            <a:r>
              <a:rPr lang="en-US" dirty="0"/>
              <a:t>An independent system for surveillance</a:t>
            </a:r>
          </a:p>
          <a:p>
            <a:pPr lvl="1"/>
            <a:r>
              <a:rPr lang="en-US" dirty="0"/>
              <a:t>Pollution done by oil dumping (de-ballasting) </a:t>
            </a:r>
          </a:p>
          <a:p>
            <a:pPr lvl="1"/>
            <a:r>
              <a:rPr lang="en-US" dirty="0"/>
              <a:t>Video surveillance in isolated areas</a:t>
            </a:r>
          </a:p>
          <a:p>
            <a:pPr lvl="1"/>
            <a:r>
              <a:rPr lang="en-US" dirty="0"/>
              <a:t>…</a:t>
            </a:r>
          </a:p>
          <a:p>
            <a:r>
              <a:rPr lang="en-US" dirty="0"/>
              <a:t>We need high bitrate while power source is poor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BAB4657C-972A-4EFA-BB4D-5D7DCA6336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F39FF57-49F3-47E4-AF2F-B36BC5595667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1315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93F308-8DA0-4673-82F1-3200CC3D8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61776"/>
            <a:ext cx="8458200" cy="762000"/>
          </a:xfrm>
        </p:spPr>
        <p:txBody>
          <a:bodyPr/>
          <a:lstStyle/>
          <a:p>
            <a:r>
              <a:rPr lang="en-US" dirty="0"/>
              <a:t>Solution: integration of different technologies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BBC641-1279-408F-AFC4-01D39EAA9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113" y="1219200"/>
            <a:ext cx="7808912" cy="2209800"/>
          </a:xfrm>
        </p:spPr>
        <p:txBody>
          <a:bodyPr/>
          <a:lstStyle/>
          <a:p>
            <a:r>
              <a:rPr lang="en-US" sz="1800" dirty="0"/>
              <a:t>Low power system (for example </a:t>
            </a:r>
            <a:r>
              <a:rPr lang="en-US" sz="1800" dirty="0" err="1"/>
              <a:t>LoRa</a:t>
            </a:r>
            <a:r>
              <a:rPr lang="en-US" sz="1800" dirty="0"/>
              <a:t>, Zigbee) for sensors that detect an event (pollution, presence) </a:t>
            </a:r>
          </a:p>
          <a:p>
            <a:r>
              <a:rPr lang="en-US" sz="1800" dirty="0"/>
              <a:t>This system will be a trigger to wake up a high bit rate system to provide surveillance (for example </a:t>
            </a:r>
            <a:r>
              <a:rPr lang="en-US" sz="1800" dirty="0" err="1"/>
              <a:t>WiFi</a:t>
            </a:r>
            <a:r>
              <a:rPr lang="en-US" sz="1800" dirty="0"/>
              <a:t> Mesh)</a:t>
            </a:r>
          </a:p>
          <a:p>
            <a:r>
              <a:rPr lang="en-US" sz="1800" dirty="0"/>
              <a:t>Need a smart algorithms to optimize the On-Off cycles.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08A77E1-BAEC-4095-A366-99B7F424D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98ED49-6343-4154-9FE9-7298E567DEAE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D3BA1DB2-AF67-4D9C-8A58-3DD9D98393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4412" y="4221088"/>
            <a:ext cx="800100" cy="1000125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4E6B4168-E13C-4AD4-8492-693B598142DE}"/>
              </a:ext>
            </a:extLst>
          </p:cNvPr>
          <p:cNvSpPr txBox="1"/>
          <p:nvPr/>
        </p:nvSpPr>
        <p:spPr>
          <a:xfrm>
            <a:off x="1105298" y="5351581"/>
            <a:ext cx="747672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Smart buoy with pollution sensors connected by </a:t>
            </a:r>
            <a:r>
              <a:rPr lang="en-US" dirty="0" err="1"/>
              <a:t>LoRa</a:t>
            </a:r>
            <a:endParaRPr lang="en-US" dirty="0"/>
          </a:p>
          <a:p>
            <a:r>
              <a:rPr lang="en-US" dirty="0"/>
              <a:t>Cameras connected by </a:t>
            </a:r>
            <a:r>
              <a:rPr lang="en-US" dirty="0" err="1"/>
              <a:t>WiFi</a:t>
            </a:r>
            <a:r>
              <a:rPr lang="en-US" dirty="0"/>
              <a:t> Mesh</a:t>
            </a:r>
          </a:p>
          <a:p>
            <a:r>
              <a:rPr lang="en-US" dirty="0"/>
              <a:t>When pollution detection, camera are turned ON for surveillance</a:t>
            </a:r>
          </a:p>
          <a:p>
            <a:endParaRPr lang="en-US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AA8ABA4-BDD6-420B-A2A4-E340964C5E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8826" y="4221088"/>
            <a:ext cx="251272" cy="245217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2E4FF4D8-BB74-4234-960B-88AFF96AE0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1900" y="4221088"/>
            <a:ext cx="800100" cy="1000125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C2519A26-A0EB-40FE-87A5-B146B7750B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6314" y="4221088"/>
            <a:ext cx="251272" cy="245217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1669D4A9-0953-4DB9-8B4F-D218B168B6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9388" y="4221088"/>
            <a:ext cx="800100" cy="1000125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931AAE1E-9A92-4D79-BB1E-C5B39C2FA6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3802" y="4221088"/>
            <a:ext cx="251272" cy="245217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BD71D858-A050-47EB-9412-30E792D47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6876" y="4221088"/>
            <a:ext cx="800100" cy="1000125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2208DEF3-E4A0-49AD-8F2C-E1B4318D00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1290" y="4221088"/>
            <a:ext cx="251272" cy="245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297797"/>
      </p:ext>
    </p:extLst>
  </p:cSld>
  <p:clrMapOvr>
    <a:masterClrMapping/>
  </p:clrMapOvr>
</p:sld>
</file>

<file path=ppt/theme/theme1.xml><?xml version="1.0" encoding="utf-8"?>
<a:theme xmlns:a="http://schemas.openxmlformats.org/drawingml/2006/main" name="1_Nouvelle présentation">
  <a:themeElements>
    <a:clrScheme name="1_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Nouvelle pré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7FABD3"/>
            </a:gs>
            <a:gs pos="100000">
              <a:srgbClr val="356694"/>
            </a:gs>
          </a:gsLst>
          <a:lin ang="0" scaled="1"/>
        </a:gradFill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sz="4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7FABD3"/>
            </a:gs>
            <a:gs pos="100000">
              <a:srgbClr val="356694"/>
            </a:gs>
          </a:gsLst>
          <a:lin ang="0" scaled="1"/>
        </a:gradFill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sz="4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ouvelle pré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ouvelle pré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ouvelle pré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ouvelle pré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ouvelle pré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ouvelle pré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194655</TotalTime>
  <Words>428</Words>
  <Application>Microsoft Office PowerPoint</Application>
  <PresentationFormat>Affichage à l'écran (4:3)</PresentationFormat>
  <Paragraphs>151</Paragraphs>
  <Slides>7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Arial Unicode MS</vt:lpstr>
      <vt:lpstr>Arial</vt:lpstr>
      <vt:lpstr>Monotype Sorts</vt:lpstr>
      <vt:lpstr>MS Shell Dlg</vt:lpstr>
      <vt:lpstr>Times New Roman</vt:lpstr>
      <vt:lpstr>Wingdings</vt:lpstr>
      <vt:lpstr>1_Nouvelle présentation</vt:lpstr>
      <vt:lpstr>Mixing IoT technologies for better performances</vt:lpstr>
      <vt:lpstr>Presentation of the Panelists</vt:lpstr>
      <vt:lpstr>Technologies for IoT</vt:lpstr>
      <vt:lpstr>Vertical constraintes</vt:lpstr>
      <vt:lpstr>Technologies assets</vt:lpstr>
      <vt:lpstr>Multiple constraintes </vt:lpstr>
      <vt:lpstr>Solution: integration of different technologies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</dc:title>
  <dc:creator>Fatma Ben Jemaa</dc:creator>
  <cp:lastModifiedBy>K A</cp:lastModifiedBy>
  <cp:revision>3300</cp:revision>
  <cp:lastPrinted>2018-06-21T10:25:03Z</cp:lastPrinted>
  <dcterms:created xsi:type="dcterms:W3CDTF">1995-06-10T17:31:50Z</dcterms:created>
  <dcterms:modified xsi:type="dcterms:W3CDTF">2018-07-04T06:05:14Z</dcterms:modified>
</cp:coreProperties>
</file>