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0"/>
  </p:notesMasterIdLst>
  <p:sldIdLst>
    <p:sldId id="256" r:id="rId2"/>
    <p:sldId id="278" r:id="rId3"/>
    <p:sldId id="284" r:id="rId4"/>
    <p:sldId id="277" r:id="rId5"/>
    <p:sldId id="27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1" r:id="rId20"/>
    <p:sldId id="296"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11" r:id="rId36"/>
    <p:sldId id="312" r:id="rId37"/>
    <p:sldId id="313" r:id="rId38"/>
    <p:sldId id="314" r:id="rId39"/>
    <p:sldId id="315" r:id="rId40"/>
    <p:sldId id="316" r:id="rId41"/>
    <p:sldId id="317" r:id="rId42"/>
    <p:sldId id="318" r:id="rId43"/>
    <p:sldId id="319" r:id="rId44"/>
    <p:sldId id="320" r:id="rId45"/>
    <p:sldId id="321" r:id="rId46"/>
    <p:sldId id="322" r:id="rId47"/>
    <p:sldId id="323" r:id="rId48"/>
    <p:sldId id="324" r:id="rId49"/>
    <p:sldId id="325" r:id="rId50"/>
    <p:sldId id="273" r:id="rId51"/>
    <p:sldId id="279" r:id="rId52"/>
    <p:sldId id="282" r:id="rId53"/>
    <p:sldId id="281" r:id="rId54"/>
    <p:sldId id="286" r:id="rId55"/>
    <p:sldId id="272" r:id="rId56"/>
    <p:sldId id="280" r:id="rId57"/>
    <p:sldId id="287" r:id="rId58"/>
    <p:sldId id="274" r:id="rId59"/>
    <p:sldId id="275" r:id="rId60"/>
    <p:sldId id="295" r:id="rId61"/>
    <p:sldId id="283" r:id="rId62"/>
    <p:sldId id="293" r:id="rId63"/>
    <p:sldId id="294" r:id="rId64"/>
    <p:sldId id="288" r:id="rId65"/>
    <p:sldId id="291" r:id="rId66"/>
    <p:sldId id="290" r:id="rId67"/>
    <p:sldId id="289" r:id="rId68"/>
    <p:sldId id="29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95"/>
    <p:restoredTop sz="94576"/>
  </p:normalViewPr>
  <p:slideViewPr>
    <p:cSldViewPr snapToGrid="0" snapToObjects="1">
      <p:cViewPr varScale="1">
        <p:scale>
          <a:sx n="142" d="100"/>
          <a:sy n="142" d="100"/>
        </p:scale>
        <p:origin x="176" y="28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presProps" Target="presProps.xml"/><Relationship Id="rId72"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heme" Target="theme/theme1.xml"/><Relationship Id="rId74"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F89D7B-FF3A-5F46-9453-D5C7E3C353F2}" type="doc">
      <dgm:prSet loTypeId="urn:microsoft.com/office/officeart/2005/8/layout/balance1" loCatId="" qsTypeId="urn:microsoft.com/office/officeart/2005/8/quickstyle/simple4" qsCatId="simple" csTypeId="urn:microsoft.com/office/officeart/2005/8/colors/colorful1" csCatId="colorful" phldr="1"/>
      <dgm:spPr/>
      <dgm:t>
        <a:bodyPr/>
        <a:lstStyle/>
        <a:p>
          <a:endParaRPr lang="en-US"/>
        </a:p>
      </dgm:t>
    </dgm:pt>
    <dgm:pt modelId="{4EBDCC49-9E40-1B49-8CB1-4A8E62EA49DC}">
      <dgm:prSet phldrT="[Text]"/>
      <dgm:spPr/>
      <dgm:t>
        <a:bodyPr/>
        <a:lstStyle/>
        <a:p>
          <a:r>
            <a:rPr lang="en-US" dirty="0" smtClean="0"/>
            <a:t>1950-2000</a:t>
          </a:r>
          <a:endParaRPr lang="en-US" dirty="0"/>
        </a:p>
      </dgm:t>
    </dgm:pt>
    <dgm:pt modelId="{C61A8296-2BEA-A84F-AF26-A4697DD07B71}" type="parTrans" cxnId="{03304C20-2D1C-B040-A6A0-EB16EBB2AF7B}">
      <dgm:prSet/>
      <dgm:spPr/>
      <dgm:t>
        <a:bodyPr/>
        <a:lstStyle/>
        <a:p>
          <a:endParaRPr lang="en-US"/>
        </a:p>
      </dgm:t>
    </dgm:pt>
    <dgm:pt modelId="{1FA5B101-4CAB-F74B-A45C-0C96B391D631}" type="sibTrans" cxnId="{03304C20-2D1C-B040-A6A0-EB16EBB2AF7B}">
      <dgm:prSet/>
      <dgm:spPr/>
      <dgm:t>
        <a:bodyPr/>
        <a:lstStyle/>
        <a:p>
          <a:endParaRPr lang="en-US"/>
        </a:p>
      </dgm:t>
    </dgm:pt>
    <dgm:pt modelId="{851491C5-96C7-F34C-826C-AFB6276FD5E0}">
      <dgm:prSet phldrT="[Text]"/>
      <dgm:spPr/>
      <dgm:t>
        <a:bodyPr/>
        <a:lstStyle/>
        <a:p>
          <a:r>
            <a:rPr lang="en-US" dirty="0" smtClean="0"/>
            <a:t>HF (SHARES)</a:t>
          </a:r>
          <a:endParaRPr lang="en-US" dirty="0"/>
        </a:p>
      </dgm:t>
    </dgm:pt>
    <dgm:pt modelId="{4323474E-F873-DE4E-BFA7-1DD91EBFF2AD}" type="parTrans" cxnId="{944713D2-FA4B-9043-B225-9E8872833826}">
      <dgm:prSet/>
      <dgm:spPr/>
      <dgm:t>
        <a:bodyPr/>
        <a:lstStyle/>
        <a:p>
          <a:endParaRPr lang="en-US"/>
        </a:p>
      </dgm:t>
    </dgm:pt>
    <dgm:pt modelId="{9D93101D-1450-CD4C-804E-2383A4D2FC56}" type="sibTrans" cxnId="{944713D2-FA4B-9043-B225-9E8872833826}">
      <dgm:prSet/>
      <dgm:spPr/>
      <dgm:t>
        <a:bodyPr/>
        <a:lstStyle/>
        <a:p>
          <a:endParaRPr lang="en-US"/>
        </a:p>
      </dgm:t>
    </dgm:pt>
    <dgm:pt modelId="{855AE80C-C8AC-3B47-8E1B-CA8A84E4F904}">
      <dgm:prSet phldrT="[Text]"/>
      <dgm:spPr/>
      <dgm:t>
        <a:bodyPr/>
        <a:lstStyle/>
        <a:p>
          <a:r>
            <a:rPr lang="en-US" dirty="0" smtClean="0"/>
            <a:t>PSTN</a:t>
          </a:r>
          <a:endParaRPr lang="en-US" dirty="0"/>
        </a:p>
      </dgm:t>
    </dgm:pt>
    <dgm:pt modelId="{AEF7811F-738F-A147-AEA9-74D21522104A}" type="parTrans" cxnId="{BFFF1C28-2296-2244-9F81-FA04BEDB9609}">
      <dgm:prSet/>
      <dgm:spPr/>
      <dgm:t>
        <a:bodyPr/>
        <a:lstStyle/>
        <a:p>
          <a:endParaRPr lang="en-US"/>
        </a:p>
      </dgm:t>
    </dgm:pt>
    <dgm:pt modelId="{46CC4A21-6FD9-F241-B1E3-86172549AD3A}" type="sibTrans" cxnId="{BFFF1C28-2296-2244-9F81-FA04BEDB9609}">
      <dgm:prSet/>
      <dgm:spPr/>
      <dgm:t>
        <a:bodyPr/>
        <a:lstStyle/>
        <a:p>
          <a:endParaRPr lang="en-US"/>
        </a:p>
      </dgm:t>
    </dgm:pt>
    <dgm:pt modelId="{38CE9A31-B240-5943-AD07-2533AE9A3794}">
      <dgm:prSet phldrT="[Text]"/>
      <dgm:spPr/>
      <dgm:t>
        <a:bodyPr/>
        <a:lstStyle/>
        <a:p>
          <a:r>
            <a:rPr lang="en-US" dirty="0" smtClean="0"/>
            <a:t>2020+</a:t>
          </a:r>
          <a:endParaRPr lang="en-US" dirty="0"/>
        </a:p>
      </dgm:t>
    </dgm:pt>
    <dgm:pt modelId="{0CBEF5AA-1A56-0E43-99BF-0D818D769E9A}" type="parTrans" cxnId="{571DD97A-BE81-6B4F-96CF-593720F910F4}">
      <dgm:prSet/>
      <dgm:spPr/>
      <dgm:t>
        <a:bodyPr/>
        <a:lstStyle/>
        <a:p>
          <a:endParaRPr lang="en-US"/>
        </a:p>
      </dgm:t>
    </dgm:pt>
    <dgm:pt modelId="{ECEA7502-3670-4845-9A79-364D1E88ED7F}" type="sibTrans" cxnId="{571DD97A-BE81-6B4F-96CF-593720F910F4}">
      <dgm:prSet/>
      <dgm:spPr/>
      <dgm:t>
        <a:bodyPr/>
        <a:lstStyle/>
        <a:p>
          <a:endParaRPr lang="en-US"/>
        </a:p>
      </dgm:t>
    </dgm:pt>
    <dgm:pt modelId="{35924DB8-8738-504E-909C-98F43D0561FE}">
      <dgm:prSet phldrT="[Text]"/>
      <dgm:spPr/>
      <dgm:t>
        <a:bodyPr/>
        <a:lstStyle/>
        <a:p>
          <a:r>
            <a:rPr lang="en-US" dirty="0" smtClean="0"/>
            <a:t>point-to-point optical</a:t>
          </a:r>
          <a:endParaRPr lang="en-US" dirty="0"/>
        </a:p>
      </dgm:t>
    </dgm:pt>
    <dgm:pt modelId="{BAC65997-F6AA-D845-B19E-839D148DB9BF}" type="parTrans" cxnId="{08CE395E-C017-444E-A82B-7A63D8927E78}">
      <dgm:prSet/>
      <dgm:spPr/>
      <dgm:t>
        <a:bodyPr/>
        <a:lstStyle/>
        <a:p>
          <a:endParaRPr lang="en-US"/>
        </a:p>
      </dgm:t>
    </dgm:pt>
    <dgm:pt modelId="{8340425F-27E8-824B-927A-8EE39E445DAE}" type="sibTrans" cxnId="{08CE395E-C017-444E-A82B-7A63D8927E78}">
      <dgm:prSet/>
      <dgm:spPr/>
      <dgm:t>
        <a:bodyPr/>
        <a:lstStyle/>
        <a:p>
          <a:endParaRPr lang="en-US"/>
        </a:p>
      </dgm:t>
    </dgm:pt>
    <dgm:pt modelId="{DB57F736-5755-234A-A09C-F447BDF8320A}">
      <dgm:prSet phldrT="[Text]"/>
      <dgm:spPr/>
      <dgm:t>
        <a:bodyPr/>
        <a:lstStyle/>
        <a:p>
          <a:r>
            <a:rPr lang="en-US" dirty="0" smtClean="0"/>
            <a:t>commercial Internet &amp; Wi-Fi</a:t>
          </a:r>
          <a:endParaRPr lang="en-US" dirty="0"/>
        </a:p>
      </dgm:t>
    </dgm:pt>
    <dgm:pt modelId="{0FF03984-19DF-204C-8C3D-1224923D6B03}" type="parTrans" cxnId="{1B651D8C-30F9-484F-8E7F-B7627FFD764D}">
      <dgm:prSet/>
      <dgm:spPr/>
      <dgm:t>
        <a:bodyPr/>
        <a:lstStyle/>
        <a:p>
          <a:endParaRPr lang="en-US"/>
        </a:p>
      </dgm:t>
    </dgm:pt>
    <dgm:pt modelId="{DF39E3E2-724B-9847-9E57-F6C961C07B92}" type="sibTrans" cxnId="{1B651D8C-30F9-484F-8E7F-B7627FFD764D}">
      <dgm:prSet/>
      <dgm:spPr/>
      <dgm:t>
        <a:bodyPr/>
        <a:lstStyle/>
        <a:p>
          <a:endParaRPr lang="en-US"/>
        </a:p>
      </dgm:t>
    </dgm:pt>
    <dgm:pt modelId="{0E06A534-EAAF-B54B-B099-3128394ABBCA}">
      <dgm:prSet phldrT="[Text]"/>
      <dgm:spPr/>
      <dgm:t>
        <a:bodyPr/>
        <a:lstStyle/>
        <a:p>
          <a:r>
            <a:rPr lang="en-US" dirty="0" smtClean="0"/>
            <a:t>mesh networks</a:t>
          </a:r>
          <a:endParaRPr lang="en-US" dirty="0"/>
        </a:p>
      </dgm:t>
    </dgm:pt>
    <dgm:pt modelId="{265DDAD5-24EC-174F-95B9-41684B604BBA}" type="parTrans" cxnId="{0466212C-6564-8240-82FA-5E0795B9C9FD}">
      <dgm:prSet/>
      <dgm:spPr/>
      <dgm:t>
        <a:bodyPr/>
        <a:lstStyle/>
        <a:p>
          <a:endParaRPr lang="en-US"/>
        </a:p>
      </dgm:t>
    </dgm:pt>
    <dgm:pt modelId="{54D67545-BC7B-F44F-950D-680374CF0495}" type="sibTrans" cxnId="{0466212C-6564-8240-82FA-5E0795B9C9FD}">
      <dgm:prSet/>
      <dgm:spPr/>
      <dgm:t>
        <a:bodyPr/>
        <a:lstStyle/>
        <a:p>
          <a:endParaRPr lang="en-US"/>
        </a:p>
      </dgm:t>
    </dgm:pt>
    <dgm:pt modelId="{67DE5D56-BA1E-D54D-8E2A-43BD5BF2C3F2}">
      <dgm:prSet phldrT="[Text]"/>
      <dgm:spPr/>
      <dgm:t>
        <a:bodyPr/>
        <a:lstStyle/>
        <a:p>
          <a:r>
            <a:rPr lang="en-US" dirty="0" smtClean="0"/>
            <a:t>broadband satellite</a:t>
          </a:r>
          <a:endParaRPr lang="en-US" dirty="0"/>
        </a:p>
      </dgm:t>
    </dgm:pt>
    <dgm:pt modelId="{95868742-7B75-9847-9173-3C242090BB0F}" type="parTrans" cxnId="{1895668E-58EB-D441-8955-86A61AB48278}">
      <dgm:prSet/>
      <dgm:spPr/>
      <dgm:t>
        <a:bodyPr/>
        <a:lstStyle/>
        <a:p>
          <a:endParaRPr lang="en-US"/>
        </a:p>
      </dgm:t>
    </dgm:pt>
    <dgm:pt modelId="{5B5FE93D-D07B-974A-ADD1-48159A4FFFB9}" type="sibTrans" cxnId="{1895668E-58EB-D441-8955-86A61AB48278}">
      <dgm:prSet/>
      <dgm:spPr/>
      <dgm:t>
        <a:bodyPr/>
        <a:lstStyle/>
        <a:p>
          <a:endParaRPr lang="en-US"/>
        </a:p>
      </dgm:t>
    </dgm:pt>
    <dgm:pt modelId="{DCE73EA6-9FF0-FE48-A94C-0E18AB1D9157}" type="pres">
      <dgm:prSet presAssocID="{56F89D7B-FF3A-5F46-9453-D5C7E3C353F2}" presName="outerComposite" presStyleCnt="0">
        <dgm:presLayoutVars>
          <dgm:chMax val="2"/>
          <dgm:animLvl val="lvl"/>
          <dgm:resizeHandles val="exact"/>
        </dgm:presLayoutVars>
      </dgm:prSet>
      <dgm:spPr/>
      <dgm:t>
        <a:bodyPr/>
        <a:lstStyle/>
        <a:p>
          <a:endParaRPr lang="en-US"/>
        </a:p>
      </dgm:t>
    </dgm:pt>
    <dgm:pt modelId="{1504496C-7539-1B41-81D3-AC8DC9645C64}" type="pres">
      <dgm:prSet presAssocID="{56F89D7B-FF3A-5F46-9453-D5C7E3C353F2}" presName="dummyMaxCanvas" presStyleCnt="0"/>
      <dgm:spPr/>
    </dgm:pt>
    <dgm:pt modelId="{37E48AC4-8818-E44F-A027-B84DB0ECFEB2}" type="pres">
      <dgm:prSet presAssocID="{56F89D7B-FF3A-5F46-9453-D5C7E3C353F2}" presName="parentComposite" presStyleCnt="0"/>
      <dgm:spPr/>
    </dgm:pt>
    <dgm:pt modelId="{A55B5342-0FF4-A94C-9725-725FD8033BDB}" type="pres">
      <dgm:prSet presAssocID="{56F89D7B-FF3A-5F46-9453-D5C7E3C353F2}" presName="parent1" presStyleLbl="alignAccFollowNode1" presStyleIdx="0" presStyleCnt="4">
        <dgm:presLayoutVars>
          <dgm:chMax val="4"/>
        </dgm:presLayoutVars>
      </dgm:prSet>
      <dgm:spPr/>
      <dgm:t>
        <a:bodyPr/>
        <a:lstStyle/>
        <a:p>
          <a:endParaRPr lang="en-US"/>
        </a:p>
      </dgm:t>
    </dgm:pt>
    <dgm:pt modelId="{E4B02BC6-33FA-B848-91FC-85C0985E9A95}" type="pres">
      <dgm:prSet presAssocID="{56F89D7B-FF3A-5F46-9453-D5C7E3C353F2}" presName="parent2" presStyleLbl="alignAccFollowNode1" presStyleIdx="1" presStyleCnt="4">
        <dgm:presLayoutVars>
          <dgm:chMax val="4"/>
        </dgm:presLayoutVars>
      </dgm:prSet>
      <dgm:spPr/>
      <dgm:t>
        <a:bodyPr/>
        <a:lstStyle/>
        <a:p>
          <a:endParaRPr lang="en-US"/>
        </a:p>
      </dgm:t>
    </dgm:pt>
    <dgm:pt modelId="{7D56284C-E1B4-544D-8DD0-1EBC3E1E130B}" type="pres">
      <dgm:prSet presAssocID="{56F89D7B-FF3A-5F46-9453-D5C7E3C353F2}" presName="childrenComposite" presStyleCnt="0"/>
      <dgm:spPr/>
    </dgm:pt>
    <dgm:pt modelId="{E3C4DD4D-A02C-5A41-93BF-9FB64647081D}" type="pres">
      <dgm:prSet presAssocID="{56F89D7B-FF3A-5F46-9453-D5C7E3C353F2}" presName="dummyMaxCanvas_ChildArea" presStyleCnt="0"/>
      <dgm:spPr/>
    </dgm:pt>
    <dgm:pt modelId="{1532C054-65DE-1E48-84CD-D5AA578013A4}" type="pres">
      <dgm:prSet presAssocID="{56F89D7B-FF3A-5F46-9453-D5C7E3C353F2}" presName="fulcrum" presStyleLbl="alignAccFollowNode1" presStyleIdx="2" presStyleCnt="4"/>
      <dgm:spPr/>
    </dgm:pt>
    <dgm:pt modelId="{66174392-1489-2A4C-A247-D1EADB7C6922}" type="pres">
      <dgm:prSet presAssocID="{56F89D7B-FF3A-5F46-9453-D5C7E3C353F2}" presName="balance_24" presStyleLbl="alignAccFollowNode1" presStyleIdx="3" presStyleCnt="4">
        <dgm:presLayoutVars>
          <dgm:bulletEnabled val="1"/>
        </dgm:presLayoutVars>
      </dgm:prSet>
      <dgm:spPr/>
    </dgm:pt>
    <dgm:pt modelId="{FC619D37-63D6-1148-8003-025A411257FB}" type="pres">
      <dgm:prSet presAssocID="{56F89D7B-FF3A-5F46-9453-D5C7E3C353F2}" presName="right_24_1" presStyleLbl="node1" presStyleIdx="0" presStyleCnt="6">
        <dgm:presLayoutVars>
          <dgm:bulletEnabled val="1"/>
        </dgm:presLayoutVars>
      </dgm:prSet>
      <dgm:spPr/>
      <dgm:t>
        <a:bodyPr/>
        <a:lstStyle/>
        <a:p>
          <a:endParaRPr lang="en-US"/>
        </a:p>
      </dgm:t>
    </dgm:pt>
    <dgm:pt modelId="{048C044D-AE73-D243-AE38-592742B909D3}" type="pres">
      <dgm:prSet presAssocID="{56F89D7B-FF3A-5F46-9453-D5C7E3C353F2}" presName="right_24_2" presStyleLbl="node1" presStyleIdx="1" presStyleCnt="6">
        <dgm:presLayoutVars>
          <dgm:bulletEnabled val="1"/>
        </dgm:presLayoutVars>
      </dgm:prSet>
      <dgm:spPr/>
      <dgm:t>
        <a:bodyPr/>
        <a:lstStyle/>
        <a:p>
          <a:endParaRPr lang="en-US"/>
        </a:p>
      </dgm:t>
    </dgm:pt>
    <dgm:pt modelId="{7FE149D1-A46F-0846-B865-2B79FA8B7E83}" type="pres">
      <dgm:prSet presAssocID="{56F89D7B-FF3A-5F46-9453-D5C7E3C353F2}" presName="right_24_3" presStyleLbl="node1" presStyleIdx="2" presStyleCnt="6">
        <dgm:presLayoutVars>
          <dgm:bulletEnabled val="1"/>
        </dgm:presLayoutVars>
      </dgm:prSet>
      <dgm:spPr/>
      <dgm:t>
        <a:bodyPr/>
        <a:lstStyle/>
        <a:p>
          <a:endParaRPr lang="en-US"/>
        </a:p>
      </dgm:t>
    </dgm:pt>
    <dgm:pt modelId="{ABE1280D-5EAC-6C42-A7F0-6EFC70076F97}" type="pres">
      <dgm:prSet presAssocID="{56F89D7B-FF3A-5F46-9453-D5C7E3C353F2}" presName="right_24_4" presStyleLbl="node1" presStyleIdx="3" presStyleCnt="6">
        <dgm:presLayoutVars>
          <dgm:bulletEnabled val="1"/>
        </dgm:presLayoutVars>
      </dgm:prSet>
      <dgm:spPr/>
      <dgm:t>
        <a:bodyPr/>
        <a:lstStyle/>
        <a:p>
          <a:endParaRPr lang="en-US"/>
        </a:p>
      </dgm:t>
    </dgm:pt>
    <dgm:pt modelId="{CFAD7664-E093-5643-A570-1B5CE422B6DF}" type="pres">
      <dgm:prSet presAssocID="{56F89D7B-FF3A-5F46-9453-D5C7E3C353F2}" presName="left_24_1" presStyleLbl="node1" presStyleIdx="4" presStyleCnt="6">
        <dgm:presLayoutVars>
          <dgm:bulletEnabled val="1"/>
        </dgm:presLayoutVars>
      </dgm:prSet>
      <dgm:spPr/>
      <dgm:t>
        <a:bodyPr/>
        <a:lstStyle/>
        <a:p>
          <a:endParaRPr lang="en-US"/>
        </a:p>
      </dgm:t>
    </dgm:pt>
    <dgm:pt modelId="{36154032-03F1-2149-A2C6-28A1BC8F107F}" type="pres">
      <dgm:prSet presAssocID="{56F89D7B-FF3A-5F46-9453-D5C7E3C353F2}" presName="left_24_2" presStyleLbl="node1" presStyleIdx="5" presStyleCnt="6">
        <dgm:presLayoutVars>
          <dgm:bulletEnabled val="1"/>
        </dgm:presLayoutVars>
      </dgm:prSet>
      <dgm:spPr/>
      <dgm:t>
        <a:bodyPr/>
        <a:lstStyle/>
        <a:p>
          <a:endParaRPr lang="en-US"/>
        </a:p>
      </dgm:t>
    </dgm:pt>
  </dgm:ptLst>
  <dgm:cxnLst>
    <dgm:cxn modelId="{944713D2-FA4B-9043-B225-9E8872833826}" srcId="{4EBDCC49-9E40-1B49-8CB1-4A8E62EA49DC}" destId="{851491C5-96C7-F34C-826C-AFB6276FD5E0}" srcOrd="0" destOrd="0" parTransId="{4323474E-F873-DE4E-BFA7-1DD91EBFF2AD}" sibTransId="{9D93101D-1450-CD4C-804E-2383A4D2FC56}"/>
    <dgm:cxn modelId="{03304C20-2D1C-B040-A6A0-EB16EBB2AF7B}" srcId="{56F89D7B-FF3A-5F46-9453-D5C7E3C353F2}" destId="{4EBDCC49-9E40-1B49-8CB1-4A8E62EA49DC}" srcOrd="0" destOrd="0" parTransId="{C61A8296-2BEA-A84F-AF26-A4697DD07B71}" sibTransId="{1FA5B101-4CAB-F74B-A45C-0C96B391D631}"/>
    <dgm:cxn modelId="{C6DDE9B8-781D-8744-A0CC-38A1CE362922}" type="presOf" srcId="{56F89D7B-FF3A-5F46-9453-D5C7E3C353F2}" destId="{DCE73EA6-9FF0-FE48-A94C-0E18AB1D9157}" srcOrd="0" destOrd="0" presId="urn:microsoft.com/office/officeart/2005/8/layout/balance1"/>
    <dgm:cxn modelId="{F3845F42-3A16-004A-A403-CAFBA8460CF3}" type="presOf" srcId="{855AE80C-C8AC-3B47-8E1B-CA8A84E4F904}" destId="{36154032-03F1-2149-A2C6-28A1BC8F107F}" srcOrd="0" destOrd="0" presId="urn:microsoft.com/office/officeart/2005/8/layout/balance1"/>
    <dgm:cxn modelId="{093A1B4A-28FE-ED43-BD19-10BF74B73B9E}" type="presOf" srcId="{DB57F736-5755-234A-A09C-F447BDF8320A}" destId="{ABE1280D-5EAC-6C42-A7F0-6EFC70076F97}" srcOrd="0" destOrd="0" presId="urn:microsoft.com/office/officeart/2005/8/layout/balance1"/>
    <dgm:cxn modelId="{08CE395E-C017-444E-A82B-7A63D8927E78}" srcId="{38CE9A31-B240-5943-AD07-2533AE9A3794}" destId="{35924DB8-8738-504E-909C-98F43D0561FE}" srcOrd="1" destOrd="0" parTransId="{BAC65997-F6AA-D845-B19E-839D148DB9BF}" sibTransId="{8340425F-27E8-824B-927A-8EE39E445DAE}"/>
    <dgm:cxn modelId="{0466212C-6564-8240-82FA-5E0795B9C9FD}" srcId="{38CE9A31-B240-5943-AD07-2533AE9A3794}" destId="{0E06A534-EAAF-B54B-B099-3128394ABBCA}" srcOrd="0" destOrd="0" parTransId="{265DDAD5-24EC-174F-95B9-41684B604BBA}" sibTransId="{54D67545-BC7B-F44F-950D-680374CF0495}"/>
    <dgm:cxn modelId="{571DD97A-BE81-6B4F-96CF-593720F910F4}" srcId="{56F89D7B-FF3A-5F46-9453-D5C7E3C353F2}" destId="{38CE9A31-B240-5943-AD07-2533AE9A3794}" srcOrd="1" destOrd="0" parTransId="{0CBEF5AA-1A56-0E43-99BF-0D818D769E9A}" sibTransId="{ECEA7502-3670-4845-9A79-364D1E88ED7F}"/>
    <dgm:cxn modelId="{1B651D8C-30F9-484F-8E7F-B7627FFD764D}" srcId="{38CE9A31-B240-5943-AD07-2533AE9A3794}" destId="{DB57F736-5755-234A-A09C-F447BDF8320A}" srcOrd="3" destOrd="0" parTransId="{0FF03984-19DF-204C-8C3D-1224923D6B03}" sibTransId="{DF39E3E2-724B-9847-9E57-F6C961C07B92}"/>
    <dgm:cxn modelId="{293C0572-2946-6741-845C-2828CBA3F245}" type="presOf" srcId="{35924DB8-8738-504E-909C-98F43D0561FE}" destId="{048C044D-AE73-D243-AE38-592742B909D3}" srcOrd="0" destOrd="0" presId="urn:microsoft.com/office/officeart/2005/8/layout/balance1"/>
    <dgm:cxn modelId="{2826D086-47C2-B045-A6E7-1CF73B2F7791}" type="presOf" srcId="{0E06A534-EAAF-B54B-B099-3128394ABBCA}" destId="{FC619D37-63D6-1148-8003-025A411257FB}" srcOrd="0" destOrd="0" presId="urn:microsoft.com/office/officeart/2005/8/layout/balance1"/>
    <dgm:cxn modelId="{7DA095FB-6F8B-1C4C-AC35-BB6A7DE98049}" type="presOf" srcId="{851491C5-96C7-F34C-826C-AFB6276FD5E0}" destId="{CFAD7664-E093-5643-A570-1B5CE422B6DF}" srcOrd="0" destOrd="0" presId="urn:microsoft.com/office/officeart/2005/8/layout/balance1"/>
    <dgm:cxn modelId="{4375F318-116B-0143-BA39-DE41B4F80F6A}" type="presOf" srcId="{4EBDCC49-9E40-1B49-8CB1-4A8E62EA49DC}" destId="{A55B5342-0FF4-A94C-9725-725FD8033BDB}" srcOrd="0" destOrd="0" presId="urn:microsoft.com/office/officeart/2005/8/layout/balance1"/>
    <dgm:cxn modelId="{EB13C24B-ECD1-1245-B677-AE47EEE97829}" type="presOf" srcId="{67DE5D56-BA1E-D54D-8E2A-43BD5BF2C3F2}" destId="{7FE149D1-A46F-0846-B865-2B79FA8B7E83}" srcOrd="0" destOrd="0" presId="urn:microsoft.com/office/officeart/2005/8/layout/balance1"/>
    <dgm:cxn modelId="{BFFF1C28-2296-2244-9F81-FA04BEDB9609}" srcId="{4EBDCC49-9E40-1B49-8CB1-4A8E62EA49DC}" destId="{855AE80C-C8AC-3B47-8E1B-CA8A84E4F904}" srcOrd="1" destOrd="0" parTransId="{AEF7811F-738F-A147-AEA9-74D21522104A}" sibTransId="{46CC4A21-6FD9-F241-B1E3-86172549AD3A}"/>
    <dgm:cxn modelId="{3A6AE9C7-6F4B-6B4F-AC4E-33F3CAF9084D}" type="presOf" srcId="{38CE9A31-B240-5943-AD07-2533AE9A3794}" destId="{E4B02BC6-33FA-B848-91FC-85C0985E9A95}" srcOrd="0" destOrd="0" presId="urn:microsoft.com/office/officeart/2005/8/layout/balance1"/>
    <dgm:cxn modelId="{1895668E-58EB-D441-8955-86A61AB48278}" srcId="{38CE9A31-B240-5943-AD07-2533AE9A3794}" destId="{67DE5D56-BA1E-D54D-8E2A-43BD5BF2C3F2}" srcOrd="2" destOrd="0" parTransId="{95868742-7B75-9847-9173-3C242090BB0F}" sibTransId="{5B5FE93D-D07B-974A-ADD1-48159A4FFFB9}"/>
    <dgm:cxn modelId="{64BBD78F-DC0A-BB44-AA79-470D2C175F0D}" type="presParOf" srcId="{DCE73EA6-9FF0-FE48-A94C-0E18AB1D9157}" destId="{1504496C-7539-1B41-81D3-AC8DC9645C64}" srcOrd="0" destOrd="0" presId="urn:microsoft.com/office/officeart/2005/8/layout/balance1"/>
    <dgm:cxn modelId="{A66A9C88-C7D0-B042-A49C-B0C7B040049B}" type="presParOf" srcId="{DCE73EA6-9FF0-FE48-A94C-0E18AB1D9157}" destId="{37E48AC4-8818-E44F-A027-B84DB0ECFEB2}" srcOrd="1" destOrd="0" presId="urn:microsoft.com/office/officeart/2005/8/layout/balance1"/>
    <dgm:cxn modelId="{781E9378-5BF1-984A-9505-195325B54CB1}" type="presParOf" srcId="{37E48AC4-8818-E44F-A027-B84DB0ECFEB2}" destId="{A55B5342-0FF4-A94C-9725-725FD8033BDB}" srcOrd="0" destOrd="0" presId="urn:microsoft.com/office/officeart/2005/8/layout/balance1"/>
    <dgm:cxn modelId="{B573390C-4ED6-0140-8F03-A327AFFBF4E0}" type="presParOf" srcId="{37E48AC4-8818-E44F-A027-B84DB0ECFEB2}" destId="{E4B02BC6-33FA-B848-91FC-85C0985E9A95}" srcOrd="1" destOrd="0" presId="urn:microsoft.com/office/officeart/2005/8/layout/balance1"/>
    <dgm:cxn modelId="{5D907E89-5B01-B640-B147-CF0E867DC297}" type="presParOf" srcId="{DCE73EA6-9FF0-FE48-A94C-0E18AB1D9157}" destId="{7D56284C-E1B4-544D-8DD0-1EBC3E1E130B}" srcOrd="2" destOrd="0" presId="urn:microsoft.com/office/officeart/2005/8/layout/balance1"/>
    <dgm:cxn modelId="{8BA3B360-10C2-CD48-AF5D-793B97B08985}" type="presParOf" srcId="{7D56284C-E1B4-544D-8DD0-1EBC3E1E130B}" destId="{E3C4DD4D-A02C-5A41-93BF-9FB64647081D}" srcOrd="0" destOrd="0" presId="urn:microsoft.com/office/officeart/2005/8/layout/balance1"/>
    <dgm:cxn modelId="{3DD68481-4637-6342-ACEE-B39E190D1202}" type="presParOf" srcId="{7D56284C-E1B4-544D-8DD0-1EBC3E1E130B}" destId="{1532C054-65DE-1E48-84CD-D5AA578013A4}" srcOrd="1" destOrd="0" presId="urn:microsoft.com/office/officeart/2005/8/layout/balance1"/>
    <dgm:cxn modelId="{B8B1D068-ED8C-D54C-AB4F-0B9DCDCAEC87}" type="presParOf" srcId="{7D56284C-E1B4-544D-8DD0-1EBC3E1E130B}" destId="{66174392-1489-2A4C-A247-D1EADB7C6922}" srcOrd="2" destOrd="0" presId="urn:microsoft.com/office/officeart/2005/8/layout/balance1"/>
    <dgm:cxn modelId="{F9C8D85C-97A5-C84F-88CF-3B52560DFA98}" type="presParOf" srcId="{7D56284C-E1B4-544D-8DD0-1EBC3E1E130B}" destId="{FC619D37-63D6-1148-8003-025A411257FB}" srcOrd="3" destOrd="0" presId="urn:microsoft.com/office/officeart/2005/8/layout/balance1"/>
    <dgm:cxn modelId="{40FD4E16-6BAB-AD4A-85C8-1BDB71F51AE7}" type="presParOf" srcId="{7D56284C-E1B4-544D-8DD0-1EBC3E1E130B}" destId="{048C044D-AE73-D243-AE38-592742B909D3}" srcOrd="4" destOrd="0" presId="urn:microsoft.com/office/officeart/2005/8/layout/balance1"/>
    <dgm:cxn modelId="{9B031573-8F35-A441-A843-A7C7DB0BB6AE}" type="presParOf" srcId="{7D56284C-E1B4-544D-8DD0-1EBC3E1E130B}" destId="{7FE149D1-A46F-0846-B865-2B79FA8B7E83}" srcOrd="5" destOrd="0" presId="urn:microsoft.com/office/officeart/2005/8/layout/balance1"/>
    <dgm:cxn modelId="{5D069112-65C2-1541-AFC8-0B529A93A89C}" type="presParOf" srcId="{7D56284C-E1B4-544D-8DD0-1EBC3E1E130B}" destId="{ABE1280D-5EAC-6C42-A7F0-6EFC70076F97}" srcOrd="6" destOrd="0" presId="urn:microsoft.com/office/officeart/2005/8/layout/balance1"/>
    <dgm:cxn modelId="{EA23A336-3BB1-594C-92C9-BA05962AED87}" type="presParOf" srcId="{7D56284C-E1B4-544D-8DD0-1EBC3E1E130B}" destId="{CFAD7664-E093-5643-A570-1B5CE422B6DF}" srcOrd="7" destOrd="0" presId="urn:microsoft.com/office/officeart/2005/8/layout/balance1"/>
    <dgm:cxn modelId="{733C922D-C3C1-AE4B-B731-878C9E7703A8}" type="presParOf" srcId="{7D56284C-E1B4-544D-8DD0-1EBC3E1E130B}" destId="{36154032-03F1-2149-A2C6-28A1BC8F107F}" srcOrd="8"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6F89D7B-FF3A-5F46-9453-D5C7E3C353F2}" type="doc">
      <dgm:prSet loTypeId="urn:microsoft.com/office/officeart/2005/8/layout/balance1" loCatId="" qsTypeId="urn:microsoft.com/office/officeart/2005/8/quickstyle/simple4" qsCatId="simple" csTypeId="urn:microsoft.com/office/officeart/2005/8/colors/colorful1" csCatId="colorful" phldr="1"/>
      <dgm:spPr/>
      <dgm:t>
        <a:bodyPr/>
        <a:lstStyle/>
        <a:p>
          <a:endParaRPr lang="en-US"/>
        </a:p>
      </dgm:t>
    </dgm:pt>
    <dgm:pt modelId="{4EBDCC49-9E40-1B49-8CB1-4A8E62EA49DC}">
      <dgm:prSet phldrT="[Text]"/>
      <dgm:spPr/>
      <dgm:t>
        <a:bodyPr/>
        <a:lstStyle/>
        <a:p>
          <a:r>
            <a:rPr lang="en-US" dirty="0" smtClean="0"/>
            <a:t>1950-2010</a:t>
          </a:r>
          <a:endParaRPr lang="en-US" dirty="0"/>
        </a:p>
      </dgm:t>
    </dgm:pt>
    <dgm:pt modelId="{C61A8296-2BEA-A84F-AF26-A4697DD07B71}" type="parTrans" cxnId="{03304C20-2D1C-B040-A6A0-EB16EBB2AF7B}">
      <dgm:prSet/>
      <dgm:spPr/>
      <dgm:t>
        <a:bodyPr/>
        <a:lstStyle/>
        <a:p>
          <a:endParaRPr lang="en-US"/>
        </a:p>
      </dgm:t>
    </dgm:pt>
    <dgm:pt modelId="{1FA5B101-4CAB-F74B-A45C-0C96B391D631}" type="sibTrans" cxnId="{03304C20-2D1C-B040-A6A0-EB16EBB2AF7B}">
      <dgm:prSet/>
      <dgm:spPr/>
      <dgm:t>
        <a:bodyPr/>
        <a:lstStyle/>
        <a:p>
          <a:endParaRPr lang="en-US"/>
        </a:p>
      </dgm:t>
    </dgm:pt>
    <dgm:pt modelId="{855AE80C-C8AC-3B47-8E1B-CA8A84E4F904}">
      <dgm:prSet phldrT="[Text]"/>
      <dgm:spPr/>
      <dgm:t>
        <a:bodyPr/>
        <a:lstStyle/>
        <a:p>
          <a:r>
            <a:rPr lang="en-US" dirty="0" smtClean="0"/>
            <a:t>nuclear attack</a:t>
          </a:r>
          <a:endParaRPr lang="en-US" dirty="0"/>
        </a:p>
      </dgm:t>
    </dgm:pt>
    <dgm:pt modelId="{AEF7811F-738F-A147-AEA9-74D21522104A}" type="parTrans" cxnId="{BFFF1C28-2296-2244-9F81-FA04BEDB9609}">
      <dgm:prSet/>
      <dgm:spPr/>
      <dgm:t>
        <a:bodyPr/>
        <a:lstStyle/>
        <a:p>
          <a:endParaRPr lang="en-US"/>
        </a:p>
      </dgm:t>
    </dgm:pt>
    <dgm:pt modelId="{46CC4A21-6FD9-F241-B1E3-86172549AD3A}" type="sibTrans" cxnId="{BFFF1C28-2296-2244-9F81-FA04BEDB9609}">
      <dgm:prSet/>
      <dgm:spPr/>
      <dgm:t>
        <a:bodyPr/>
        <a:lstStyle/>
        <a:p>
          <a:endParaRPr lang="en-US"/>
        </a:p>
      </dgm:t>
    </dgm:pt>
    <dgm:pt modelId="{38CE9A31-B240-5943-AD07-2533AE9A3794}">
      <dgm:prSet phldrT="[Text]"/>
      <dgm:spPr/>
      <dgm:t>
        <a:bodyPr/>
        <a:lstStyle/>
        <a:p>
          <a:r>
            <a:rPr lang="en-US" dirty="0" smtClean="0"/>
            <a:t>2001+</a:t>
          </a:r>
          <a:endParaRPr lang="en-US" dirty="0"/>
        </a:p>
      </dgm:t>
    </dgm:pt>
    <dgm:pt modelId="{0CBEF5AA-1A56-0E43-99BF-0D818D769E9A}" type="parTrans" cxnId="{571DD97A-BE81-6B4F-96CF-593720F910F4}">
      <dgm:prSet/>
      <dgm:spPr/>
      <dgm:t>
        <a:bodyPr/>
        <a:lstStyle/>
        <a:p>
          <a:endParaRPr lang="en-US"/>
        </a:p>
      </dgm:t>
    </dgm:pt>
    <dgm:pt modelId="{ECEA7502-3670-4845-9A79-364D1E88ED7F}" type="sibTrans" cxnId="{571DD97A-BE81-6B4F-96CF-593720F910F4}">
      <dgm:prSet/>
      <dgm:spPr/>
      <dgm:t>
        <a:bodyPr/>
        <a:lstStyle/>
        <a:p>
          <a:endParaRPr lang="en-US"/>
        </a:p>
      </dgm:t>
    </dgm:pt>
    <dgm:pt modelId="{DB57F736-5755-234A-A09C-F447BDF8320A}">
      <dgm:prSet phldrT="[Text]"/>
      <dgm:spPr/>
      <dgm:t>
        <a:bodyPr/>
        <a:lstStyle/>
        <a:p>
          <a:r>
            <a:rPr lang="en-US" dirty="0" smtClean="0"/>
            <a:t>terrorism</a:t>
          </a:r>
          <a:endParaRPr lang="en-US" dirty="0"/>
        </a:p>
      </dgm:t>
    </dgm:pt>
    <dgm:pt modelId="{0FF03984-19DF-204C-8C3D-1224923D6B03}" type="parTrans" cxnId="{1B651D8C-30F9-484F-8E7F-B7627FFD764D}">
      <dgm:prSet/>
      <dgm:spPr/>
      <dgm:t>
        <a:bodyPr/>
        <a:lstStyle/>
        <a:p>
          <a:endParaRPr lang="en-US"/>
        </a:p>
      </dgm:t>
    </dgm:pt>
    <dgm:pt modelId="{DF39E3E2-724B-9847-9E57-F6C961C07B92}" type="sibTrans" cxnId="{1B651D8C-30F9-484F-8E7F-B7627FFD764D}">
      <dgm:prSet/>
      <dgm:spPr/>
      <dgm:t>
        <a:bodyPr/>
        <a:lstStyle/>
        <a:p>
          <a:endParaRPr lang="en-US"/>
        </a:p>
      </dgm:t>
    </dgm:pt>
    <dgm:pt modelId="{0BB9BF0F-FFB3-1B4E-B793-E51A9117C2AA}">
      <dgm:prSet phldrT="[Text]"/>
      <dgm:spPr/>
      <dgm:t>
        <a:bodyPr/>
        <a:lstStyle/>
        <a:p>
          <a:r>
            <a:rPr lang="en-US" dirty="0" smtClean="0"/>
            <a:t>cyber attack</a:t>
          </a:r>
          <a:endParaRPr lang="en-US" dirty="0"/>
        </a:p>
      </dgm:t>
    </dgm:pt>
    <dgm:pt modelId="{483B52E6-7EFC-7C43-8B8C-3C8F7795EC67}" type="parTrans" cxnId="{E0908618-97FC-204B-97D6-B5ACF38100EF}">
      <dgm:prSet/>
      <dgm:spPr/>
      <dgm:t>
        <a:bodyPr/>
        <a:lstStyle/>
        <a:p>
          <a:endParaRPr lang="en-US"/>
        </a:p>
      </dgm:t>
    </dgm:pt>
    <dgm:pt modelId="{10B56748-220F-0146-89B0-17E9090D025B}" type="sibTrans" cxnId="{E0908618-97FC-204B-97D6-B5ACF38100EF}">
      <dgm:prSet/>
      <dgm:spPr/>
      <dgm:t>
        <a:bodyPr/>
        <a:lstStyle/>
        <a:p>
          <a:endParaRPr lang="en-US"/>
        </a:p>
      </dgm:t>
    </dgm:pt>
    <dgm:pt modelId="{1CAA7F0A-E95B-B74A-9BE8-BB5AEA293860}">
      <dgm:prSet phldrT="[Text]"/>
      <dgm:spPr/>
      <dgm:t>
        <a:bodyPr/>
        <a:lstStyle/>
        <a:p>
          <a:r>
            <a:rPr lang="en-US" dirty="0" smtClean="0"/>
            <a:t>hurricanes</a:t>
          </a:r>
          <a:endParaRPr lang="en-US" dirty="0"/>
        </a:p>
      </dgm:t>
    </dgm:pt>
    <dgm:pt modelId="{4027169A-8CA6-E841-9864-671957A2F3C7}" type="parTrans" cxnId="{8DE05ABC-C414-194C-8EA2-161A78993CA5}">
      <dgm:prSet/>
      <dgm:spPr/>
      <dgm:t>
        <a:bodyPr/>
        <a:lstStyle/>
        <a:p>
          <a:endParaRPr lang="en-US"/>
        </a:p>
      </dgm:t>
    </dgm:pt>
    <dgm:pt modelId="{04874AF5-CA10-F249-A8EA-700629889BBF}" type="sibTrans" cxnId="{8DE05ABC-C414-194C-8EA2-161A78993CA5}">
      <dgm:prSet/>
      <dgm:spPr/>
      <dgm:t>
        <a:bodyPr/>
        <a:lstStyle/>
        <a:p>
          <a:endParaRPr lang="en-US"/>
        </a:p>
      </dgm:t>
    </dgm:pt>
    <dgm:pt modelId="{30E72870-9AAE-A743-B31A-F92891275BD0}">
      <dgm:prSet phldrT="[Text]"/>
      <dgm:spPr/>
      <dgm:t>
        <a:bodyPr/>
        <a:lstStyle/>
        <a:p>
          <a:r>
            <a:rPr lang="en-US" dirty="0" smtClean="0"/>
            <a:t>earthquakes</a:t>
          </a:r>
          <a:endParaRPr lang="en-US" dirty="0"/>
        </a:p>
      </dgm:t>
    </dgm:pt>
    <dgm:pt modelId="{95628D1C-87CF-4143-9156-C4FCFF71CCDE}" type="parTrans" cxnId="{25532040-6A18-4643-A066-5EC60A4C85FE}">
      <dgm:prSet/>
      <dgm:spPr/>
      <dgm:t>
        <a:bodyPr/>
        <a:lstStyle/>
        <a:p>
          <a:endParaRPr lang="en-US"/>
        </a:p>
      </dgm:t>
    </dgm:pt>
    <dgm:pt modelId="{3E724721-8103-0243-BC71-E8E122A10E9F}" type="sibTrans" cxnId="{25532040-6A18-4643-A066-5EC60A4C85FE}">
      <dgm:prSet/>
      <dgm:spPr/>
      <dgm:t>
        <a:bodyPr/>
        <a:lstStyle/>
        <a:p>
          <a:endParaRPr lang="en-US"/>
        </a:p>
      </dgm:t>
    </dgm:pt>
    <dgm:pt modelId="{4170505D-A3EB-A54C-A01A-99620A9368A7}">
      <dgm:prSet phldrT="[Text]"/>
      <dgm:spPr/>
      <dgm:t>
        <a:bodyPr/>
        <a:lstStyle/>
        <a:p>
          <a:r>
            <a:rPr lang="en-US" dirty="0" smtClean="0"/>
            <a:t>large-scale natural disasters</a:t>
          </a:r>
          <a:endParaRPr lang="en-US" dirty="0"/>
        </a:p>
      </dgm:t>
    </dgm:pt>
    <dgm:pt modelId="{8887BCF9-75A6-DC4E-AF65-5F5A18EF2F26}" type="parTrans" cxnId="{7ACF596C-EE64-6A45-8189-66636AF5110A}">
      <dgm:prSet/>
      <dgm:spPr/>
      <dgm:t>
        <a:bodyPr/>
        <a:lstStyle/>
        <a:p>
          <a:endParaRPr lang="en-US"/>
        </a:p>
      </dgm:t>
    </dgm:pt>
    <dgm:pt modelId="{1FD423F9-A3BB-F04E-99A3-B8308EBB0AFB}" type="sibTrans" cxnId="{7ACF596C-EE64-6A45-8189-66636AF5110A}">
      <dgm:prSet/>
      <dgm:spPr/>
      <dgm:t>
        <a:bodyPr/>
        <a:lstStyle/>
        <a:p>
          <a:endParaRPr lang="en-US"/>
        </a:p>
      </dgm:t>
    </dgm:pt>
    <dgm:pt modelId="{DCE73EA6-9FF0-FE48-A94C-0E18AB1D9157}" type="pres">
      <dgm:prSet presAssocID="{56F89D7B-FF3A-5F46-9453-D5C7E3C353F2}" presName="outerComposite" presStyleCnt="0">
        <dgm:presLayoutVars>
          <dgm:chMax val="2"/>
          <dgm:animLvl val="lvl"/>
          <dgm:resizeHandles val="exact"/>
        </dgm:presLayoutVars>
      </dgm:prSet>
      <dgm:spPr/>
      <dgm:t>
        <a:bodyPr/>
        <a:lstStyle/>
        <a:p>
          <a:endParaRPr lang="en-US"/>
        </a:p>
      </dgm:t>
    </dgm:pt>
    <dgm:pt modelId="{1504496C-7539-1B41-81D3-AC8DC9645C64}" type="pres">
      <dgm:prSet presAssocID="{56F89D7B-FF3A-5F46-9453-D5C7E3C353F2}" presName="dummyMaxCanvas" presStyleCnt="0"/>
      <dgm:spPr/>
    </dgm:pt>
    <dgm:pt modelId="{37E48AC4-8818-E44F-A027-B84DB0ECFEB2}" type="pres">
      <dgm:prSet presAssocID="{56F89D7B-FF3A-5F46-9453-D5C7E3C353F2}" presName="parentComposite" presStyleCnt="0"/>
      <dgm:spPr/>
    </dgm:pt>
    <dgm:pt modelId="{A55B5342-0FF4-A94C-9725-725FD8033BDB}" type="pres">
      <dgm:prSet presAssocID="{56F89D7B-FF3A-5F46-9453-D5C7E3C353F2}" presName="parent1" presStyleLbl="alignAccFollowNode1" presStyleIdx="0" presStyleCnt="4">
        <dgm:presLayoutVars>
          <dgm:chMax val="4"/>
        </dgm:presLayoutVars>
      </dgm:prSet>
      <dgm:spPr/>
      <dgm:t>
        <a:bodyPr/>
        <a:lstStyle/>
        <a:p>
          <a:endParaRPr lang="en-US"/>
        </a:p>
      </dgm:t>
    </dgm:pt>
    <dgm:pt modelId="{E4B02BC6-33FA-B848-91FC-85C0985E9A95}" type="pres">
      <dgm:prSet presAssocID="{56F89D7B-FF3A-5F46-9453-D5C7E3C353F2}" presName="parent2" presStyleLbl="alignAccFollowNode1" presStyleIdx="1" presStyleCnt="4">
        <dgm:presLayoutVars>
          <dgm:chMax val="4"/>
        </dgm:presLayoutVars>
      </dgm:prSet>
      <dgm:spPr/>
      <dgm:t>
        <a:bodyPr/>
        <a:lstStyle/>
        <a:p>
          <a:endParaRPr lang="en-US"/>
        </a:p>
      </dgm:t>
    </dgm:pt>
    <dgm:pt modelId="{7D56284C-E1B4-544D-8DD0-1EBC3E1E130B}" type="pres">
      <dgm:prSet presAssocID="{56F89D7B-FF3A-5F46-9453-D5C7E3C353F2}" presName="childrenComposite" presStyleCnt="0"/>
      <dgm:spPr/>
    </dgm:pt>
    <dgm:pt modelId="{E3C4DD4D-A02C-5A41-93BF-9FB64647081D}" type="pres">
      <dgm:prSet presAssocID="{56F89D7B-FF3A-5F46-9453-D5C7E3C353F2}" presName="dummyMaxCanvas_ChildArea" presStyleCnt="0"/>
      <dgm:spPr/>
    </dgm:pt>
    <dgm:pt modelId="{1532C054-65DE-1E48-84CD-D5AA578013A4}" type="pres">
      <dgm:prSet presAssocID="{56F89D7B-FF3A-5F46-9453-D5C7E3C353F2}" presName="fulcrum" presStyleLbl="alignAccFollowNode1" presStyleIdx="2" presStyleCnt="4"/>
      <dgm:spPr/>
    </dgm:pt>
    <dgm:pt modelId="{66174392-1489-2A4C-A247-D1EADB7C6922}" type="pres">
      <dgm:prSet presAssocID="{56F89D7B-FF3A-5F46-9453-D5C7E3C353F2}" presName="balance_24" presStyleLbl="alignAccFollowNode1" presStyleIdx="3" presStyleCnt="4">
        <dgm:presLayoutVars>
          <dgm:bulletEnabled val="1"/>
        </dgm:presLayoutVars>
      </dgm:prSet>
      <dgm:spPr/>
    </dgm:pt>
    <dgm:pt modelId="{FC619D37-63D6-1148-8003-025A411257FB}" type="pres">
      <dgm:prSet presAssocID="{56F89D7B-FF3A-5F46-9453-D5C7E3C353F2}" presName="right_24_1" presStyleLbl="node1" presStyleIdx="0" presStyleCnt="6">
        <dgm:presLayoutVars>
          <dgm:bulletEnabled val="1"/>
        </dgm:presLayoutVars>
      </dgm:prSet>
      <dgm:spPr/>
      <dgm:t>
        <a:bodyPr/>
        <a:lstStyle/>
        <a:p>
          <a:endParaRPr lang="en-US"/>
        </a:p>
      </dgm:t>
    </dgm:pt>
    <dgm:pt modelId="{048C044D-AE73-D243-AE38-592742B909D3}" type="pres">
      <dgm:prSet presAssocID="{56F89D7B-FF3A-5F46-9453-D5C7E3C353F2}" presName="right_24_2" presStyleLbl="node1" presStyleIdx="1" presStyleCnt="6">
        <dgm:presLayoutVars>
          <dgm:bulletEnabled val="1"/>
        </dgm:presLayoutVars>
      </dgm:prSet>
      <dgm:spPr/>
      <dgm:t>
        <a:bodyPr/>
        <a:lstStyle/>
        <a:p>
          <a:endParaRPr lang="en-US"/>
        </a:p>
      </dgm:t>
    </dgm:pt>
    <dgm:pt modelId="{7FE149D1-A46F-0846-B865-2B79FA8B7E83}" type="pres">
      <dgm:prSet presAssocID="{56F89D7B-FF3A-5F46-9453-D5C7E3C353F2}" presName="right_24_3" presStyleLbl="node1" presStyleIdx="2" presStyleCnt="6">
        <dgm:presLayoutVars>
          <dgm:bulletEnabled val="1"/>
        </dgm:presLayoutVars>
      </dgm:prSet>
      <dgm:spPr/>
      <dgm:t>
        <a:bodyPr/>
        <a:lstStyle/>
        <a:p>
          <a:endParaRPr lang="en-US"/>
        </a:p>
      </dgm:t>
    </dgm:pt>
    <dgm:pt modelId="{ABE1280D-5EAC-6C42-A7F0-6EFC70076F97}" type="pres">
      <dgm:prSet presAssocID="{56F89D7B-FF3A-5F46-9453-D5C7E3C353F2}" presName="right_24_4" presStyleLbl="node1" presStyleIdx="3" presStyleCnt="6">
        <dgm:presLayoutVars>
          <dgm:bulletEnabled val="1"/>
        </dgm:presLayoutVars>
      </dgm:prSet>
      <dgm:spPr/>
      <dgm:t>
        <a:bodyPr/>
        <a:lstStyle/>
        <a:p>
          <a:endParaRPr lang="en-US"/>
        </a:p>
      </dgm:t>
    </dgm:pt>
    <dgm:pt modelId="{CFAD7664-E093-5643-A570-1B5CE422B6DF}" type="pres">
      <dgm:prSet presAssocID="{56F89D7B-FF3A-5F46-9453-D5C7E3C353F2}" presName="left_24_1" presStyleLbl="node1" presStyleIdx="4" presStyleCnt="6">
        <dgm:presLayoutVars>
          <dgm:bulletEnabled val="1"/>
        </dgm:presLayoutVars>
      </dgm:prSet>
      <dgm:spPr/>
      <dgm:t>
        <a:bodyPr/>
        <a:lstStyle/>
        <a:p>
          <a:endParaRPr lang="en-US"/>
        </a:p>
      </dgm:t>
    </dgm:pt>
    <dgm:pt modelId="{36154032-03F1-2149-A2C6-28A1BC8F107F}" type="pres">
      <dgm:prSet presAssocID="{56F89D7B-FF3A-5F46-9453-D5C7E3C353F2}" presName="left_24_2" presStyleLbl="node1" presStyleIdx="5" presStyleCnt="6">
        <dgm:presLayoutVars>
          <dgm:bulletEnabled val="1"/>
        </dgm:presLayoutVars>
      </dgm:prSet>
      <dgm:spPr/>
      <dgm:t>
        <a:bodyPr/>
        <a:lstStyle/>
        <a:p>
          <a:endParaRPr lang="en-US"/>
        </a:p>
      </dgm:t>
    </dgm:pt>
  </dgm:ptLst>
  <dgm:cxnLst>
    <dgm:cxn modelId="{742F73C4-64F5-D947-BC64-6ED840D2A9C2}" type="presOf" srcId="{DB57F736-5755-234A-A09C-F447BDF8320A}" destId="{ABE1280D-5EAC-6C42-A7F0-6EFC70076F97}" srcOrd="0" destOrd="0" presId="urn:microsoft.com/office/officeart/2005/8/layout/balance1"/>
    <dgm:cxn modelId="{9E7AC057-4A91-A44A-978E-6643273DA2CA}" type="presOf" srcId="{56F89D7B-FF3A-5F46-9453-D5C7E3C353F2}" destId="{DCE73EA6-9FF0-FE48-A94C-0E18AB1D9157}" srcOrd="0" destOrd="0" presId="urn:microsoft.com/office/officeart/2005/8/layout/balance1"/>
    <dgm:cxn modelId="{E0908618-97FC-204B-97D6-B5ACF38100EF}" srcId="{38CE9A31-B240-5943-AD07-2533AE9A3794}" destId="{0BB9BF0F-FFB3-1B4E-B793-E51A9117C2AA}" srcOrd="2" destOrd="0" parTransId="{483B52E6-7EFC-7C43-8B8C-3C8F7795EC67}" sibTransId="{10B56748-220F-0146-89B0-17E9090D025B}"/>
    <dgm:cxn modelId="{03304C20-2D1C-B040-A6A0-EB16EBB2AF7B}" srcId="{56F89D7B-FF3A-5F46-9453-D5C7E3C353F2}" destId="{4EBDCC49-9E40-1B49-8CB1-4A8E62EA49DC}" srcOrd="0" destOrd="0" parTransId="{C61A8296-2BEA-A84F-AF26-A4697DD07B71}" sibTransId="{1FA5B101-4CAB-F74B-A45C-0C96B391D631}"/>
    <dgm:cxn modelId="{ED1B417A-9D4F-FE40-8786-76FDF0ECD689}" type="presOf" srcId="{1CAA7F0A-E95B-B74A-9BE8-BB5AEA293860}" destId="{048C044D-AE73-D243-AE38-592742B909D3}" srcOrd="0" destOrd="0" presId="urn:microsoft.com/office/officeart/2005/8/layout/balance1"/>
    <dgm:cxn modelId="{A729E964-46DF-F54C-8C0C-CCB2C2B6168F}" type="presOf" srcId="{0BB9BF0F-FFB3-1B4E-B793-E51A9117C2AA}" destId="{7FE149D1-A46F-0846-B865-2B79FA8B7E83}" srcOrd="0" destOrd="0" presId="urn:microsoft.com/office/officeart/2005/8/layout/balance1"/>
    <dgm:cxn modelId="{571DD97A-BE81-6B4F-96CF-593720F910F4}" srcId="{56F89D7B-FF3A-5F46-9453-D5C7E3C353F2}" destId="{38CE9A31-B240-5943-AD07-2533AE9A3794}" srcOrd="1" destOrd="0" parTransId="{0CBEF5AA-1A56-0E43-99BF-0D818D769E9A}" sibTransId="{ECEA7502-3670-4845-9A79-364D1E88ED7F}"/>
    <dgm:cxn modelId="{1B651D8C-30F9-484F-8E7F-B7627FFD764D}" srcId="{38CE9A31-B240-5943-AD07-2533AE9A3794}" destId="{DB57F736-5755-234A-A09C-F447BDF8320A}" srcOrd="3" destOrd="0" parTransId="{0FF03984-19DF-204C-8C3D-1224923D6B03}" sibTransId="{DF39E3E2-724B-9847-9E57-F6C961C07B92}"/>
    <dgm:cxn modelId="{22428721-7D7F-5B48-83C3-481886EC830C}" type="presOf" srcId="{855AE80C-C8AC-3B47-8E1B-CA8A84E4F904}" destId="{CFAD7664-E093-5643-A570-1B5CE422B6DF}" srcOrd="0" destOrd="0" presId="urn:microsoft.com/office/officeart/2005/8/layout/balance1"/>
    <dgm:cxn modelId="{EDC1258B-D6D4-F84E-9CDA-DF80B59DFD5A}" type="presOf" srcId="{4170505D-A3EB-A54C-A01A-99620A9368A7}" destId="{36154032-03F1-2149-A2C6-28A1BC8F107F}" srcOrd="0" destOrd="0" presId="urn:microsoft.com/office/officeart/2005/8/layout/balance1"/>
    <dgm:cxn modelId="{39582270-D10F-4F4B-985A-9ABD87B3658B}" type="presOf" srcId="{4EBDCC49-9E40-1B49-8CB1-4A8E62EA49DC}" destId="{A55B5342-0FF4-A94C-9725-725FD8033BDB}" srcOrd="0" destOrd="0" presId="urn:microsoft.com/office/officeart/2005/8/layout/balance1"/>
    <dgm:cxn modelId="{8DE05ABC-C414-194C-8EA2-161A78993CA5}" srcId="{38CE9A31-B240-5943-AD07-2533AE9A3794}" destId="{1CAA7F0A-E95B-B74A-9BE8-BB5AEA293860}" srcOrd="1" destOrd="0" parTransId="{4027169A-8CA6-E841-9864-671957A2F3C7}" sibTransId="{04874AF5-CA10-F249-A8EA-700629889BBF}"/>
    <dgm:cxn modelId="{BFFF1C28-2296-2244-9F81-FA04BEDB9609}" srcId="{4EBDCC49-9E40-1B49-8CB1-4A8E62EA49DC}" destId="{855AE80C-C8AC-3B47-8E1B-CA8A84E4F904}" srcOrd="0" destOrd="0" parTransId="{AEF7811F-738F-A147-AEA9-74D21522104A}" sibTransId="{46CC4A21-6FD9-F241-B1E3-86172549AD3A}"/>
    <dgm:cxn modelId="{CAAA24B7-E91C-404E-96CE-BD69AE0534B6}" type="presOf" srcId="{30E72870-9AAE-A743-B31A-F92891275BD0}" destId="{FC619D37-63D6-1148-8003-025A411257FB}" srcOrd="0" destOrd="0" presId="urn:microsoft.com/office/officeart/2005/8/layout/balance1"/>
    <dgm:cxn modelId="{DF6FC9BB-BCE5-AE48-A073-4CB2A825DBEF}" type="presOf" srcId="{38CE9A31-B240-5943-AD07-2533AE9A3794}" destId="{E4B02BC6-33FA-B848-91FC-85C0985E9A95}" srcOrd="0" destOrd="0" presId="urn:microsoft.com/office/officeart/2005/8/layout/balance1"/>
    <dgm:cxn modelId="{25532040-6A18-4643-A066-5EC60A4C85FE}" srcId="{38CE9A31-B240-5943-AD07-2533AE9A3794}" destId="{30E72870-9AAE-A743-B31A-F92891275BD0}" srcOrd="0" destOrd="0" parTransId="{95628D1C-87CF-4143-9156-C4FCFF71CCDE}" sibTransId="{3E724721-8103-0243-BC71-E8E122A10E9F}"/>
    <dgm:cxn modelId="{7ACF596C-EE64-6A45-8189-66636AF5110A}" srcId="{4EBDCC49-9E40-1B49-8CB1-4A8E62EA49DC}" destId="{4170505D-A3EB-A54C-A01A-99620A9368A7}" srcOrd="1" destOrd="0" parTransId="{8887BCF9-75A6-DC4E-AF65-5F5A18EF2F26}" sibTransId="{1FD423F9-A3BB-F04E-99A3-B8308EBB0AFB}"/>
    <dgm:cxn modelId="{D09B3438-34EF-EF47-9A7D-F77DC8FFBEC2}" type="presParOf" srcId="{DCE73EA6-9FF0-FE48-A94C-0E18AB1D9157}" destId="{1504496C-7539-1B41-81D3-AC8DC9645C64}" srcOrd="0" destOrd="0" presId="urn:microsoft.com/office/officeart/2005/8/layout/balance1"/>
    <dgm:cxn modelId="{AA618266-96FA-1A4B-AF62-A5D7FA504CBE}" type="presParOf" srcId="{DCE73EA6-9FF0-FE48-A94C-0E18AB1D9157}" destId="{37E48AC4-8818-E44F-A027-B84DB0ECFEB2}" srcOrd="1" destOrd="0" presId="urn:microsoft.com/office/officeart/2005/8/layout/balance1"/>
    <dgm:cxn modelId="{1056E23D-40A7-604D-A879-104F09E1B4D3}" type="presParOf" srcId="{37E48AC4-8818-E44F-A027-B84DB0ECFEB2}" destId="{A55B5342-0FF4-A94C-9725-725FD8033BDB}" srcOrd="0" destOrd="0" presId="urn:microsoft.com/office/officeart/2005/8/layout/balance1"/>
    <dgm:cxn modelId="{F3607720-D02F-D345-8DA5-96651B484068}" type="presParOf" srcId="{37E48AC4-8818-E44F-A027-B84DB0ECFEB2}" destId="{E4B02BC6-33FA-B848-91FC-85C0985E9A95}" srcOrd="1" destOrd="0" presId="urn:microsoft.com/office/officeart/2005/8/layout/balance1"/>
    <dgm:cxn modelId="{856E635C-764F-734A-B006-AAF9BFFC5238}" type="presParOf" srcId="{DCE73EA6-9FF0-FE48-A94C-0E18AB1D9157}" destId="{7D56284C-E1B4-544D-8DD0-1EBC3E1E130B}" srcOrd="2" destOrd="0" presId="urn:microsoft.com/office/officeart/2005/8/layout/balance1"/>
    <dgm:cxn modelId="{641C3B7D-A769-AB4F-BE21-C7CE22F00D5E}" type="presParOf" srcId="{7D56284C-E1B4-544D-8DD0-1EBC3E1E130B}" destId="{E3C4DD4D-A02C-5A41-93BF-9FB64647081D}" srcOrd="0" destOrd="0" presId="urn:microsoft.com/office/officeart/2005/8/layout/balance1"/>
    <dgm:cxn modelId="{D4D34374-95DD-5243-A65F-27C618EB1FAB}" type="presParOf" srcId="{7D56284C-E1B4-544D-8DD0-1EBC3E1E130B}" destId="{1532C054-65DE-1E48-84CD-D5AA578013A4}" srcOrd="1" destOrd="0" presId="urn:microsoft.com/office/officeart/2005/8/layout/balance1"/>
    <dgm:cxn modelId="{81309A51-3918-1E47-A885-A55977D0FB4E}" type="presParOf" srcId="{7D56284C-E1B4-544D-8DD0-1EBC3E1E130B}" destId="{66174392-1489-2A4C-A247-D1EADB7C6922}" srcOrd="2" destOrd="0" presId="urn:microsoft.com/office/officeart/2005/8/layout/balance1"/>
    <dgm:cxn modelId="{D843057D-44B7-AA4D-A4AE-034131877923}" type="presParOf" srcId="{7D56284C-E1B4-544D-8DD0-1EBC3E1E130B}" destId="{FC619D37-63D6-1148-8003-025A411257FB}" srcOrd="3" destOrd="0" presId="urn:microsoft.com/office/officeart/2005/8/layout/balance1"/>
    <dgm:cxn modelId="{A7C15D35-8A13-9D43-867C-0D645474C3BF}" type="presParOf" srcId="{7D56284C-E1B4-544D-8DD0-1EBC3E1E130B}" destId="{048C044D-AE73-D243-AE38-592742B909D3}" srcOrd="4" destOrd="0" presId="urn:microsoft.com/office/officeart/2005/8/layout/balance1"/>
    <dgm:cxn modelId="{6FA974DF-AA93-354B-B09E-65C9FDCF5862}" type="presParOf" srcId="{7D56284C-E1B4-544D-8DD0-1EBC3E1E130B}" destId="{7FE149D1-A46F-0846-B865-2B79FA8B7E83}" srcOrd="5" destOrd="0" presId="urn:microsoft.com/office/officeart/2005/8/layout/balance1"/>
    <dgm:cxn modelId="{42A678ED-7126-7444-AC85-58C262B6FE88}" type="presParOf" srcId="{7D56284C-E1B4-544D-8DD0-1EBC3E1E130B}" destId="{ABE1280D-5EAC-6C42-A7F0-6EFC70076F97}" srcOrd="6" destOrd="0" presId="urn:microsoft.com/office/officeart/2005/8/layout/balance1"/>
    <dgm:cxn modelId="{FC839B5B-93E1-AC45-9F29-92CE113C5FB3}" type="presParOf" srcId="{7D56284C-E1B4-544D-8DD0-1EBC3E1E130B}" destId="{CFAD7664-E093-5643-A570-1B5CE422B6DF}" srcOrd="7" destOrd="0" presId="urn:microsoft.com/office/officeart/2005/8/layout/balance1"/>
    <dgm:cxn modelId="{096F49C0-93BD-4448-AFCE-6FB05A81B42C}" type="presParOf" srcId="{7D56284C-E1B4-544D-8DD0-1EBC3E1E130B}" destId="{36154032-03F1-2149-A2C6-28A1BC8F107F}" srcOrd="8"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F89D7B-FF3A-5F46-9453-D5C7E3C353F2}" type="doc">
      <dgm:prSet loTypeId="urn:microsoft.com/office/officeart/2005/8/layout/balance1" loCatId="" qsTypeId="urn:microsoft.com/office/officeart/2005/8/quickstyle/simple4" qsCatId="simple" csTypeId="urn:microsoft.com/office/officeart/2005/8/colors/colorful1" csCatId="colorful" phldr="1"/>
      <dgm:spPr/>
      <dgm:t>
        <a:bodyPr/>
        <a:lstStyle/>
        <a:p>
          <a:endParaRPr lang="en-US"/>
        </a:p>
      </dgm:t>
    </dgm:pt>
    <dgm:pt modelId="{4EBDCC49-9E40-1B49-8CB1-4A8E62EA49DC}">
      <dgm:prSet phldrT="[Text]"/>
      <dgm:spPr/>
      <dgm:t>
        <a:bodyPr/>
        <a:lstStyle/>
        <a:p>
          <a:r>
            <a:rPr lang="en-US" dirty="0" smtClean="0"/>
            <a:t>1950-2010</a:t>
          </a:r>
          <a:endParaRPr lang="en-US" dirty="0"/>
        </a:p>
      </dgm:t>
    </dgm:pt>
    <dgm:pt modelId="{C61A8296-2BEA-A84F-AF26-A4697DD07B71}" type="parTrans" cxnId="{03304C20-2D1C-B040-A6A0-EB16EBB2AF7B}">
      <dgm:prSet/>
      <dgm:spPr/>
      <dgm:t>
        <a:bodyPr/>
        <a:lstStyle/>
        <a:p>
          <a:endParaRPr lang="en-US"/>
        </a:p>
      </dgm:t>
    </dgm:pt>
    <dgm:pt modelId="{1FA5B101-4CAB-F74B-A45C-0C96B391D631}" type="sibTrans" cxnId="{03304C20-2D1C-B040-A6A0-EB16EBB2AF7B}">
      <dgm:prSet/>
      <dgm:spPr/>
      <dgm:t>
        <a:bodyPr/>
        <a:lstStyle/>
        <a:p>
          <a:endParaRPr lang="en-US"/>
        </a:p>
      </dgm:t>
    </dgm:pt>
    <dgm:pt modelId="{851491C5-96C7-F34C-826C-AFB6276FD5E0}">
      <dgm:prSet phldrT="[Text]"/>
      <dgm:spPr/>
      <dgm:t>
        <a:bodyPr/>
        <a:lstStyle/>
        <a:p>
          <a:r>
            <a:rPr lang="en-US" dirty="0" smtClean="0"/>
            <a:t>fax?</a:t>
          </a:r>
          <a:endParaRPr lang="en-US" dirty="0"/>
        </a:p>
      </dgm:t>
    </dgm:pt>
    <dgm:pt modelId="{4323474E-F873-DE4E-BFA7-1DD91EBFF2AD}" type="parTrans" cxnId="{944713D2-FA4B-9043-B225-9E8872833826}">
      <dgm:prSet/>
      <dgm:spPr/>
      <dgm:t>
        <a:bodyPr/>
        <a:lstStyle/>
        <a:p>
          <a:endParaRPr lang="en-US"/>
        </a:p>
      </dgm:t>
    </dgm:pt>
    <dgm:pt modelId="{9D93101D-1450-CD4C-804E-2383A4D2FC56}" type="sibTrans" cxnId="{944713D2-FA4B-9043-B225-9E8872833826}">
      <dgm:prSet/>
      <dgm:spPr/>
      <dgm:t>
        <a:bodyPr/>
        <a:lstStyle/>
        <a:p>
          <a:endParaRPr lang="en-US"/>
        </a:p>
      </dgm:t>
    </dgm:pt>
    <dgm:pt modelId="{855AE80C-C8AC-3B47-8E1B-CA8A84E4F904}">
      <dgm:prSet phldrT="[Text]"/>
      <dgm:spPr/>
      <dgm:t>
        <a:bodyPr/>
        <a:lstStyle/>
        <a:p>
          <a:r>
            <a:rPr lang="en-US" dirty="0" smtClean="0"/>
            <a:t>voice</a:t>
          </a:r>
          <a:endParaRPr lang="en-US" dirty="0"/>
        </a:p>
      </dgm:t>
    </dgm:pt>
    <dgm:pt modelId="{AEF7811F-738F-A147-AEA9-74D21522104A}" type="parTrans" cxnId="{BFFF1C28-2296-2244-9F81-FA04BEDB9609}">
      <dgm:prSet/>
      <dgm:spPr/>
      <dgm:t>
        <a:bodyPr/>
        <a:lstStyle/>
        <a:p>
          <a:endParaRPr lang="en-US"/>
        </a:p>
      </dgm:t>
    </dgm:pt>
    <dgm:pt modelId="{46CC4A21-6FD9-F241-B1E3-86172549AD3A}" type="sibTrans" cxnId="{BFFF1C28-2296-2244-9F81-FA04BEDB9609}">
      <dgm:prSet/>
      <dgm:spPr/>
      <dgm:t>
        <a:bodyPr/>
        <a:lstStyle/>
        <a:p>
          <a:endParaRPr lang="en-US"/>
        </a:p>
      </dgm:t>
    </dgm:pt>
    <dgm:pt modelId="{38CE9A31-B240-5943-AD07-2533AE9A3794}">
      <dgm:prSet phldrT="[Text]"/>
      <dgm:spPr/>
      <dgm:t>
        <a:bodyPr/>
        <a:lstStyle/>
        <a:p>
          <a:r>
            <a:rPr lang="en-US" dirty="0" smtClean="0"/>
            <a:t>2010+</a:t>
          </a:r>
          <a:endParaRPr lang="en-US" dirty="0"/>
        </a:p>
      </dgm:t>
    </dgm:pt>
    <dgm:pt modelId="{0CBEF5AA-1A56-0E43-99BF-0D818D769E9A}" type="parTrans" cxnId="{571DD97A-BE81-6B4F-96CF-593720F910F4}">
      <dgm:prSet/>
      <dgm:spPr/>
      <dgm:t>
        <a:bodyPr/>
        <a:lstStyle/>
        <a:p>
          <a:endParaRPr lang="en-US"/>
        </a:p>
      </dgm:t>
    </dgm:pt>
    <dgm:pt modelId="{ECEA7502-3670-4845-9A79-364D1E88ED7F}" type="sibTrans" cxnId="{571DD97A-BE81-6B4F-96CF-593720F910F4}">
      <dgm:prSet/>
      <dgm:spPr/>
      <dgm:t>
        <a:bodyPr/>
        <a:lstStyle/>
        <a:p>
          <a:endParaRPr lang="en-US"/>
        </a:p>
      </dgm:t>
    </dgm:pt>
    <dgm:pt modelId="{78FE277C-B76C-D74C-98CC-83D67DD3E4C6}">
      <dgm:prSet phldrT="[Text]"/>
      <dgm:spPr/>
      <dgm:t>
        <a:bodyPr/>
        <a:lstStyle/>
        <a:p>
          <a:r>
            <a:rPr lang="en-US" dirty="0" smtClean="0"/>
            <a:t>text (chat, IM)</a:t>
          </a:r>
          <a:endParaRPr lang="en-US" dirty="0"/>
        </a:p>
      </dgm:t>
    </dgm:pt>
    <dgm:pt modelId="{B6593562-2C73-EE4B-B68E-5D325F1EC4A3}" type="parTrans" cxnId="{E1CD48AD-A002-6540-854D-FEBC3ADA3011}">
      <dgm:prSet/>
      <dgm:spPr/>
      <dgm:t>
        <a:bodyPr/>
        <a:lstStyle/>
        <a:p>
          <a:endParaRPr lang="en-US"/>
        </a:p>
      </dgm:t>
    </dgm:pt>
    <dgm:pt modelId="{E49275B6-C9B6-6A41-B433-28AA71727DF4}" type="sibTrans" cxnId="{E1CD48AD-A002-6540-854D-FEBC3ADA3011}">
      <dgm:prSet/>
      <dgm:spPr/>
      <dgm:t>
        <a:bodyPr/>
        <a:lstStyle/>
        <a:p>
          <a:endParaRPr lang="en-US"/>
        </a:p>
      </dgm:t>
    </dgm:pt>
    <dgm:pt modelId="{35924DB8-8738-504E-909C-98F43D0561FE}">
      <dgm:prSet phldrT="[Text]"/>
      <dgm:spPr/>
      <dgm:t>
        <a:bodyPr/>
        <a:lstStyle/>
        <a:p>
          <a:r>
            <a:rPr lang="en-US" dirty="0" smtClean="0"/>
            <a:t>data access</a:t>
          </a:r>
          <a:endParaRPr lang="en-US" dirty="0"/>
        </a:p>
      </dgm:t>
    </dgm:pt>
    <dgm:pt modelId="{BAC65997-F6AA-D845-B19E-839D148DB9BF}" type="parTrans" cxnId="{08CE395E-C017-444E-A82B-7A63D8927E78}">
      <dgm:prSet/>
      <dgm:spPr/>
      <dgm:t>
        <a:bodyPr/>
        <a:lstStyle/>
        <a:p>
          <a:endParaRPr lang="en-US"/>
        </a:p>
      </dgm:t>
    </dgm:pt>
    <dgm:pt modelId="{8340425F-27E8-824B-927A-8EE39E445DAE}" type="sibTrans" cxnId="{08CE395E-C017-444E-A82B-7A63D8927E78}">
      <dgm:prSet/>
      <dgm:spPr/>
      <dgm:t>
        <a:bodyPr/>
        <a:lstStyle/>
        <a:p>
          <a:endParaRPr lang="en-US"/>
        </a:p>
      </dgm:t>
    </dgm:pt>
    <dgm:pt modelId="{DB57F736-5755-234A-A09C-F447BDF8320A}">
      <dgm:prSet phldrT="[Text]"/>
      <dgm:spPr/>
      <dgm:t>
        <a:bodyPr/>
        <a:lstStyle/>
        <a:p>
          <a:r>
            <a:rPr lang="en-US" dirty="0" smtClean="0"/>
            <a:t>GIS apps</a:t>
          </a:r>
          <a:endParaRPr lang="en-US" dirty="0"/>
        </a:p>
      </dgm:t>
    </dgm:pt>
    <dgm:pt modelId="{0FF03984-19DF-204C-8C3D-1224923D6B03}" type="parTrans" cxnId="{1B651D8C-30F9-484F-8E7F-B7627FFD764D}">
      <dgm:prSet/>
      <dgm:spPr/>
      <dgm:t>
        <a:bodyPr/>
        <a:lstStyle/>
        <a:p>
          <a:endParaRPr lang="en-US"/>
        </a:p>
      </dgm:t>
    </dgm:pt>
    <dgm:pt modelId="{DF39E3E2-724B-9847-9E57-F6C961C07B92}" type="sibTrans" cxnId="{1B651D8C-30F9-484F-8E7F-B7627FFD764D}">
      <dgm:prSet/>
      <dgm:spPr/>
      <dgm:t>
        <a:bodyPr/>
        <a:lstStyle/>
        <a:p>
          <a:endParaRPr lang="en-US"/>
        </a:p>
      </dgm:t>
    </dgm:pt>
    <dgm:pt modelId="{24761A23-ED31-774A-89EF-4F2A88095209}">
      <dgm:prSet phldrT="[Text]"/>
      <dgm:spPr/>
      <dgm:t>
        <a:bodyPr/>
        <a:lstStyle/>
        <a:p>
          <a:r>
            <a:rPr lang="en-US" dirty="0" smtClean="0"/>
            <a:t>voice (+ video)</a:t>
          </a:r>
          <a:br>
            <a:rPr lang="en-US" dirty="0" smtClean="0"/>
          </a:br>
          <a:r>
            <a:rPr lang="en-US" dirty="0" smtClean="0"/>
            <a:t>multipoint</a:t>
          </a:r>
        </a:p>
      </dgm:t>
    </dgm:pt>
    <dgm:pt modelId="{A551B5D0-0E34-4D4F-9E39-A32F1A1CA407}" type="parTrans" cxnId="{4984CA22-BDD0-8849-8B8D-9A3BA896672E}">
      <dgm:prSet/>
      <dgm:spPr/>
      <dgm:t>
        <a:bodyPr/>
        <a:lstStyle/>
        <a:p>
          <a:endParaRPr lang="en-US"/>
        </a:p>
      </dgm:t>
    </dgm:pt>
    <dgm:pt modelId="{29A5E70B-DE21-084A-A45A-11D110021ED8}" type="sibTrans" cxnId="{4984CA22-BDD0-8849-8B8D-9A3BA896672E}">
      <dgm:prSet/>
      <dgm:spPr/>
      <dgm:t>
        <a:bodyPr/>
        <a:lstStyle/>
        <a:p>
          <a:endParaRPr lang="en-US"/>
        </a:p>
      </dgm:t>
    </dgm:pt>
    <dgm:pt modelId="{DCE73EA6-9FF0-FE48-A94C-0E18AB1D9157}" type="pres">
      <dgm:prSet presAssocID="{56F89D7B-FF3A-5F46-9453-D5C7E3C353F2}" presName="outerComposite" presStyleCnt="0">
        <dgm:presLayoutVars>
          <dgm:chMax val="2"/>
          <dgm:animLvl val="lvl"/>
          <dgm:resizeHandles val="exact"/>
        </dgm:presLayoutVars>
      </dgm:prSet>
      <dgm:spPr/>
      <dgm:t>
        <a:bodyPr/>
        <a:lstStyle/>
        <a:p>
          <a:endParaRPr lang="en-US"/>
        </a:p>
      </dgm:t>
    </dgm:pt>
    <dgm:pt modelId="{1504496C-7539-1B41-81D3-AC8DC9645C64}" type="pres">
      <dgm:prSet presAssocID="{56F89D7B-FF3A-5F46-9453-D5C7E3C353F2}" presName="dummyMaxCanvas" presStyleCnt="0"/>
      <dgm:spPr/>
    </dgm:pt>
    <dgm:pt modelId="{37E48AC4-8818-E44F-A027-B84DB0ECFEB2}" type="pres">
      <dgm:prSet presAssocID="{56F89D7B-FF3A-5F46-9453-D5C7E3C353F2}" presName="parentComposite" presStyleCnt="0"/>
      <dgm:spPr/>
    </dgm:pt>
    <dgm:pt modelId="{A55B5342-0FF4-A94C-9725-725FD8033BDB}" type="pres">
      <dgm:prSet presAssocID="{56F89D7B-FF3A-5F46-9453-D5C7E3C353F2}" presName="parent1" presStyleLbl="alignAccFollowNode1" presStyleIdx="0" presStyleCnt="4">
        <dgm:presLayoutVars>
          <dgm:chMax val="4"/>
        </dgm:presLayoutVars>
      </dgm:prSet>
      <dgm:spPr/>
      <dgm:t>
        <a:bodyPr/>
        <a:lstStyle/>
        <a:p>
          <a:endParaRPr lang="en-US"/>
        </a:p>
      </dgm:t>
    </dgm:pt>
    <dgm:pt modelId="{E4B02BC6-33FA-B848-91FC-85C0985E9A95}" type="pres">
      <dgm:prSet presAssocID="{56F89D7B-FF3A-5F46-9453-D5C7E3C353F2}" presName="parent2" presStyleLbl="alignAccFollowNode1" presStyleIdx="1" presStyleCnt="4">
        <dgm:presLayoutVars>
          <dgm:chMax val="4"/>
        </dgm:presLayoutVars>
      </dgm:prSet>
      <dgm:spPr/>
      <dgm:t>
        <a:bodyPr/>
        <a:lstStyle/>
        <a:p>
          <a:endParaRPr lang="en-US"/>
        </a:p>
      </dgm:t>
    </dgm:pt>
    <dgm:pt modelId="{7D56284C-E1B4-544D-8DD0-1EBC3E1E130B}" type="pres">
      <dgm:prSet presAssocID="{56F89D7B-FF3A-5F46-9453-D5C7E3C353F2}" presName="childrenComposite" presStyleCnt="0"/>
      <dgm:spPr/>
    </dgm:pt>
    <dgm:pt modelId="{E3C4DD4D-A02C-5A41-93BF-9FB64647081D}" type="pres">
      <dgm:prSet presAssocID="{56F89D7B-FF3A-5F46-9453-D5C7E3C353F2}" presName="dummyMaxCanvas_ChildArea" presStyleCnt="0"/>
      <dgm:spPr/>
    </dgm:pt>
    <dgm:pt modelId="{1532C054-65DE-1E48-84CD-D5AA578013A4}" type="pres">
      <dgm:prSet presAssocID="{56F89D7B-FF3A-5F46-9453-D5C7E3C353F2}" presName="fulcrum" presStyleLbl="alignAccFollowNode1" presStyleIdx="2" presStyleCnt="4"/>
      <dgm:spPr/>
    </dgm:pt>
    <dgm:pt modelId="{66174392-1489-2A4C-A247-D1EADB7C6922}" type="pres">
      <dgm:prSet presAssocID="{56F89D7B-FF3A-5F46-9453-D5C7E3C353F2}" presName="balance_24" presStyleLbl="alignAccFollowNode1" presStyleIdx="3" presStyleCnt="4">
        <dgm:presLayoutVars>
          <dgm:bulletEnabled val="1"/>
        </dgm:presLayoutVars>
      </dgm:prSet>
      <dgm:spPr/>
    </dgm:pt>
    <dgm:pt modelId="{FC619D37-63D6-1148-8003-025A411257FB}" type="pres">
      <dgm:prSet presAssocID="{56F89D7B-FF3A-5F46-9453-D5C7E3C353F2}" presName="right_24_1" presStyleLbl="node1" presStyleIdx="0" presStyleCnt="6">
        <dgm:presLayoutVars>
          <dgm:bulletEnabled val="1"/>
        </dgm:presLayoutVars>
      </dgm:prSet>
      <dgm:spPr/>
      <dgm:t>
        <a:bodyPr/>
        <a:lstStyle/>
        <a:p>
          <a:endParaRPr lang="en-US"/>
        </a:p>
      </dgm:t>
    </dgm:pt>
    <dgm:pt modelId="{048C044D-AE73-D243-AE38-592742B909D3}" type="pres">
      <dgm:prSet presAssocID="{56F89D7B-FF3A-5F46-9453-D5C7E3C353F2}" presName="right_24_2" presStyleLbl="node1" presStyleIdx="1" presStyleCnt="6">
        <dgm:presLayoutVars>
          <dgm:bulletEnabled val="1"/>
        </dgm:presLayoutVars>
      </dgm:prSet>
      <dgm:spPr/>
      <dgm:t>
        <a:bodyPr/>
        <a:lstStyle/>
        <a:p>
          <a:endParaRPr lang="en-US"/>
        </a:p>
      </dgm:t>
    </dgm:pt>
    <dgm:pt modelId="{7FE149D1-A46F-0846-B865-2B79FA8B7E83}" type="pres">
      <dgm:prSet presAssocID="{56F89D7B-FF3A-5F46-9453-D5C7E3C353F2}" presName="right_24_3" presStyleLbl="node1" presStyleIdx="2" presStyleCnt="6">
        <dgm:presLayoutVars>
          <dgm:bulletEnabled val="1"/>
        </dgm:presLayoutVars>
      </dgm:prSet>
      <dgm:spPr/>
      <dgm:t>
        <a:bodyPr/>
        <a:lstStyle/>
        <a:p>
          <a:endParaRPr lang="en-US"/>
        </a:p>
      </dgm:t>
    </dgm:pt>
    <dgm:pt modelId="{ABE1280D-5EAC-6C42-A7F0-6EFC70076F97}" type="pres">
      <dgm:prSet presAssocID="{56F89D7B-FF3A-5F46-9453-D5C7E3C353F2}" presName="right_24_4" presStyleLbl="node1" presStyleIdx="3" presStyleCnt="6">
        <dgm:presLayoutVars>
          <dgm:bulletEnabled val="1"/>
        </dgm:presLayoutVars>
      </dgm:prSet>
      <dgm:spPr/>
      <dgm:t>
        <a:bodyPr/>
        <a:lstStyle/>
        <a:p>
          <a:endParaRPr lang="en-US"/>
        </a:p>
      </dgm:t>
    </dgm:pt>
    <dgm:pt modelId="{CFAD7664-E093-5643-A570-1B5CE422B6DF}" type="pres">
      <dgm:prSet presAssocID="{56F89D7B-FF3A-5F46-9453-D5C7E3C353F2}" presName="left_24_1" presStyleLbl="node1" presStyleIdx="4" presStyleCnt="6">
        <dgm:presLayoutVars>
          <dgm:bulletEnabled val="1"/>
        </dgm:presLayoutVars>
      </dgm:prSet>
      <dgm:spPr/>
      <dgm:t>
        <a:bodyPr/>
        <a:lstStyle/>
        <a:p>
          <a:endParaRPr lang="en-US"/>
        </a:p>
      </dgm:t>
    </dgm:pt>
    <dgm:pt modelId="{36154032-03F1-2149-A2C6-28A1BC8F107F}" type="pres">
      <dgm:prSet presAssocID="{56F89D7B-FF3A-5F46-9453-D5C7E3C353F2}" presName="left_24_2" presStyleLbl="node1" presStyleIdx="5" presStyleCnt="6">
        <dgm:presLayoutVars>
          <dgm:bulletEnabled val="1"/>
        </dgm:presLayoutVars>
      </dgm:prSet>
      <dgm:spPr/>
      <dgm:t>
        <a:bodyPr/>
        <a:lstStyle/>
        <a:p>
          <a:endParaRPr lang="en-US"/>
        </a:p>
      </dgm:t>
    </dgm:pt>
  </dgm:ptLst>
  <dgm:cxnLst>
    <dgm:cxn modelId="{944713D2-FA4B-9043-B225-9E8872833826}" srcId="{4EBDCC49-9E40-1B49-8CB1-4A8E62EA49DC}" destId="{851491C5-96C7-F34C-826C-AFB6276FD5E0}" srcOrd="0" destOrd="0" parTransId="{4323474E-F873-DE4E-BFA7-1DD91EBFF2AD}" sibTransId="{9D93101D-1450-CD4C-804E-2383A4D2FC56}"/>
    <dgm:cxn modelId="{13C4F4A0-2DC7-A947-8927-CD67C8F083F2}" type="presOf" srcId="{24761A23-ED31-774A-89EF-4F2A88095209}" destId="{FC619D37-63D6-1148-8003-025A411257FB}" srcOrd="0" destOrd="0" presId="urn:microsoft.com/office/officeart/2005/8/layout/balance1"/>
    <dgm:cxn modelId="{4984CA22-BDD0-8849-8B8D-9A3BA896672E}" srcId="{38CE9A31-B240-5943-AD07-2533AE9A3794}" destId="{24761A23-ED31-774A-89EF-4F2A88095209}" srcOrd="0" destOrd="0" parTransId="{A551B5D0-0E34-4D4F-9E39-A32F1A1CA407}" sibTransId="{29A5E70B-DE21-084A-A45A-11D110021ED8}"/>
    <dgm:cxn modelId="{407B6308-B7A2-074B-8041-25136E7CFF53}" type="presOf" srcId="{38CE9A31-B240-5943-AD07-2533AE9A3794}" destId="{E4B02BC6-33FA-B848-91FC-85C0985E9A95}" srcOrd="0" destOrd="0" presId="urn:microsoft.com/office/officeart/2005/8/layout/balance1"/>
    <dgm:cxn modelId="{03304C20-2D1C-B040-A6A0-EB16EBB2AF7B}" srcId="{56F89D7B-FF3A-5F46-9453-D5C7E3C353F2}" destId="{4EBDCC49-9E40-1B49-8CB1-4A8E62EA49DC}" srcOrd="0" destOrd="0" parTransId="{C61A8296-2BEA-A84F-AF26-A4697DD07B71}" sibTransId="{1FA5B101-4CAB-F74B-A45C-0C96B391D631}"/>
    <dgm:cxn modelId="{08CE395E-C017-444E-A82B-7A63D8927E78}" srcId="{38CE9A31-B240-5943-AD07-2533AE9A3794}" destId="{35924DB8-8738-504E-909C-98F43D0561FE}" srcOrd="2" destOrd="0" parTransId="{BAC65997-F6AA-D845-B19E-839D148DB9BF}" sibTransId="{8340425F-27E8-824B-927A-8EE39E445DAE}"/>
    <dgm:cxn modelId="{571DD97A-BE81-6B4F-96CF-593720F910F4}" srcId="{56F89D7B-FF3A-5F46-9453-D5C7E3C353F2}" destId="{38CE9A31-B240-5943-AD07-2533AE9A3794}" srcOrd="1" destOrd="0" parTransId="{0CBEF5AA-1A56-0E43-99BF-0D818D769E9A}" sibTransId="{ECEA7502-3670-4845-9A79-364D1E88ED7F}"/>
    <dgm:cxn modelId="{1B651D8C-30F9-484F-8E7F-B7627FFD764D}" srcId="{38CE9A31-B240-5943-AD07-2533AE9A3794}" destId="{DB57F736-5755-234A-A09C-F447BDF8320A}" srcOrd="3" destOrd="0" parTransId="{0FF03984-19DF-204C-8C3D-1224923D6B03}" sibTransId="{DF39E3E2-724B-9847-9E57-F6C961C07B92}"/>
    <dgm:cxn modelId="{F59612A2-1C69-FA42-B4D2-E160C6D8C1FA}" type="presOf" srcId="{4EBDCC49-9E40-1B49-8CB1-4A8E62EA49DC}" destId="{A55B5342-0FF4-A94C-9725-725FD8033BDB}" srcOrd="0" destOrd="0" presId="urn:microsoft.com/office/officeart/2005/8/layout/balance1"/>
    <dgm:cxn modelId="{B26C140E-0B13-3844-89C4-899626F8D484}" type="presOf" srcId="{78FE277C-B76C-D74C-98CC-83D67DD3E4C6}" destId="{048C044D-AE73-D243-AE38-592742B909D3}" srcOrd="0" destOrd="0" presId="urn:microsoft.com/office/officeart/2005/8/layout/balance1"/>
    <dgm:cxn modelId="{4C885B89-03D1-874E-9F3A-CB41E710B403}" type="presOf" srcId="{855AE80C-C8AC-3B47-8E1B-CA8A84E4F904}" destId="{36154032-03F1-2149-A2C6-28A1BC8F107F}" srcOrd="0" destOrd="0" presId="urn:microsoft.com/office/officeart/2005/8/layout/balance1"/>
    <dgm:cxn modelId="{F20C0E34-05F4-C042-AE11-C9B125D12B48}" type="presOf" srcId="{35924DB8-8738-504E-909C-98F43D0561FE}" destId="{7FE149D1-A46F-0846-B865-2B79FA8B7E83}" srcOrd="0" destOrd="0" presId="urn:microsoft.com/office/officeart/2005/8/layout/balance1"/>
    <dgm:cxn modelId="{775327A8-3785-0F4A-8EEB-0E022DA56672}" type="presOf" srcId="{56F89D7B-FF3A-5F46-9453-D5C7E3C353F2}" destId="{DCE73EA6-9FF0-FE48-A94C-0E18AB1D9157}" srcOrd="0" destOrd="0" presId="urn:microsoft.com/office/officeart/2005/8/layout/balance1"/>
    <dgm:cxn modelId="{811FAF55-5AA9-FD40-B9DD-3935386F50AD}" type="presOf" srcId="{851491C5-96C7-F34C-826C-AFB6276FD5E0}" destId="{CFAD7664-E093-5643-A570-1B5CE422B6DF}" srcOrd="0" destOrd="0" presId="urn:microsoft.com/office/officeart/2005/8/layout/balance1"/>
    <dgm:cxn modelId="{04C1C4F5-C61A-974D-8DA2-8B7AC77856CE}" type="presOf" srcId="{DB57F736-5755-234A-A09C-F447BDF8320A}" destId="{ABE1280D-5EAC-6C42-A7F0-6EFC70076F97}" srcOrd="0" destOrd="0" presId="urn:microsoft.com/office/officeart/2005/8/layout/balance1"/>
    <dgm:cxn modelId="{BFFF1C28-2296-2244-9F81-FA04BEDB9609}" srcId="{4EBDCC49-9E40-1B49-8CB1-4A8E62EA49DC}" destId="{855AE80C-C8AC-3B47-8E1B-CA8A84E4F904}" srcOrd="1" destOrd="0" parTransId="{AEF7811F-738F-A147-AEA9-74D21522104A}" sibTransId="{46CC4A21-6FD9-F241-B1E3-86172549AD3A}"/>
    <dgm:cxn modelId="{E1CD48AD-A002-6540-854D-FEBC3ADA3011}" srcId="{38CE9A31-B240-5943-AD07-2533AE9A3794}" destId="{78FE277C-B76C-D74C-98CC-83D67DD3E4C6}" srcOrd="1" destOrd="0" parTransId="{B6593562-2C73-EE4B-B68E-5D325F1EC4A3}" sibTransId="{E49275B6-C9B6-6A41-B433-28AA71727DF4}"/>
    <dgm:cxn modelId="{7C3235DA-5484-4F41-8C94-89654073F718}" type="presParOf" srcId="{DCE73EA6-9FF0-FE48-A94C-0E18AB1D9157}" destId="{1504496C-7539-1B41-81D3-AC8DC9645C64}" srcOrd="0" destOrd="0" presId="urn:microsoft.com/office/officeart/2005/8/layout/balance1"/>
    <dgm:cxn modelId="{7F9CDB9E-F8E8-D844-A660-2387BAABF878}" type="presParOf" srcId="{DCE73EA6-9FF0-FE48-A94C-0E18AB1D9157}" destId="{37E48AC4-8818-E44F-A027-B84DB0ECFEB2}" srcOrd="1" destOrd="0" presId="urn:microsoft.com/office/officeart/2005/8/layout/balance1"/>
    <dgm:cxn modelId="{D81EB464-23AD-094B-B167-1A4DE0437E1D}" type="presParOf" srcId="{37E48AC4-8818-E44F-A027-B84DB0ECFEB2}" destId="{A55B5342-0FF4-A94C-9725-725FD8033BDB}" srcOrd="0" destOrd="0" presId="urn:microsoft.com/office/officeart/2005/8/layout/balance1"/>
    <dgm:cxn modelId="{7E125C84-631C-2344-ACC7-D37EF3ACF745}" type="presParOf" srcId="{37E48AC4-8818-E44F-A027-B84DB0ECFEB2}" destId="{E4B02BC6-33FA-B848-91FC-85C0985E9A95}" srcOrd="1" destOrd="0" presId="urn:microsoft.com/office/officeart/2005/8/layout/balance1"/>
    <dgm:cxn modelId="{6056E3FD-EC2C-B646-8399-ADE88B7A45F8}" type="presParOf" srcId="{DCE73EA6-9FF0-FE48-A94C-0E18AB1D9157}" destId="{7D56284C-E1B4-544D-8DD0-1EBC3E1E130B}" srcOrd="2" destOrd="0" presId="urn:microsoft.com/office/officeart/2005/8/layout/balance1"/>
    <dgm:cxn modelId="{E7A1751E-4BD2-FA4A-962F-A659FA3A9C2E}" type="presParOf" srcId="{7D56284C-E1B4-544D-8DD0-1EBC3E1E130B}" destId="{E3C4DD4D-A02C-5A41-93BF-9FB64647081D}" srcOrd="0" destOrd="0" presId="urn:microsoft.com/office/officeart/2005/8/layout/balance1"/>
    <dgm:cxn modelId="{649DB5F3-8AD9-4840-AC95-5B5979256B9F}" type="presParOf" srcId="{7D56284C-E1B4-544D-8DD0-1EBC3E1E130B}" destId="{1532C054-65DE-1E48-84CD-D5AA578013A4}" srcOrd="1" destOrd="0" presId="urn:microsoft.com/office/officeart/2005/8/layout/balance1"/>
    <dgm:cxn modelId="{45D72BE4-8632-FF4A-BEAC-567DE138C26D}" type="presParOf" srcId="{7D56284C-E1B4-544D-8DD0-1EBC3E1E130B}" destId="{66174392-1489-2A4C-A247-D1EADB7C6922}" srcOrd="2" destOrd="0" presId="urn:microsoft.com/office/officeart/2005/8/layout/balance1"/>
    <dgm:cxn modelId="{D4B72ADC-DEF7-194A-90DA-A98C556942BA}" type="presParOf" srcId="{7D56284C-E1B4-544D-8DD0-1EBC3E1E130B}" destId="{FC619D37-63D6-1148-8003-025A411257FB}" srcOrd="3" destOrd="0" presId="urn:microsoft.com/office/officeart/2005/8/layout/balance1"/>
    <dgm:cxn modelId="{9A7F8462-29E4-3546-9879-143E2F26BBB2}" type="presParOf" srcId="{7D56284C-E1B4-544D-8DD0-1EBC3E1E130B}" destId="{048C044D-AE73-D243-AE38-592742B909D3}" srcOrd="4" destOrd="0" presId="urn:microsoft.com/office/officeart/2005/8/layout/balance1"/>
    <dgm:cxn modelId="{3F00AFD7-F2BF-0F4C-B9FF-37379F7DF99A}" type="presParOf" srcId="{7D56284C-E1B4-544D-8DD0-1EBC3E1E130B}" destId="{7FE149D1-A46F-0846-B865-2B79FA8B7E83}" srcOrd="5" destOrd="0" presId="urn:microsoft.com/office/officeart/2005/8/layout/balance1"/>
    <dgm:cxn modelId="{8D634BCC-D20B-D24F-A36C-55BA317ABDC9}" type="presParOf" srcId="{7D56284C-E1B4-544D-8DD0-1EBC3E1E130B}" destId="{ABE1280D-5EAC-6C42-A7F0-6EFC70076F97}" srcOrd="6" destOrd="0" presId="urn:microsoft.com/office/officeart/2005/8/layout/balance1"/>
    <dgm:cxn modelId="{7989BD5F-7576-4148-B248-53ADD71F5CAA}" type="presParOf" srcId="{7D56284C-E1B4-544D-8DD0-1EBC3E1E130B}" destId="{CFAD7664-E093-5643-A570-1B5CE422B6DF}" srcOrd="7" destOrd="0" presId="urn:microsoft.com/office/officeart/2005/8/layout/balance1"/>
    <dgm:cxn modelId="{0F51D91F-698A-0249-A097-1B750ADD569F}" type="presParOf" srcId="{7D56284C-E1B4-544D-8DD0-1EBC3E1E130B}" destId="{36154032-03F1-2149-A2C6-28A1BC8F107F}" srcOrd="8"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229B933-03B2-424F-9AFA-02441E059B2A}" type="doc">
      <dgm:prSet loTypeId="urn:microsoft.com/office/officeart/2005/8/layout/balance1" loCatId="" qsTypeId="urn:microsoft.com/office/officeart/2005/8/quickstyle/simple1" qsCatId="simple" csTypeId="urn:microsoft.com/office/officeart/2005/8/colors/colorful1" csCatId="colorful" phldr="1"/>
      <dgm:spPr/>
      <dgm:t>
        <a:bodyPr/>
        <a:lstStyle/>
        <a:p>
          <a:endParaRPr lang="en-US"/>
        </a:p>
      </dgm:t>
    </dgm:pt>
    <dgm:pt modelId="{A9DB9B20-0BD2-0B44-8A9F-3E945290CFAF}">
      <dgm:prSet phldrT="[Text]"/>
      <dgm:spPr/>
      <dgm:t>
        <a:bodyPr/>
        <a:lstStyle/>
        <a:p>
          <a:r>
            <a:rPr lang="en-US" dirty="0" smtClean="0"/>
            <a:t>1930-2010</a:t>
          </a:r>
          <a:endParaRPr lang="en-US" dirty="0"/>
        </a:p>
      </dgm:t>
    </dgm:pt>
    <dgm:pt modelId="{839AB639-9414-8B4E-8137-C0DACA47361F}" type="parTrans" cxnId="{19360786-20A6-B14D-BF3E-76379699E2B2}">
      <dgm:prSet/>
      <dgm:spPr/>
      <dgm:t>
        <a:bodyPr/>
        <a:lstStyle/>
        <a:p>
          <a:endParaRPr lang="en-US"/>
        </a:p>
      </dgm:t>
    </dgm:pt>
    <dgm:pt modelId="{EA04626F-85C0-144D-9B0E-0EB13F2F4E67}" type="sibTrans" cxnId="{19360786-20A6-B14D-BF3E-76379699E2B2}">
      <dgm:prSet/>
      <dgm:spPr/>
      <dgm:t>
        <a:bodyPr/>
        <a:lstStyle/>
        <a:p>
          <a:endParaRPr lang="en-US"/>
        </a:p>
      </dgm:t>
    </dgm:pt>
    <dgm:pt modelId="{9B5399C0-6990-DB40-BDCA-5FE2DE73C7D1}">
      <dgm:prSet phldrT="[Text]"/>
      <dgm:spPr/>
      <dgm:t>
        <a:bodyPr/>
        <a:lstStyle/>
        <a:p>
          <a:r>
            <a:rPr lang="en-US" dirty="0" smtClean="0"/>
            <a:t>email</a:t>
          </a:r>
          <a:endParaRPr lang="en-US" dirty="0"/>
        </a:p>
      </dgm:t>
    </dgm:pt>
    <dgm:pt modelId="{05DEAE5A-5659-AE41-A618-135C75AB6515}" type="parTrans" cxnId="{E968D9D8-AD26-C147-8892-33E3E0E078DB}">
      <dgm:prSet/>
      <dgm:spPr/>
      <dgm:t>
        <a:bodyPr/>
        <a:lstStyle/>
        <a:p>
          <a:endParaRPr lang="en-US"/>
        </a:p>
      </dgm:t>
    </dgm:pt>
    <dgm:pt modelId="{25749C62-7099-8645-8006-02F1189D9505}" type="sibTrans" cxnId="{E968D9D8-AD26-C147-8892-33E3E0E078DB}">
      <dgm:prSet/>
      <dgm:spPr/>
      <dgm:t>
        <a:bodyPr/>
        <a:lstStyle/>
        <a:p>
          <a:endParaRPr lang="en-US"/>
        </a:p>
      </dgm:t>
    </dgm:pt>
    <dgm:pt modelId="{78243BBC-03E8-8440-899E-971DF2C40297}">
      <dgm:prSet phldrT="[Text]"/>
      <dgm:spPr/>
      <dgm:t>
        <a:bodyPr/>
        <a:lstStyle/>
        <a:p>
          <a:r>
            <a:rPr lang="en-US" dirty="0" smtClean="0"/>
            <a:t>voice</a:t>
          </a:r>
          <a:endParaRPr lang="en-US" dirty="0"/>
        </a:p>
      </dgm:t>
    </dgm:pt>
    <dgm:pt modelId="{E268F039-8482-9F40-A315-99A4331A07B5}" type="parTrans" cxnId="{9A9BC625-C9F1-714B-8131-9FF23DC8D4D4}">
      <dgm:prSet/>
      <dgm:spPr/>
      <dgm:t>
        <a:bodyPr/>
        <a:lstStyle/>
        <a:p>
          <a:endParaRPr lang="en-US"/>
        </a:p>
      </dgm:t>
    </dgm:pt>
    <dgm:pt modelId="{CCDB53BF-9D59-EC47-A617-5DC363759C35}" type="sibTrans" cxnId="{9A9BC625-C9F1-714B-8131-9FF23DC8D4D4}">
      <dgm:prSet/>
      <dgm:spPr/>
      <dgm:t>
        <a:bodyPr/>
        <a:lstStyle/>
        <a:p>
          <a:endParaRPr lang="en-US"/>
        </a:p>
      </dgm:t>
    </dgm:pt>
    <dgm:pt modelId="{E6E0E708-1770-034E-9449-D1DF3CA92593}">
      <dgm:prSet phldrT="[Text]"/>
      <dgm:spPr/>
      <dgm:t>
        <a:bodyPr/>
        <a:lstStyle/>
        <a:p>
          <a:r>
            <a:rPr lang="en-US" dirty="0" smtClean="0"/>
            <a:t>2010+</a:t>
          </a:r>
          <a:endParaRPr lang="en-US" dirty="0"/>
        </a:p>
      </dgm:t>
    </dgm:pt>
    <dgm:pt modelId="{D3F1E7AB-D551-D548-8DFC-B05D4D9FB491}" type="parTrans" cxnId="{B2845C99-CBFB-B149-AF4D-87F288D48E92}">
      <dgm:prSet/>
      <dgm:spPr/>
      <dgm:t>
        <a:bodyPr/>
        <a:lstStyle/>
        <a:p>
          <a:endParaRPr lang="en-US"/>
        </a:p>
      </dgm:t>
    </dgm:pt>
    <dgm:pt modelId="{30CB34F2-6FD5-BE4D-9339-CF2FE5C8A5CA}" type="sibTrans" cxnId="{B2845C99-CBFB-B149-AF4D-87F288D48E92}">
      <dgm:prSet/>
      <dgm:spPr/>
      <dgm:t>
        <a:bodyPr/>
        <a:lstStyle/>
        <a:p>
          <a:endParaRPr lang="en-US"/>
        </a:p>
      </dgm:t>
    </dgm:pt>
    <dgm:pt modelId="{4D9CDF73-3EA8-084A-871C-21D2748880D0}">
      <dgm:prSet phldrT="[Text]"/>
      <dgm:spPr/>
      <dgm:t>
        <a:bodyPr/>
        <a:lstStyle/>
        <a:p>
          <a:r>
            <a:rPr lang="en-US" dirty="0" smtClean="0"/>
            <a:t>email</a:t>
          </a:r>
          <a:endParaRPr lang="en-US" dirty="0"/>
        </a:p>
      </dgm:t>
    </dgm:pt>
    <dgm:pt modelId="{89CA19C8-3738-7F4F-A6A7-24CA69413408}" type="parTrans" cxnId="{26865574-581F-E448-B302-1BFC6CB7D4B7}">
      <dgm:prSet/>
      <dgm:spPr/>
      <dgm:t>
        <a:bodyPr/>
        <a:lstStyle/>
        <a:p>
          <a:endParaRPr lang="en-US"/>
        </a:p>
      </dgm:t>
    </dgm:pt>
    <dgm:pt modelId="{8A39750C-433D-164A-B94F-F290F3047164}" type="sibTrans" cxnId="{26865574-581F-E448-B302-1BFC6CB7D4B7}">
      <dgm:prSet/>
      <dgm:spPr/>
      <dgm:t>
        <a:bodyPr/>
        <a:lstStyle/>
        <a:p>
          <a:endParaRPr lang="en-US"/>
        </a:p>
      </dgm:t>
    </dgm:pt>
    <dgm:pt modelId="{F93E0E83-9775-2849-9795-AB7AE92B02C0}">
      <dgm:prSet phldrT="[Text]"/>
      <dgm:spPr/>
      <dgm:t>
        <a:bodyPr/>
        <a:lstStyle/>
        <a:p>
          <a:r>
            <a:rPr lang="en-US" dirty="0" smtClean="0"/>
            <a:t>voice</a:t>
          </a:r>
          <a:endParaRPr lang="en-US" dirty="0"/>
        </a:p>
      </dgm:t>
    </dgm:pt>
    <dgm:pt modelId="{0A83E17C-5F1F-4143-86C5-FF0F51A50156}" type="parTrans" cxnId="{4CF5731B-FA90-4143-BC56-05E38177312C}">
      <dgm:prSet/>
      <dgm:spPr/>
      <dgm:t>
        <a:bodyPr/>
        <a:lstStyle/>
        <a:p>
          <a:endParaRPr lang="en-US"/>
        </a:p>
      </dgm:t>
    </dgm:pt>
    <dgm:pt modelId="{C64ACF36-94A2-1542-94AB-8904135E967E}" type="sibTrans" cxnId="{4CF5731B-FA90-4143-BC56-05E38177312C}">
      <dgm:prSet/>
      <dgm:spPr/>
      <dgm:t>
        <a:bodyPr/>
        <a:lstStyle/>
        <a:p>
          <a:endParaRPr lang="en-US"/>
        </a:p>
      </dgm:t>
    </dgm:pt>
    <dgm:pt modelId="{E527E9BA-94D0-DC46-AEFD-57099DC4EBF2}">
      <dgm:prSet phldrT="[Text]"/>
      <dgm:spPr/>
      <dgm:t>
        <a:bodyPr/>
        <a:lstStyle/>
        <a:p>
          <a:r>
            <a:rPr lang="en-US" dirty="0" smtClean="0"/>
            <a:t>emergency GIS</a:t>
          </a:r>
          <a:endParaRPr lang="en-US" dirty="0"/>
        </a:p>
      </dgm:t>
    </dgm:pt>
    <dgm:pt modelId="{B261C761-51D5-7545-ADC4-FB31026261A4}" type="parTrans" cxnId="{77E27405-99DF-7A43-A3DA-D7A99F3352F0}">
      <dgm:prSet/>
      <dgm:spPr/>
      <dgm:t>
        <a:bodyPr/>
        <a:lstStyle/>
        <a:p>
          <a:endParaRPr lang="en-US"/>
        </a:p>
      </dgm:t>
    </dgm:pt>
    <dgm:pt modelId="{D8EAFDA1-BEEC-BE4A-B08F-20F7721A4DDE}" type="sibTrans" cxnId="{77E27405-99DF-7A43-A3DA-D7A99F3352F0}">
      <dgm:prSet/>
      <dgm:spPr/>
      <dgm:t>
        <a:bodyPr/>
        <a:lstStyle/>
        <a:p>
          <a:endParaRPr lang="en-US"/>
        </a:p>
      </dgm:t>
    </dgm:pt>
    <dgm:pt modelId="{31E543D2-65C5-2F4F-B4FF-A30243913A53}">
      <dgm:prSet phldrT="[Text]"/>
      <dgm:spPr/>
      <dgm:t>
        <a:bodyPr/>
        <a:lstStyle/>
        <a:p>
          <a:r>
            <a:rPr lang="en-US" dirty="0" smtClean="0"/>
            <a:t>electric</a:t>
          </a:r>
          <a:r>
            <a:rPr lang="en-US" baseline="0" dirty="0" smtClean="0"/>
            <a:t> utility</a:t>
          </a:r>
          <a:br>
            <a:rPr lang="en-US" baseline="0" dirty="0" smtClean="0"/>
          </a:br>
          <a:r>
            <a:rPr lang="en-US" baseline="0" dirty="0" smtClean="0"/>
            <a:t>SCADA</a:t>
          </a:r>
          <a:endParaRPr lang="en-US" dirty="0"/>
        </a:p>
      </dgm:t>
    </dgm:pt>
    <dgm:pt modelId="{EAF4D8D1-2140-BB44-9D01-A46328D20925}" type="parTrans" cxnId="{5CF1B405-B284-CF4E-82D9-7F7C4A3DF231}">
      <dgm:prSet/>
      <dgm:spPr/>
      <dgm:t>
        <a:bodyPr/>
        <a:lstStyle/>
        <a:p>
          <a:endParaRPr lang="en-US"/>
        </a:p>
      </dgm:t>
    </dgm:pt>
    <dgm:pt modelId="{F2731D13-548F-234B-B2AE-229F114235C1}" type="sibTrans" cxnId="{5CF1B405-B284-CF4E-82D9-7F7C4A3DF231}">
      <dgm:prSet/>
      <dgm:spPr/>
      <dgm:t>
        <a:bodyPr/>
        <a:lstStyle/>
        <a:p>
          <a:endParaRPr lang="en-US"/>
        </a:p>
      </dgm:t>
    </dgm:pt>
    <dgm:pt modelId="{DF12745F-A84B-C944-8AF1-8B7287F2F24E}" type="pres">
      <dgm:prSet presAssocID="{0229B933-03B2-424F-9AFA-02441E059B2A}" presName="outerComposite" presStyleCnt="0">
        <dgm:presLayoutVars>
          <dgm:chMax val="2"/>
          <dgm:animLvl val="lvl"/>
          <dgm:resizeHandles val="exact"/>
        </dgm:presLayoutVars>
      </dgm:prSet>
      <dgm:spPr/>
      <dgm:t>
        <a:bodyPr/>
        <a:lstStyle/>
        <a:p>
          <a:endParaRPr lang="en-US"/>
        </a:p>
      </dgm:t>
    </dgm:pt>
    <dgm:pt modelId="{4E2E41D4-4E16-BB49-A3F8-A913E063E916}" type="pres">
      <dgm:prSet presAssocID="{0229B933-03B2-424F-9AFA-02441E059B2A}" presName="dummyMaxCanvas" presStyleCnt="0"/>
      <dgm:spPr/>
    </dgm:pt>
    <dgm:pt modelId="{56D83C35-2CDE-554E-9D1E-6DC67CEA6416}" type="pres">
      <dgm:prSet presAssocID="{0229B933-03B2-424F-9AFA-02441E059B2A}" presName="parentComposite" presStyleCnt="0"/>
      <dgm:spPr/>
    </dgm:pt>
    <dgm:pt modelId="{B04130FA-0BAB-0F41-9C18-4A460C4E5BA4}" type="pres">
      <dgm:prSet presAssocID="{0229B933-03B2-424F-9AFA-02441E059B2A}" presName="parent1" presStyleLbl="alignAccFollowNode1" presStyleIdx="0" presStyleCnt="4">
        <dgm:presLayoutVars>
          <dgm:chMax val="4"/>
        </dgm:presLayoutVars>
      </dgm:prSet>
      <dgm:spPr/>
      <dgm:t>
        <a:bodyPr/>
        <a:lstStyle/>
        <a:p>
          <a:endParaRPr lang="en-US"/>
        </a:p>
      </dgm:t>
    </dgm:pt>
    <dgm:pt modelId="{D83A945C-4223-324B-BC2E-40CE58FE3E66}" type="pres">
      <dgm:prSet presAssocID="{0229B933-03B2-424F-9AFA-02441E059B2A}" presName="parent2" presStyleLbl="alignAccFollowNode1" presStyleIdx="1" presStyleCnt="4">
        <dgm:presLayoutVars>
          <dgm:chMax val="4"/>
        </dgm:presLayoutVars>
      </dgm:prSet>
      <dgm:spPr/>
      <dgm:t>
        <a:bodyPr/>
        <a:lstStyle/>
        <a:p>
          <a:endParaRPr lang="en-US"/>
        </a:p>
      </dgm:t>
    </dgm:pt>
    <dgm:pt modelId="{94E0C52F-5FA5-674D-954F-C6521E19BBB4}" type="pres">
      <dgm:prSet presAssocID="{0229B933-03B2-424F-9AFA-02441E059B2A}" presName="childrenComposite" presStyleCnt="0"/>
      <dgm:spPr/>
    </dgm:pt>
    <dgm:pt modelId="{FF9F9D2E-C4A3-084F-9FDB-463E97E0FCC2}" type="pres">
      <dgm:prSet presAssocID="{0229B933-03B2-424F-9AFA-02441E059B2A}" presName="dummyMaxCanvas_ChildArea" presStyleCnt="0"/>
      <dgm:spPr/>
    </dgm:pt>
    <dgm:pt modelId="{0194F73F-A8A4-8F43-8F62-B79A6C48068D}" type="pres">
      <dgm:prSet presAssocID="{0229B933-03B2-424F-9AFA-02441E059B2A}" presName="fulcrum" presStyleLbl="alignAccFollowNode1" presStyleIdx="2" presStyleCnt="4"/>
      <dgm:spPr/>
    </dgm:pt>
    <dgm:pt modelId="{846F740C-64B1-5547-A0DE-955BDFDAFA21}" type="pres">
      <dgm:prSet presAssocID="{0229B933-03B2-424F-9AFA-02441E059B2A}" presName="balance_24" presStyleLbl="alignAccFollowNode1" presStyleIdx="3" presStyleCnt="4">
        <dgm:presLayoutVars>
          <dgm:bulletEnabled val="1"/>
        </dgm:presLayoutVars>
      </dgm:prSet>
      <dgm:spPr/>
    </dgm:pt>
    <dgm:pt modelId="{1260F70D-5A9C-0543-8804-9B6A707F1352}" type="pres">
      <dgm:prSet presAssocID="{0229B933-03B2-424F-9AFA-02441E059B2A}" presName="right_24_1" presStyleLbl="node1" presStyleIdx="0" presStyleCnt="6">
        <dgm:presLayoutVars>
          <dgm:bulletEnabled val="1"/>
        </dgm:presLayoutVars>
      </dgm:prSet>
      <dgm:spPr/>
      <dgm:t>
        <a:bodyPr/>
        <a:lstStyle/>
        <a:p>
          <a:endParaRPr lang="en-US"/>
        </a:p>
      </dgm:t>
    </dgm:pt>
    <dgm:pt modelId="{2B98B0C6-5DB5-D54A-BC87-CC2410BD226C}" type="pres">
      <dgm:prSet presAssocID="{0229B933-03B2-424F-9AFA-02441E059B2A}" presName="right_24_2" presStyleLbl="node1" presStyleIdx="1" presStyleCnt="6">
        <dgm:presLayoutVars>
          <dgm:bulletEnabled val="1"/>
        </dgm:presLayoutVars>
      </dgm:prSet>
      <dgm:spPr/>
      <dgm:t>
        <a:bodyPr/>
        <a:lstStyle/>
        <a:p>
          <a:endParaRPr lang="en-US"/>
        </a:p>
      </dgm:t>
    </dgm:pt>
    <dgm:pt modelId="{E3CE234F-2ECA-E049-B3F5-46AFFFBDEBFC}" type="pres">
      <dgm:prSet presAssocID="{0229B933-03B2-424F-9AFA-02441E059B2A}" presName="right_24_3" presStyleLbl="node1" presStyleIdx="2" presStyleCnt="6">
        <dgm:presLayoutVars>
          <dgm:bulletEnabled val="1"/>
        </dgm:presLayoutVars>
      </dgm:prSet>
      <dgm:spPr/>
      <dgm:t>
        <a:bodyPr/>
        <a:lstStyle/>
        <a:p>
          <a:endParaRPr lang="en-US"/>
        </a:p>
      </dgm:t>
    </dgm:pt>
    <dgm:pt modelId="{2DAB02BC-F535-8649-8692-313A3E683A37}" type="pres">
      <dgm:prSet presAssocID="{0229B933-03B2-424F-9AFA-02441E059B2A}" presName="right_24_4" presStyleLbl="node1" presStyleIdx="3" presStyleCnt="6">
        <dgm:presLayoutVars>
          <dgm:bulletEnabled val="1"/>
        </dgm:presLayoutVars>
      </dgm:prSet>
      <dgm:spPr/>
      <dgm:t>
        <a:bodyPr/>
        <a:lstStyle/>
        <a:p>
          <a:endParaRPr lang="en-US"/>
        </a:p>
      </dgm:t>
    </dgm:pt>
    <dgm:pt modelId="{4F489F2E-9A6E-1641-BA49-81315F129BB4}" type="pres">
      <dgm:prSet presAssocID="{0229B933-03B2-424F-9AFA-02441E059B2A}" presName="left_24_1" presStyleLbl="node1" presStyleIdx="4" presStyleCnt="6">
        <dgm:presLayoutVars>
          <dgm:bulletEnabled val="1"/>
        </dgm:presLayoutVars>
      </dgm:prSet>
      <dgm:spPr/>
      <dgm:t>
        <a:bodyPr/>
        <a:lstStyle/>
        <a:p>
          <a:endParaRPr lang="en-US"/>
        </a:p>
      </dgm:t>
    </dgm:pt>
    <dgm:pt modelId="{0FAFDC6B-95AE-6E4A-AF01-2FE277195097}" type="pres">
      <dgm:prSet presAssocID="{0229B933-03B2-424F-9AFA-02441E059B2A}" presName="left_24_2" presStyleLbl="node1" presStyleIdx="5" presStyleCnt="6">
        <dgm:presLayoutVars>
          <dgm:bulletEnabled val="1"/>
        </dgm:presLayoutVars>
      </dgm:prSet>
      <dgm:spPr/>
      <dgm:t>
        <a:bodyPr/>
        <a:lstStyle/>
        <a:p>
          <a:endParaRPr lang="en-US"/>
        </a:p>
      </dgm:t>
    </dgm:pt>
  </dgm:ptLst>
  <dgm:cxnLst>
    <dgm:cxn modelId="{5CF1B405-B284-CF4E-82D9-7F7C4A3DF231}" srcId="{E6E0E708-1770-034E-9449-D1DF3CA92593}" destId="{31E543D2-65C5-2F4F-B4FF-A30243913A53}" srcOrd="3" destOrd="0" parTransId="{EAF4D8D1-2140-BB44-9D01-A46328D20925}" sibTransId="{F2731D13-548F-234B-B2AE-229F114235C1}"/>
    <dgm:cxn modelId="{7BE414F4-04C4-BF42-A5E9-D8E86B50BD3E}" type="presOf" srcId="{9B5399C0-6990-DB40-BDCA-5FE2DE73C7D1}" destId="{4F489F2E-9A6E-1641-BA49-81315F129BB4}" srcOrd="0" destOrd="0" presId="urn:microsoft.com/office/officeart/2005/8/layout/balance1"/>
    <dgm:cxn modelId="{26865574-581F-E448-B302-1BFC6CB7D4B7}" srcId="{E6E0E708-1770-034E-9449-D1DF3CA92593}" destId="{4D9CDF73-3EA8-084A-871C-21D2748880D0}" srcOrd="0" destOrd="0" parTransId="{89CA19C8-3738-7F4F-A6A7-24CA69413408}" sibTransId="{8A39750C-433D-164A-B94F-F290F3047164}"/>
    <dgm:cxn modelId="{19360786-20A6-B14D-BF3E-76379699E2B2}" srcId="{0229B933-03B2-424F-9AFA-02441E059B2A}" destId="{A9DB9B20-0BD2-0B44-8A9F-3E945290CFAF}" srcOrd="0" destOrd="0" parTransId="{839AB639-9414-8B4E-8137-C0DACA47361F}" sibTransId="{EA04626F-85C0-144D-9B0E-0EB13F2F4E67}"/>
    <dgm:cxn modelId="{A2994894-2E3E-BC47-ADA8-0949155948F4}" type="presOf" srcId="{A9DB9B20-0BD2-0B44-8A9F-3E945290CFAF}" destId="{B04130FA-0BAB-0F41-9C18-4A460C4E5BA4}" srcOrd="0" destOrd="0" presId="urn:microsoft.com/office/officeart/2005/8/layout/balance1"/>
    <dgm:cxn modelId="{FF1DEB7C-384E-0149-B029-D0F59A035475}" type="presOf" srcId="{F93E0E83-9775-2849-9795-AB7AE92B02C0}" destId="{2B98B0C6-5DB5-D54A-BC87-CC2410BD226C}" srcOrd="0" destOrd="0" presId="urn:microsoft.com/office/officeart/2005/8/layout/balance1"/>
    <dgm:cxn modelId="{591983C4-8A9C-7B44-AC7F-9EDE75F8D8E7}" type="presOf" srcId="{E6E0E708-1770-034E-9449-D1DF3CA92593}" destId="{D83A945C-4223-324B-BC2E-40CE58FE3E66}" srcOrd="0" destOrd="0" presId="urn:microsoft.com/office/officeart/2005/8/layout/balance1"/>
    <dgm:cxn modelId="{E968D9D8-AD26-C147-8892-33E3E0E078DB}" srcId="{A9DB9B20-0BD2-0B44-8A9F-3E945290CFAF}" destId="{9B5399C0-6990-DB40-BDCA-5FE2DE73C7D1}" srcOrd="0" destOrd="0" parTransId="{05DEAE5A-5659-AE41-A618-135C75AB6515}" sibTransId="{25749C62-7099-8645-8006-02F1189D9505}"/>
    <dgm:cxn modelId="{0CB99A6C-C951-D94E-A981-9479F650D641}" type="presOf" srcId="{78243BBC-03E8-8440-899E-971DF2C40297}" destId="{0FAFDC6B-95AE-6E4A-AF01-2FE277195097}" srcOrd="0" destOrd="0" presId="urn:microsoft.com/office/officeart/2005/8/layout/balance1"/>
    <dgm:cxn modelId="{9A9BC625-C9F1-714B-8131-9FF23DC8D4D4}" srcId="{A9DB9B20-0BD2-0B44-8A9F-3E945290CFAF}" destId="{78243BBC-03E8-8440-899E-971DF2C40297}" srcOrd="1" destOrd="0" parTransId="{E268F039-8482-9F40-A315-99A4331A07B5}" sibTransId="{CCDB53BF-9D59-EC47-A617-5DC363759C35}"/>
    <dgm:cxn modelId="{6F160639-E679-6D40-9DD7-200420D898E0}" type="presOf" srcId="{31E543D2-65C5-2F4F-B4FF-A30243913A53}" destId="{2DAB02BC-F535-8649-8692-313A3E683A37}" srcOrd="0" destOrd="0" presId="urn:microsoft.com/office/officeart/2005/8/layout/balance1"/>
    <dgm:cxn modelId="{B2845C99-CBFB-B149-AF4D-87F288D48E92}" srcId="{0229B933-03B2-424F-9AFA-02441E059B2A}" destId="{E6E0E708-1770-034E-9449-D1DF3CA92593}" srcOrd="1" destOrd="0" parTransId="{D3F1E7AB-D551-D548-8DFC-B05D4D9FB491}" sibTransId="{30CB34F2-6FD5-BE4D-9339-CF2FE5C8A5CA}"/>
    <dgm:cxn modelId="{39EE8487-E63F-DF4C-BBA9-638150335D2F}" type="presOf" srcId="{0229B933-03B2-424F-9AFA-02441E059B2A}" destId="{DF12745F-A84B-C944-8AF1-8B7287F2F24E}" srcOrd="0" destOrd="0" presId="urn:microsoft.com/office/officeart/2005/8/layout/balance1"/>
    <dgm:cxn modelId="{77E27405-99DF-7A43-A3DA-D7A99F3352F0}" srcId="{E6E0E708-1770-034E-9449-D1DF3CA92593}" destId="{E527E9BA-94D0-DC46-AEFD-57099DC4EBF2}" srcOrd="2" destOrd="0" parTransId="{B261C761-51D5-7545-ADC4-FB31026261A4}" sibTransId="{D8EAFDA1-BEEC-BE4A-B08F-20F7721A4DDE}"/>
    <dgm:cxn modelId="{F25181DC-FF58-814F-AB1F-C8A4128594B5}" type="presOf" srcId="{4D9CDF73-3EA8-084A-871C-21D2748880D0}" destId="{1260F70D-5A9C-0543-8804-9B6A707F1352}" srcOrd="0" destOrd="0" presId="urn:microsoft.com/office/officeart/2005/8/layout/balance1"/>
    <dgm:cxn modelId="{EA870D96-6E1E-C942-BD12-456DE5420CD7}" type="presOf" srcId="{E527E9BA-94D0-DC46-AEFD-57099DC4EBF2}" destId="{E3CE234F-2ECA-E049-B3F5-46AFFFBDEBFC}" srcOrd="0" destOrd="0" presId="urn:microsoft.com/office/officeart/2005/8/layout/balance1"/>
    <dgm:cxn modelId="{4CF5731B-FA90-4143-BC56-05E38177312C}" srcId="{E6E0E708-1770-034E-9449-D1DF3CA92593}" destId="{F93E0E83-9775-2849-9795-AB7AE92B02C0}" srcOrd="1" destOrd="0" parTransId="{0A83E17C-5F1F-4143-86C5-FF0F51A50156}" sibTransId="{C64ACF36-94A2-1542-94AB-8904135E967E}"/>
    <dgm:cxn modelId="{0CE4BEF4-0D9D-3C42-97A4-30BD50986BCE}" type="presParOf" srcId="{DF12745F-A84B-C944-8AF1-8B7287F2F24E}" destId="{4E2E41D4-4E16-BB49-A3F8-A913E063E916}" srcOrd="0" destOrd="0" presId="urn:microsoft.com/office/officeart/2005/8/layout/balance1"/>
    <dgm:cxn modelId="{93F7DC2F-8D66-0F4C-9C55-21313464B98C}" type="presParOf" srcId="{DF12745F-A84B-C944-8AF1-8B7287F2F24E}" destId="{56D83C35-2CDE-554E-9D1E-6DC67CEA6416}" srcOrd="1" destOrd="0" presId="urn:microsoft.com/office/officeart/2005/8/layout/balance1"/>
    <dgm:cxn modelId="{8DE8556E-7089-9448-88C4-9BCC8596F54B}" type="presParOf" srcId="{56D83C35-2CDE-554E-9D1E-6DC67CEA6416}" destId="{B04130FA-0BAB-0F41-9C18-4A460C4E5BA4}" srcOrd="0" destOrd="0" presId="urn:microsoft.com/office/officeart/2005/8/layout/balance1"/>
    <dgm:cxn modelId="{272CBCC8-0382-0C4A-B937-F6546487EABB}" type="presParOf" srcId="{56D83C35-2CDE-554E-9D1E-6DC67CEA6416}" destId="{D83A945C-4223-324B-BC2E-40CE58FE3E66}" srcOrd="1" destOrd="0" presId="urn:microsoft.com/office/officeart/2005/8/layout/balance1"/>
    <dgm:cxn modelId="{2448037B-6013-044B-BACF-C8A482155654}" type="presParOf" srcId="{DF12745F-A84B-C944-8AF1-8B7287F2F24E}" destId="{94E0C52F-5FA5-674D-954F-C6521E19BBB4}" srcOrd="2" destOrd="0" presId="urn:microsoft.com/office/officeart/2005/8/layout/balance1"/>
    <dgm:cxn modelId="{DB35EFBB-4A99-2942-B7FC-3654D6C8C519}" type="presParOf" srcId="{94E0C52F-5FA5-674D-954F-C6521E19BBB4}" destId="{FF9F9D2E-C4A3-084F-9FDB-463E97E0FCC2}" srcOrd="0" destOrd="0" presId="urn:microsoft.com/office/officeart/2005/8/layout/balance1"/>
    <dgm:cxn modelId="{55927A73-00B8-D74B-AA83-B37B51F23853}" type="presParOf" srcId="{94E0C52F-5FA5-674D-954F-C6521E19BBB4}" destId="{0194F73F-A8A4-8F43-8F62-B79A6C48068D}" srcOrd="1" destOrd="0" presId="urn:microsoft.com/office/officeart/2005/8/layout/balance1"/>
    <dgm:cxn modelId="{A640AB8E-8B62-9A46-9EB4-61236365EF62}" type="presParOf" srcId="{94E0C52F-5FA5-674D-954F-C6521E19BBB4}" destId="{846F740C-64B1-5547-A0DE-955BDFDAFA21}" srcOrd="2" destOrd="0" presId="urn:microsoft.com/office/officeart/2005/8/layout/balance1"/>
    <dgm:cxn modelId="{AC5FFC54-85D1-F047-A8A1-DB5263613D67}" type="presParOf" srcId="{94E0C52F-5FA5-674D-954F-C6521E19BBB4}" destId="{1260F70D-5A9C-0543-8804-9B6A707F1352}" srcOrd="3" destOrd="0" presId="urn:microsoft.com/office/officeart/2005/8/layout/balance1"/>
    <dgm:cxn modelId="{2860E050-35E2-514D-9D9E-C419434F17C2}" type="presParOf" srcId="{94E0C52F-5FA5-674D-954F-C6521E19BBB4}" destId="{2B98B0C6-5DB5-D54A-BC87-CC2410BD226C}" srcOrd="4" destOrd="0" presId="urn:microsoft.com/office/officeart/2005/8/layout/balance1"/>
    <dgm:cxn modelId="{4B708A39-010E-6742-A809-9D80832A657E}" type="presParOf" srcId="{94E0C52F-5FA5-674D-954F-C6521E19BBB4}" destId="{E3CE234F-2ECA-E049-B3F5-46AFFFBDEBFC}" srcOrd="5" destOrd="0" presId="urn:microsoft.com/office/officeart/2005/8/layout/balance1"/>
    <dgm:cxn modelId="{FC45E4BF-5776-BD4C-9E7A-82962CADE0FF}" type="presParOf" srcId="{94E0C52F-5FA5-674D-954F-C6521E19BBB4}" destId="{2DAB02BC-F535-8649-8692-313A3E683A37}" srcOrd="6" destOrd="0" presId="urn:microsoft.com/office/officeart/2005/8/layout/balance1"/>
    <dgm:cxn modelId="{75CDDA65-FB78-9E40-8AF5-86284F5128FF}" type="presParOf" srcId="{94E0C52F-5FA5-674D-954F-C6521E19BBB4}" destId="{4F489F2E-9A6E-1641-BA49-81315F129BB4}" srcOrd="7" destOrd="0" presId="urn:microsoft.com/office/officeart/2005/8/layout/balance1"/>
    <dgm:cxn modelId="{9BDB5A22-0B1A-9244-8947-26D451958424}" type="presParOf" srcId="{94E0C52F-5FA5-674D-954F-C6521E19BBB4}" destId="{0FAFDC6B-95AE-6E4A-AF01-2FE277195097}" srcOrd="8"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29B933-03B2-424F-9AFA-02441E059B2A}" type="doc">
      <dgm:prSet loTypeId="urn:microsoft.com/office/officeart/2005/8/layout/balance1" loCatId="" qsTypeId="urn:microsoft.com/office/officeart/2005/8/quickstyle/simple1" qsCatId="simple" csTypeId="urn:microsoft.com/office/officeart/2005/8/colors/colorful1" csCatId="colorful" phldr="1"/>
      <dgm:spPr/>
      <dgm:t>
        <a:bodyPr/>
        <a:lstStyle/>
        <a:p>
          <a:endParaRPr lang="en-US"/>
        </a:p>
      </dgm:t>
    </dgm:pt>
    <dgm:pt modelId="{A9DB9B20-0BD2-0B44-8A9F-3E945290CFAF}">
      <dgm:prSet phldrT="[Text]"/>
      <dgm:spPr/>
      <dgm:t>
        <a:bodyPr/>
        <a:lstStyle/>
        <a:p>
          <a:r>
            <a:rPr lang="en-US" dirty="0" smtClean="0"/>
            <a:t>1930-2010</a:t>
          </a:r>
          <a:endParaRPr lang="en-US" dirty="0"/>
        </a:p>
      </dgm:t>
    </dgm:pt>
    <dgm:pt modelId="{839AB639-9414-8B4E-8137-C0DACA47361F}" type="parTrans" cxnId="{19360786-20A6-B14D-BF3E-76379699E2B2}">
      <dgm:prSet/>
      <dgm:spPr/>
      <dgm:t>
        <a:bodyPr/>
        <a:lstStyle/>
        <a:p>
          <a:endParaRPr lang="en-US"/>
        </a:p>
      </dgm:t>
    </dgm:pt>
    <dgm:pt modelId="{EA04626F-85C0-144D-9B0E-0EB13F2F4E67}" type="sibTrans" cxnId="{19360786-20A6-B14D-BF3E-76379699E2B2}">
      <dgm:prSet/>
      <dgm:spPr/>
      <dgm:t>
        <a:bodyPr/>
        <a:lstStyle/>
        <a:p>
          <a:endParaRPr lang="en-US"/>
        </a:p>
      </dgm:t>
    </dgm:pt>
    <dgm:pt modelId="{9B5399C0-6990-DB40-BDCA-5FE2DE73C7D1}">
      <dgm:prSet phldrT="[Text]"/>
      <dgm:spPr/>
      <dgm:t>
        <a:bodyPr/>
        <a:lstStyle/>
        <a:p>
          <a:r>
            <a:rPr lang="en-US" dirty="0" smtClean="0"/>
            <a:t>EAS</a:t>
          </a:r>
          <a:endParaRPr lang="en-US" dirty="0"/>
        </a:p>
      </dgm:t>
    </dgm:pt>
    <dgm:pt modelId="{05DEAE5A-5659-AE41-A618-135C75AB6515}" type="parTrans" cxnId="{E968D9D8-AD26-C147-8892-33E3E0E078DB}">
      <dgm:prSet/>
      <dgm:spPr/>
      <dgm:t>
        <a:bodyPr/>
        <a:lstStyle/>
        <a:p>
          <a:endParaRPr lang="en-US"/>
        </a:p>
      </dgm:t>
    </dgm:pt>
    <dgm:pt modelId="{25749C62-7099-8645-8006-02F1189D9505}" type="sibTrans" cxnId="{E968D9D8-AD26-C147-8892-33E3E0E078DB}">
      <dgm:prSet/>
      <dgm:spPr/>
      <dgm:t>
        <a:bodyPr/>
        <a:lstStyle/>
        <a:p>
          <a:endParaRPr lang="en-US"/>
        </a:p>
      </dgm:t>
    </dgm:pt>
    <dgm:pt modelId="{78243BBC-03E8-8440-899E-971DF2C40297}">
      <dgm:prSet phldrT="[Text]"/>
      <dgm:spPr/>
      <dgm:t>
        <a:bodyPr/>
        <a:lstStyle/>
        <a:p>
          <a:r>
            <a:rPr lang="en-US" dirty="0" smtClean="0"/>
            <a:t>sirens</a:t>
          </a:r>
          <a:endParaRPr lang="en-US" dirty="0"/>
        </a:p>
      </dgm:t>
    </dgm:pt>
    <dgm:pt modelId="{E268F039-8482-9F40-A315-99A4331A07B5}" type="parTrans" cxnId="{9A9BC625-C9F1-714B-8131-9FF23DC8D4D4}">
      <dgm:prSet/>
      <dgm:spPr/>
      <dgm:t>
        <a:bodyPr/>
        <a:lstStyle/>
        <a:p>
          <a:endParaRPr lang="en-US"/>
        </a:p>
      </dgm:t>
    </dgm:pt>
    <dgm:pt modelId="{CCDB53BF-9D59-EC47-A617-5DC363759C35}" type="sibTrans" cxnId="{9A9BC625-C9F1-714B-8131-9FF23DC8D4D4}">
      <dgm:prSet/>
      <dgm:spPr/>
      <dgm:t>
        <a:bodyPr/>
        <a:lstStyle/>
        <a:p>
          <a:endParaRPr lang="en-US"/>
        </a:p>
      </dgm:t>
    </dgm:pt>
    <dgm:pt modelId="{E6E0E708-1770-034E-9449-D1DF3CA92593}">
      <dgm:prSet phldrT="[Text]"/>
      <dgm:spPr/>
      <dgm:t>
        <a:bodyPr/>
        <a:lstStyle/>
        <a:p>
          <a:r>
            <a:rPr lang="en-US" dirty="0" smtClean="0"/>
            <a:t>2010+</a:t>
          </a:r>
          <a:endParaRPr lang="en-US" dirty="0"/>
        </a:p>
      </dgm:t>
    </dgm:pt>
    <dgm:pt modelId="{D3F1E7AB-D551-D548-8DFC-B05D4D9FB491}" type="parTrans" cxnId="{B2845C99-CBFB-B149-AF4D-87F288D48E92}">
      <dgm:prSet/>
      <dgm:spPr/>
      <dgm:t>
        <a:bodyPr/>
        <a:lstStyle/>
        <a:p>
          <a:endParaRPr lang="en-US"/>
        </a:p>
      </dgm:t>
    </dgm:pt>
    <dgm:pt modelId="{30CB34F2-6FD5-BE4D-9339-CF2FE5C8A5CA}" type="sibTrans" cxnId="{B2845C99-CBFB-B149-AF4D-87F288D48E92}">
      <dgm:prSet/>
      <dgm:spPr/>
      <dgm:t>
        <a:bodyPr/>
        <a:lstStyle/>
        <a:p>
          <a:endParaRPr lang="en-US"/>
        </a:p>
      </dgm:t>
    </dgm:pt>
    <dgm:pt modelId="{4D9CDF73-3EA8-084A-871C-21D2748880D0}">
      <dgm:prSet phldrT="[Text]"/>
      <dgm:spPr/>
      <dgm:t>
        <a:bodyPr/>
        <a:lstStyle/>
        <a:p>
          <a:r>
            <a:rPr lang="en-US" dirty="0" smtClean="0"/>
            <a:t>EAS</a:t>
          </a:r>
          <a:endParaRPr lang="en-US" dirty="0"/>
        </a:p>
      </dgm:t>
    </dgm:pt>
    <dgm:pt modelId="{89CA19C8-3738-7F4F-A6A7-24CA69413408}" type="parTrans" cxnId="{26865574-581F-E448-B302-1BFC6CB7D4B7}">
      <dgm:prSet/>
      <dgm:spPr/>
      <dgm:t>
        <a:bodyPr/>
        <a:lstStyle/>
        <a:p>
          <a:endParaRPr lang="en-US"/>
        </a:p>
      </dgm:t>
    </dgm:pt>
    <dgm:pt modelId="{8A39750C-433D-164A-B94F-F290F3047164}" type="sibTrans" cxnId="{26865574-581F-E448-B302-1BFC6CB7D4B7}">
      <dgm:prSet/>
      <dgm:spPr/>
      <dgm:t>
        <a:bodyPr/>
        <a:lstStyle/>
        <a:p>
          <a:endParaRPr lang="en-US"/>
        </a:p>
      </dgm:t>
    </dgm:pt>
    <dgm:pt modelId="{F93E0E83-9775-2849-9795-AB7AE92B02C0}">
      <dgm:prSet phldrT="[Text]"/>
      <dgm:spPr/>
      <dgm:t>
        <a:bodyPr/>
        <a:lstStyle/>
        <a:p>
          <a:r>
            <a:rPr lang="en-US" dirty="0" smtClean="0"/>
            <a:t>WEA</a:t>
          </a:r>
          <a:endParaRPr lang="en-US" dirty="0"/>
        </a:p>
      </dgm:t>
    </dgm:pt>
    <dgm:pt modelId="{0A83E17C-5F1F-4143-86C5-FF0F51A50156}" type="parTrans" cxnId="{4CF5731B-FA90-4143-BC56-05E38177312C}">
      <dgm:prSet/>
      <dgm:spPr/>
      <dgm:t>
        <a:bodyPr/>
        <a:lstStyle/>
        <a:p>
          <a:endParaRPr lang="en-US"/>
        </a:p>
      </dgm:t>
    </dgm:pt>
    <dgm:pt modelId="{C64ACF36-94A2-1542-94AB-8904135E967E}" type="sibTrans" cxnId="{4CF5731B-FA90-4143-BC56-05E38177312C}">
      <dgm:prSet/>
      <dgm:spPr/>
      <dgm:t>
        <a:bodyPr/>
        <a:lstStyle/>
        <a:p>
          <a:endParaRPr lang="en-US"/>
        </a:p>
      </dgm:t>
    </dgm:pt>
    <dgm:pt modelId="{E527E9BA-94D0-DC46-AEFD-57099DC4EBF2}">
      <dgm:prSet phldrT="[Text]"/>
      <dgm:spPr/>
      <dgm:t>
        <a:bodyPr/>
        <a:lstStyle/>
        <a:p>
          <a:r>
            <a:rPr lang="en-US" dirty="0" smtClean="0"/>
            <a:t>Facebook Check-in</a:t>
          </a:r>
          <a:endParaRPr lang="en-US" dirty="0"/>
        </a:p>
      </dgm:t>
    </dgm:pt>
    <dgm:pt modelId="{B261C761-51D5-7545-ADC4-FB31026261A4}" type="parTrans" cxnId="{77E27405-99DF-7A43-A3DA-D7A99F3352F0}">
      <dgm:prSet/>
      <dgm:spPr/>
      <dgm:t>
        <a:bodyPr/>
        <a:lstStyle/>
        <a:p>
          <a:endParaRPr lang="en-US"/>
        </a:p>
      </dgm:t>
    </dgm:pt>
    <dgm:pt modelId="{D8EAFDA1-BEEC-BE4A-B08F-20F7721A4DDE}" type="sibTrans" cxnId="{77E27405-99DF-7A43-A3DA-D7A99F3352F0}">
      <dgm:prSet/>
      <dgm:spPr/>
      <dgm:t>
        <a:bodyPr/>
        <a:lstStyle/>
        <a:p>
          <a:endParaRPr lang="en-US"/>
        </a:p>
      </dgm:t>
    </dgm:pt>
    <dgm:pt modelId="{28D83E1F-C702-BD4A-9327-C53BB355D697}">
      <dgm:prSet phldrT="[Text]"/>
      <dgm:spPr/>
      <dgm:t>
        <a:bodyPr/>
        <a:lstStyle/>
        <a:p>
          <a:r>
            <a:rPr lang="en-US" dirty="0" smtClean="0"/>
            <a:t>Earthquake Early Warning</a:t>
          </a:r>
          <a:endParaRPr lang="en-US" dirty="0"/>
        </a:p>
      </dgm:t>
    </dgm:pt>
    <dgm:pt modelId="{7E7865D4-C1FB-FC4E-B440-708128A43DBE}" type="parTrans" cxnId="{6CC07897-6802-6947-A725-A51C5D1936BD}">
      <dgm:prSet/>
      <dgm:spPr/>
      <dgm:t>
        <a:bodyPr/>
        <a:lstStyle/>
        <a:p>
          <a:endParaRPr lang="en-US"/>
        </a:p>
      </dgm:t>
    </dgm:pt>
    <dgm:pt modelId="{45D8DA2E-C174-CD44-A0BD-9ACA2B4546BD}" type="sibTrans" cxnId="{6CC07897-6802-6947-A725-A51C5D1936BD}">
      <dgm:prSet/>
      <dgm:spPr/>
      <dgm:t>
        <a:bodyPr/>
        <a:lstStyle/>
        <a:p>
          <a:endParaRPr lang="en-US"/>
        </a:p>
      </dgm:t>
    </dgm:pt>
    <dgm:pt modelId="{DF12745F-A84B-C944-8AF1-8B7287F2F24E}" type="pres">
      <dgm:prSet presAssocID="{0229B933-03B2-424F-9AFA-02441E059B2A}" presName="outerComposite" presStyleCnt="0">
        <dgm:presLayoutVars>
          <dgm:chMax val="2"/>
          <dgm:animLvl val="lvl"/>
          <dgm:resizeHandles val="exact"/>
        </dgm:presLayoutVars>
      </dgm:prSet>
      <dgm:spPr/>
      <dgm:t>
        <a:bodyPr/>
        <a:lstStyle/>
        <a:p>
          <a:endParaRPr lang="en-US"/>
        </a:p>
      </dgm:t>
    </dgm:pt>
    <dgm:pt modelId="{4E2E41D4-4E16-BB49-A3F8-A913E063E916}" type="pres">
      <dgm:prSet presAssocID="{0229B933-03B2-424F-9AFA-02441E059B2A}" presName="dummyMaxCanvas" presStyleCnt="0"/>
      <dgm:spPr/>
    </dgm:pt>
    <dgm:pt modelId="{56D83C35-2CDE-554E-9D1E-6DC67CEA6416}" type="pres">
      <dgm:prSet presAssocID="{0229B933-03B2-424F-9AFA-02441E059B2A}" presName="parentComposite" presStyleCnt="0"/>
      <dgm:spPr/>
    </dgm:pt>
    <dgm:pt modelId="{B04130FA-0BAB-0F41-9C18-4A460C4E5BA4}" type="pres">
      <dgm:prSet presAssocID="{0229B933-03B2-424F-9AFA-02441E059B2A}" presName="parent1" presStyleLbl="alignAccFollowNode1" presStyleIdx="0" presStyleCnt="4">
        <dgm:presLayoutVars>
          <dgm:chMax val="4"/>
        </dgm:presLayoutVars>
      </dgm:prSet>
      <dgm:spPr/>
      <dgm:t>
        <a:bodyPr/>
        <a:lstStyle/>
        <a:p>
          <a:endParaRPr lang="en-US"/>
        </a:p>
      </dgm:t>
    </dgm:pt>
    <dgm:pt modelId="{D83A945C-4223-324B-BC2E-40CE58FE3E66}" type="pres">
      <dgm:prSet presAssocID="{0229B933-03B2-424F-9AFA-02441E059B2A}" presName="parent2" presStyleLbl="alignAccFollowNode1" presStyleIdx="1" presStyleCnt="4">
        <dgm:presLayoutVars>
          <dgm:chMax val="4"/>
        </dgm:presLayoutVars>
      </dgm:prSet>
      <dgm:spPr/>
      <dgm:t>
        <a:bodyPr/>
        <a:lstStyle/>
        <a:p>
          <a:endParaRPr lang="en-US"/>
        </a:p>
      </dgm:t>
    </dgm:pt>
    <dgm:pt modelId="{94E0C52F-5FA5-674D-954F-C6521E19BBB4}" type="pres">
      <dgm:prSet presAssocID="{0229B933-03B2-424F-9AFA-02441E059B2A}" presName="childrenComposite" presStyleCnt="0"/>
      <dgm:spPr/>
    </dgm:pt>
    <dgm:pt modelId="{FF9F9D2E-C4A3-084F-9FDB-463E97E0FCC2}" type="pres">
      <dgm:prSet presAssocID="{0229B933-03B2-424F-9AFA-02441E059B2A}" presName="dummyMaxCanvas_ChildArea" presStyleCnt="0"/>
      <dgm:spPr/>
    </dgm:pt>
    <dgm:pt modelId="{0194F73F-A8A4-8F43-8F62-B79A6C48068D}" type="pres">
      <dgm:prSet presAssocID="{0229B933-03B2-424F-9AFA-02441E059B2A}" presName="fulcrum" presStyleLbl="alignAccFollowNode1" presStyleIdx="2" presStyleCnt="4"/>
      <dgm:spPr/>
    </dgm:pt>
    <dgm:pt modelId="{846F740C-64B1-5547-A0DE-955BDFDAFA21}" type="pres">
      <dgm:prSet presAssocID="{0229B933-03B2-424F-9AFA-02441E059B2A}" presName="balance_24" presStyleLbl="alignAccFollowNode1" presStyleIdx="3" presStyleCnt="4">
        <dgm:presLayoutVars>
          <dgm:bulletEnabled val="1"/>
        </dgm:presLayoutVars>
      </dgm:prSet>
      <dgm:spPr/>
    </dgm:pt>
    <dgm:pt modelId="{1260F70D-5A9C-0543-8804-9B6A707F1352}" type="pres">
      <dgm:prSet presAssocID="{0229B933-03B2-424F-9AFA-02441E059B2A}" presName="right_24_1" presStyleLbl="node1" presStyleIdx="0" presStyleCnt="6">
        <dgm:presLayoutVars>
          <dgm:bulletEnabled val="1"/>
        </dgm:presLayoutVars>
      </dgm:prSet>
      <dgm:spPr/>
      <dgm:t>
        <a:bodyPr/>
        <a:lstStyle/>
        <a:p>
          <a:endParaRPr lang="en-US"/>
        </a:p>
      </dgm:t>
    </dgm:pt>
    <dgm:pt modelId="{2B98B0C6-5DB5-D54A-BC87-CC2410BD226C}" type="pres">
      <dgm:prSet presAssocID="{0229B933-03B2-424F-9AFA-02441E059B2A}" presName="right_24_2" presStyleLbl="node1" presStyleIdx="1" presStyleCnt="6">
        <dgm:presLayoutVars>
          <dgm:bulletEnabled val="1"/>
        </dgm:presLayoutVars>
      </dgm:prSet>
      <dgm:spPr/>
      <dgm:t>
        <a:bodyPr/>
        <a:lstStyle/>
        <a:p>
          <a:endParaRPr lang="en-US"/>
        </a:p>
      </dgm:t>
    </dgm:pt>
    <dgm:pt modelId="{E3CE234F-2ECA-E049-B3F5-46AFFFBDEBFC}" type="pres">
      <dgm:prSet presAssocID="{0229B933-03B2-424F-9AFA-02441E059B2A}" presName="right_24_3" presStyleLbl="node1" presStyleIdx="2" presStyleCnt="6">
        <dgm:presLayoutVars>
          <dgm:bulletEnabled val="1"/>
        </dgm:presLayoutVars>
      </dgm:prSet>
      <dgm:spPr/>
      <dgm:t>
        <a:bodyPr/>
        <a:lstStyle/>
        <a:p>
          <a:endParaRPr lang="en-US"/>
        </a:p>
      </dgm:t>
    </dgm:pt>
    <dgm:pt modelId="{2DAB02BC-F535-8649-8692-313A3E683A37}" type="pres">
      <dgm:prSet presAssocID="{0229B933-03B2-424F-9AFA-02441E059B2A}" presName="right_24_4" presStyleLbl="node1" presStyleIdx="3" presStyleCnt="6">
        <dgm:presLayoutVars>
          <dgm:bulletEnabled val="1"/>
        </dgm:presLayoutVars>
      </dgm:prSet>
      <dgm:spPr/>
      <dgm:t>
        <a:bodyPr/>
        <a:lstStyle/>
        <a:p>
          <a:endParaRPr lang="en-US"/>
        </a:p>
      </dgm:t>
    </dgm:pt>
    <dgm:pt modelId="{4F489F2E-9A6E-1641-BA49-81315F129BB4}" type="pres">
      <dgm:prSet presAssocID="{0229B933-03B2-424F-9AFA-02441E059B2A}" presName="left_24_1" presStyleLbl="node1" presStyleIdx="4" presStyleCnt="6">
        <dgm:presLayoutVars>
          <dgm:bulletEnabled val="1"/>
        </dgm:presLayoutVars>
      </dgm:prSet>
      <dgm:spPr/>
      <dgm:t>
        <a:bodyPr/>
        <a:lstStyle/>
        <a:p>
          <a:endParaRPr lang="en-US"/>
        </a:p>
      </dgm:t>
    </dgm:pt>
    <dgm:pt modelId="{0FAFDC6B-95AE-6E4A-AF01-2FE277195097}" type="pres">
      <dgm:prSet presAssocID="{0229B933-03B2-424F-9AFA-02441E059B2A}" presName="left_24_2" presStyleLbl="node1" presStyleIdx="5" presStyleCnt="6">
        <dgm:presLayoutVars>
          <dgm:bulletEnabled val="1"/>
        </dgm:presLayoutVars>
      </dgm:prSet>
      <dgm:spPr/>
      <dgm:t>
        <a:bodyPr/>
        <a:lstStyle/>
        <a:p>
          <a:endParaRPr lang="en-US"/>
        </a:p>
      </dgm:t>
    </dgm:pt>
  </dgm:ptLst>
  <dgm:cxnLst>
    <dgm:cxn modelId="{369A8F10-BED3-0E48-888B-D4F366EADCCD}" type="presOf" srcId="{78243BBC-03E8-8440-899E-971DF2C40297}" destId="{0FAFDC6B-95AE-6E4A-AF01-2FE277195097}" srcOrd="0" destOrd="0" presId="urn:microsoft.com/office/officeart/2005/8/layout/balance1"/>
    <dgm:cxn modelId="{26865574-581F-E448-B302-1BFC6CB7D4B7}" srcId="{E6E0E708-1770-034E-9449-D1DF3CA92593}" destId="{4D9CDF73-3EA8-084A-871C-21D2748880D0}" srcOrd="0" destOrd="0" parTransId="{89CA19C8-3738-7F4F-A6A7-24CA69413408}" sibTransId="{8A39750C-433D-164A-B94F-F290F3047164}"/>
    <dgm:cxn modelId="{19360786-20A6-B14D-BF3E-76379699E2B2}" srcId="{0229B933-03B2-424F-9AFA-02441E059B2A}" destId="{A9DB9B20-0BD2-0B44-8A9F-3E945290CFAF}" srcOrd="0" destOrd="0" parTransId="{839AB639-9414-8B4E-8137-C0DACA47361F}" sibTransId="{EA04626F-85C0-144D-9B0E-0EB13F2F4E67}"/>
    <dgm:cxn modelId="{D733C571-06CC-A745-9CE7-E77C655E1B81}" type="presOf" srcId="{9B5399C0-6990-DB40-BDCA-5FE2DE73C7D1}" destId="{4F489F2E-9A6E-1641-BA49-81315F129BB4}" srcOrd="0" destOrd="0" presId="urn:microsoft.com/office/officeart/2005/8/layout/balance1"/>
    <dgm:cxn modelId="{E968D9D8-AD26-C147-8892-33E3E0E078DB}" srcId="{A9DB9B20-0BD2-0B44-8A9F-3E945290CFAF}" destId="{9B5399C0-6990-DB40-BDCA-5FE2DE73C7D1}" srcOrd="0" destOrd="0" parTransId="{05DEAE5A-5659-AE41-A618-135C75AB6515}" sibTransId="{25749C62-7099-8645-8006-02F1189D9505}"/>
    <dgm:cxn modelId="{DBF6BAF9-D698-9343-952D-30010D83AA4A}" type="presOf" srcId="{E6E0E708-1770-034E-9449-D1DF3CA92593}" destId="{D83A945C-4223-324B-BC2E-40CE58FE3E66}" srcOrd="0" destOrd="0" presId="urn:microsoft.com/office/officeart/2005/8/layout/balance1"/>
    <dgm:cxn modelId="{94540CF2-0C74-8842-ADF8-C3F699E6929E}" type="presOf" srcId="{F93E0E83-9775-2849-9795-AB7AE92B02C0}" destId="{2B98B0C6-5DB5-D54A-BC87-CC2410BD226C}" srcOrd="0" destOrd="0" presId="urn:microsoft.com/office/officeart/2005/8/layout/balance1"/>
    <dgm:cxn modelId="{9A9BC625-C9F1-714B-8131-9FF23DC8D4D4}" srcId="{A9DB9B20-0BD2-0B44-8A9F-3E945290CFAF}" destId="{78243BBC-03E8-8440-899E-971DF2C40297}" srcOrd="1" destOrd="0" parTransId="{E268F039-8482-9F40-A315-99A4331A07B5}" sibTransId="{CCDB53BF-9D59-EC47-A617-5DC363759C35}"/>
    <dgm:cxn modelId="{B2845C99-CBFB-B149-AF4D-87F288D48E92}" srcId="{0229B933-03B2-424F-9AFA-02441E059B2A}" destId="{E6E0E708-1770-034E-9449-D1DF3CA92593}" srcOrd="1" destOrd="0" parTransId="{D3F1E7AB-D551-D548-8DFC-B05D4D9FB491}" sibTransId="{30CB34F2-6FD5-BE4D-9339-CF2FE5C8A5CA}"/>
    <dgm:cxn modelId="{96D87EB2-0BDC-3540-9EC9-2BD795FFA185}" type="presOf" srcId="{0229B933-03B2-424F-9AFA-02441E059B2A}" destId="{DF12745F-A84B-C944-8AF1-8B7287F2F24E}" srcOrd="0" destOrd="0" presId="urn:microsoft.com/office/officeart/2005/8/layout/balance1"/>
    <dgm:cxn modelId="{1132B163-2C42-924E-BE0C-42A7F4A83C39}" type="presOf" srcId="{A9DB9B20-0BD2-0B44-8A9F-3E945290CFAF}" destId="{B04130FA-0BAB-0F41-9C18-4A460C4E5BA4}" srcOrd="0" destOrd="0" presId="urn:microsoft.com/office/officeart/2005/8/layout/balance1"/>
    <dgm:cxn modelId="{77E27405-99DF-7A43-A3DA-D7A99F3352F0}" srcId="{E6E0E708-1770-034E-9449-D1DF3CA92593}" destId="{E527E9BA-94D0-DC46-AEFD-57099DC4EBF2}" srcOrd="2" destOrd="0" parTransId="{B261C761-51D5-7545-ADC4-FB31026261A4}" sibTransId="{D8EAFDA1-BEEC-BE4A-B08F-20F7721A4DDE}"/>
    <dgm:cxn modelId="{6CC07897-6802-6947-A725-A51C5D1936BD}" srcId="{E6E0E708-1770-034E-9449-D1DF3CA92593}" destId="{28D83E1F-C702-BD4A-9327-C53BB355D697}" srcOrd="3" destOrd="0" parTransId="{7E7865D4-C1FB-FC4E-B440-708128A43DBE}" sibTransId="{45D8DA2E-C174-CD44-A0BD-9ACA2B4546BD}"/>
    <dgm:cxn modelId="{1208CED6-7FAD-6E41-8303-C06251EDD67C}" type="presOf" srcId="{E527E9BA-94D0-DC46-AEFD-57099DC4EBF2}" destId="{E3CE234F-2ECA-E049-B3F5-46AFFFBDEBFC}" srcOrd="0" destOrd="0" presId="urn:microsoft.com/office/officeart/2005/8/layout/balance1"/>
    <dgm:cxn modelId="{1EA59A0D-EFBE-D447-B941-1C6146440F9E}" type="presOf" srcId="{28D83E1F-C702-BD4A-9327-C53BB355D697}" destId="{2DAB02BC-F535-8649-8692-313A3E683A37}" srcOrd="0" destOrd="0" presId="urn:microsoft.com/office/officeart/2005/8/layout/balance1"/>
    <dgm:cxn modelId="{4CF5731B-FA90-4143-BC56-05E38177312C}" srcId="{E6E0E708-1770-034E-9449-D1DF3CA92593}" destId="{F93E0E83-9775-2849-9795-AB7AE92B02C0}" srcOrd="1" destOrd="0" parTransId="{0A83E17C-5F1F-4143-86C5-FF0F51A50156}" sibTransId="{C64ACF36-94A2-1542-94AB-8904135E967E}"/>
    <dgm:cxn modelId="{70EFFADF-129F-2E41-BBBA-234014E52650}" type="presOf" srcId="{4D9CDF73-3EA8-084A-871C-21D2748880D0}" destId="{1260F70D-5A9C-0543-8804-9B6A707F1352}" srcOrd="0" destOrd="0" presId="urn:microsoft.com/office/officeart/2005/8/layout/balance1"/>
    <dgm:cxn modelId="{65E7D2EA-6EF0-334D-AC73-1EDB3AE32808}" type="presParOf" srcId="{DF12745F-A84B-C944-8AF1-8B7287F2F24E}" destId="{4E2E41D4-4E16-BB49-A3F8-A913E063E916}" srcOrd="0" destOrd="0" presId="urn:microsoft.com/office/officeart/2005/8/layout/balance1"/>
    <dgm:cxn modelId="{E5E9B57F-6952-D94E-8B63-AB910DF0921B}" type="presParOf" srcId="{DF12745F-A84B-C944-8AF1-8B7287F2F24E}" destId="{56D83C35-2CDE-554E-9D1E-6DC67CEA6416}" srcOrd="1" destOrd="0" presId="urn:microsoft.com/office/officeart/2005/8/layout/balance1"/>
    <dgm:cxn modelId="{82C77E02-94A4-6247-89AD-CE8DA29C8F50}" type="presParOf" srcId="{56D83C35-2CDE-554E-9D1E-6DC67CEA6416}" destId="{B04130FA-0BAB-0F41-9C18-4A460C4E5BA4}" srcOrd="0" destOrd="0" presId="urn:microsoft.com/office/officeart/2005/8/layout/balance1"/>
    <dgm:cxn modelId="{0F47185F-1F91-9B47-B48C-CBE01A40A4CC}" type="presParOf" srcId="{56D83C35-2CDE-554E-9D1E-6DC67CEA6416}" destId="{D83A945C-4223-324B-BC2E-40CE58FE3E66}" srcOrd="1" destOrd="0" presId="urn:microsoft.com/office/officeart/2005/8/layout/balance1"/>
    <dgm:cxn modelId="{CDD37CC3-FC37-7C4E-8094-2CB97A09E6F3}" type="presParOf" srcId="{DF12745F-A84B-C944-8AF1-8B7287F2F24E}" destId="{94E0C52F-5FA5-674D-954F-C6521E19BBB4}" srcOrd="2" destOrd="0" presId="urn:microsoft.com/office/officeart/2005/8/layout/balance1"/>
    <dgm:cxn modelId="{BD237C3E-2449-604C-B8CD-E1DA6292AFD6}" type="presParOf" srcId="{94E0C52F-5FA5-674D-954F-C6521E19BBB4}" destId="{FF9F9D2E-C4A3-084F-9FDB-463E97E0FCC2}" srcOrd="0" destOrd="0" presId="urn:microsoft.com/office/officeart/2005/8/layout/balance1"/>
    <dgm:cxn modelId="{6619B655-B068-1349-BC4F-402D799F4AC7}" type="presParOf" srcId="{94E0C52F-5FA5-674D-954F-C6521E19BBB4}" destId="{0194F73F-A8A4-8F43-8F62-B79A6C48068D}" srcOrd="1" destOrd="0" presId="urn:microsoft.com/office/officeart/2005/8/layout/balance1"/>
    <dgm:cxn modelId="{9ADB6AA7-E16C-384A-B9AB-589A35FCC2A5}" type="presParOf" srcId="{94E0C52F-5FA5-674D-954F-C6521E19BBB4}" destId="{846F740C-64B1-5547-A0DE-955BDFDAFA21}" srcOrd="2" destOrd="0" presId="urn:microsoft.com/office/officeart/2005/8/layout/balance1"/>
    <dgm:cxn modelId="{24561B70-40B6-8848-8056-B6F3C6E84CB0}" type="presParOf" srcId="{94E0C52F-5FA5-674D-954F-C6521E19BBB4}" destId="{1260F70D-5A9C-0543-8804-9B6A707F1352}" srcOrd="3" destOrd="0" presId="urn:microsoft.com/office/officeart/2005/8/layout/balance1"/>
    <dgm:cxn modelId="{2ABAF245-EA6F-A24E-A52C-1354CA896047}" type="presParOf" srcId="{94E0C52F-5FA5-674D-954F-C6521E19BBB4}" destId="{2B98B0C6-5DB5-D54A-BC87-CC2410BD226C}" srcOrd="4" destOrd="0" presId="urn:microsoft.com/office/officeart/2005/8/layout/balance1"/>
    <dgm:cxn modelId="{E525FECA-45EE-DB42-99A3-C8CEE239E501}" type="presParOf" srcId="{94E0C52F-5FA5-674D-954F-C6521E19BBB4}" destId="{E3CE234F-2ECA-E049-B3F5-46AFFFBDEBFC}" srcOrd="5" destOrd="0" presId="urn:microsoft.com/office/officeart/2005/8/layout/balance1"/>
    <dgm:cxn modelId="{D42539AC-3AFF-5141-9857-03528119F16E}" type="presParOf" srcId="{94E0C52F-5FA5-674D-954F-C6521E19BBB4}" destId="{2DAB02BC-F535-8649-8692-313A3E683A37}" srcOrd="6" destOrd="0" presId="urn:microsoft.com/office/officeart/2005/8/layout/balance1"/>
    <dgm:cxn modelId="{D279CA08-41CA-8745-A4E7-65274FAE3B34}" type="presParOf" srcId="{94E0C52F-5FA5-674D-954F-C6521E19BBB4}" destId="{4F489F2E-9A6E-1641-BA49-81315F129BB4}" srcOrd="7" destOrd="0" presId="urn:microsoft.com/office/officeart/2005/8/layout/balance1"/>
    <dgm:cxn modelId="{5022D3AC-62B9-6C40-9828-966E3E23112B}" type="presParOf" srcId="{94E0C52F-5FA5-674D-954F-C6521E19BBB4}" destId="{0FAFDC6B-95AE-6E4A-AF01-2FE277195097}" srcOrd="8"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229B933-03B2-424F-9AFA-02441E059B2A}" type="doc">
      <dgm:prSet loTypeId="urn:microsoft.com/office/officeart/2005/8/layout/balance1" loCatId="" qsTypeId="urn:microsoft.com/office/officeart/2005/8/quickstyle/simple1" qsCatId="simple" csTypeId="urn:microsoft.com/office/officeart/2005/8/colors/colorful1" csCatId="colorful" phldr="1"/>
      <dgm:spPr/>
      <dgm:t>
        <a:bodyPr/>
        <a:lstStyle/>
        <a:p>
          <a:endParaRPr lang="en-US"/>
        </a:p>
      </dgm:t>
    </dgm:pt>
    <dgm:pt modelId="{A9DB9B20-0BD2-0B44-8A9F-3E945290CFAF}">
      <dgm:prSet phldrT="[Text]"/>
      <dgm:spPr/>
      <dgm:t>
        <a:bodyPr/>
        <a:lstStyle/>
        <a:p>
          <a:r>
            <a:rPr lang="en-US" dirty="0" smtClean="0"/>
            <a:t>1930-2000</a:t>
          </a:r>
          <a:endParaRPr lang="en-US" dirty="0"/>
        </a:p>
      </dgm:t>
    </dgm:pt>
    <dgm:pt modelId="{839AB639-9414-8B4E-8137-C0DACA47361F}" type="parTrans" cxnId="{19360786-20A6-B14D-BF3E-76379699E2B2}">
      <dgm:prSet/>
      <dgm:spPr/>
      <dgm:t>
        <a:bodyPr/>
        <a:lstStyle/>
        <a:p>
          <a:endParaRPr lang="en-US"/>
        </a:p>
      </dgm:t>
    </dgm:pt>
    <dgm:pt modelId="{EA04626F-85C0-144D-9B0E-0EB13F2F4E67}" type="sibTrans" cxnId="{19360786-20A6-B14D-BF3E-76379699E2B2}">
      <dgm:prSet/>
      <dgm:spPr/>
      <dgm:t>
        <a:bodyPr/>
        <a:lstStyle/>
        <a:p>
          <a:endParaRPr lang="en-US"/>
        </a:p>
      </dgm:t>
    </dgm:pt>
    <dgm:pt modelId="{9B5399C0-6990-DB40-BDCA-5FE2DE73C7D1}">
      <dgm:prSet phldrT="[Text]"/>
      <dgm:spPr/>
      <dgm:t>
        <a:bodyPr/>
        <a:lstStyle/>
        <a:p>
          <a:r>
            <a:rPr lang="en-US" dirty="0" smtClean="0"/>
            <a:t>access line</a:t>
          </a:r>
          <a:endParaRPr lang="en-US" dirty="0"/>
        </a:p>
      </dgm:t>
    </dgm:pt>
    <dgm:pt modelId="{05DEAE5A-5659-AE41-A618-135C75AB6515}" type="parTrans" cxnId="{E968D9D8-AD26-C147-8892-33E3E0E078DB}">
      <dgm:prSet/>
      <dgm:spPr/>
      <dgm:t>
        <a:bodyPr/>
        <a:lstStyle/>
        <a:p>
          <a:endParaRPr lang="en-US"/>
        </a:p>
      </dgm:t>
    </dgm:pt>
    <dgm:pt modelId="{25749C62-7099-8645-8006-02F1189D9505}" type="sibTrans" cxnId="{E968D9D8-AD26-C147-8892-33E3E0E078DB}">
      <dgm:prSet/>
      <dgm:spPr/>
      <dgm:t>
        <a:bodyPr/>
        <a:lstStyle/>
        <a:p>
          <a:endParaRPr lang="en-US"/>
        </a:p>
      </dgm:t>
    </dgm:pt>
    <dgm:pt modelId="{78243BBC-03E8-8440-899E-971DF2C40297}">
      <dgm:prSet phldrT="[Text]"/>
      <dgm:spPr/>
      <dgm:t>
        <a:bodyPr/>
        <a:lstStyle/>
        <a:p>
          <a:r>
            <a:rPr lang="en-US" dirty="0" smtClean="0"/>
            <a:t>long-distance trunks</a:t>
          </a:r>
          <a:endParaRPr lang="en-US" dirty="0"/>
        </a:p>
      </dgm:t>
    </dgm:pt>
    <dgm:pt modelId="{E268F039-8482-9F40-A315-99A4331A07B5}" type="parTrans" cxnId="{9A9BC625-C9F1-714B-8131-9FF23DC8D4D4}">
      <dgm:prSet/>
      <dgm:spPr/>
      <dgm:t>
        <a:bodyPr/>
        <a:lstStyle/>
        <a:p>
          <a:endParaRPr lang="en-US"/>
        </a:p>
      </dgm:t>
    </dgm:pt>
    <dgm:pt modelId="{CCDB53BF-9D59-EC47-A617-5DC363759C35}" type="sibTrans" cxnId="{9A9BC625-C9F1-714B-8131-9FF23DC8D4D4}">
      <dgm:prSet/>
      <dgm:spPr/>
      <dgm:t>
        <a:bodyPr/>
        <a:lstStyle/>
        <a:p>
          <a:endParaRPr lang="en-US"/>
        </a:p>
      </dgm:t>
    </dgm:pt>
    <dgm:pt modelId="{E6E0E708-1770-034E-9449-D1DF3CA92593}">
      <dgm:prSet phldrT="[Text]"/>
      <dgm:spPr/>
      <dgm:t>
        <a:bodyPr/>
        <a:lstStyle/>
        <a:p>
          <a:r>
            <a:rPr lang="en-US" dirty="0" smtClean="0"/>
            <a:t>Now</a:t>
          </a:r>
          <a:endParaRPr lang="en-US" dirty="0"/>
        </a:p>
      </dgm:t>
    </dgm:pt>
    <dgm:pt modelId="{D3F1E7AB-D551-D548-8DFC-B05D4D9FB491}" type="parTrans" cxnId="{B2845C99-CBFB-B149-AF4D-87F288D48E92}">
      <dgm:prSet/>
      <dgm:spPr/>
      <dgm:t>
        <a:bodyPr/>
        <a:lstStyle/>
        <a:p>
          <a:endParaRPr lang="en-US"/>
        </a:p>
      </dgm:t>
    </dgm:pt>
    <dgm:pt modelId="{30CB34F2-6FD5-BE4D-9339-CF2FE5C8A5CA}" type="sibTrans" cxnId="{B2845C99-CBFB-B149-AF4D-87F288D48E92}">
      <dgm:prSet/>
      <dgm:spPr/>
      <dgm:t>
        <a:bodyPr/>
        <a:lstStyle/>
        <a:p>
          <a:endParaRPr lang="en-US"/>
        </a:p>
      </dgm:t>
    </dgm:pt>
    <dgm:pt modelId="{4D9CDF73-3EA8-084A-871C-21D2748880D0}">
      <dgm:prSet phldrT="[Text]"/>
      <dgm:spPr/>
      <dgm:t>
        <a:bodyPr/>
        <a:lstStyle/>
        <a:p>
          <a:r>
            <a:rPr lang="en-US" dirty="0" smtClean="0"/>
            <a:t>spectrum</a:t>
          </a:r>
          <a:endParaRPr lang="en-US" dirty="0"/>
        </a:p>
      </dgm:t>
    </dgm:pt>
    <dgm:pt modelId="{89CA19C8-3738-7F4F-A6A7-24CA69413408}" type="parTrans" cxnId="{26865574-581F-E448-B302-1BFC6CB7D4B7}">
      <dgm:prSet/>
      <dgm:spPr/>
      <dgm:t>
        <a:bodyPr/>
        <a:lstStyle/>
        <a:p>
          <a:endParaRPr lang="en-US"/>
        </a:p>
      </dgm:t>
    </dgm:pt>
    <dgm:pt modelId="{8A39750C-433D-164A-B94F-F290F3047164}" type="sibTrans" cxnId="{26865574-581F-E448-B302-1BFC6CB7D4B7}">
      <dgm:prSet/>
      <dgm:spPr/>
      <dgm:t>
        <a:bodyPr/>
        <a:lstStyle/>
        <a:p>
          <a:endParaRPr lang="en-US"/>
        </a:p>
      </dgm:t>
    </dgm:pt>
    <dgm:pt modelId="{F93E0E83-9775-2849-9795-AB7AE92B02C0}">
      <dgm:prSet phldrT="[Text]"/>
      <dgm:spPr/>
      <dgm:t>
        <a:bodyPr/>
        <a:lstStyle/>
        <a:p>
          <a:r>
            <a:rPr lang="en-US" dirty="0" smtClean="0"/>
            <a:t>Wi-Fi access</a:t>
          </a:r>
          <a:endParaRPr lang="en-US" dirty="0"/>
        </a:p>
      </dgm:t>
    </dgm:pt>
    <dgm:pt modelId="{0A83E17C-5F1F-4143-86C5-FF0F51A50156}" type="parTrans" cxnId="{4CF5731B-FA90-4143-BC56-05E38177312C}">
      <dgm:prSet/>
      <dgm:spPr/>
      <dgm:t>
        <a:bodyPr/>
        <a:lstStyle/>
        <a:p>
          <a:endParaRPr lang="en-US"/>
        </a:p>
      </dgm:t>
    </dgm:pt>
    <dgm:pt modelId="{C64ACF36-94A2-1542-94AB-8904135E967E}" type="sibTrans" cxnId="{4CF5731B-FA90-4143-BC56-05E38177312C}">
      <dgm:prSet/>
      <dgm:spPr/>
      <dgm:t>
        <a:bodyPr/>
        <a:lstStyle/>
        <a:p>
          <a:endParaRPr lang="en-US"/>
        </a:p>
      </dgm:t>
    </dgm:pt>
    <dgm:pt modelId="{E527E9BA-94D0-DC46-AEFD-57099DC4EBF2}">
      <dgm:prSet phldrT="[Text]"/>
      <dgm:spPr/>
      <dgm:t>
        <a:bodyPr/>
        <a:lstStyle/>
        <a:p>
          <a:r>
            <a:rPr lang="en-US" dirty="0" smtClean="0"/>
            <a:t>data center capacity</a:t>
          </a:r>
          <a:endParaRPr lang="en-US" dirty="0"/>
        </a:p>
      </dgm:t>
    </dgm:pt>
    <dgm:pt modelId="{B261C761-51D5-7545-ADC4-FB31026261A4}" type="parTrans" cxnId="{77E27405-99DF-7A43-A3DA-D7A99F3352F0}">
      <dgm:prSet/>
      <dgm:spPr/>
      <dgm:t>
        <a:bodyPr/>
        <a:lstStyle/>
        <a:p>
          <a:endParaRPr lang="en-US"/>
        </a:p>
      </dgm:t>
    </dgm:pt>
    <dgm:pt modelId="{D8EAFDA1-BEEC-BE4A-B08F-20F7721A4DDE}" type="sibTrans" cxnId="{77E27405-99DF-7A43-A3DA-D7A99F3352F0}">
      <dgm:prSet/>
      <dgm:spPr/>
      <dgm:t>
        <a:bodyPr/>
        <a:lstStyle/>
        <a:p>
          <a:endParaRPr lang="en-US"/>
        </a:p>
      </dgm:t>
    </dgm:pt>
    <dgm:pt modelId="{E6491B9F-D167-234C-9103-61430C8CDC4B}">
      <dgm:prSet phldrT="[Text]"/>
      <dgm:spPr/>
      <dgm:t>
        <a:bodyPr/>
        <a:lstStyle/>
        <a:p>
          <a:r>
            <a:rPr lang="en-US" dirty="0" smtClean="0"/>
            <a:t>spectrum</a:t>
          </a:r>
          <a:endParaRPr lang="en-US" dirty="0"/>
        </a:p>
      </dgm:t>
    </dgm:pt>
    <dgm:pt modelId="{C2E5C488-CFD9-194B-9BFA-049DF398617D}" type="parTrans" cxnId="{38ABAE73-C67B-4D49-9409-67141DD7C18F}">
      <dgm:prSet/>
      <dgm:spPr/>
      <dgm:t>
        <a:bodyPr/>
        <a:lstStyle/>
        <a:p>
          <a:endParaRPr lang="en-US"/>
        </a:p>
      </dgm:t>
    </dgm:pt>
    <dgm:pt modelId="{D3ADFBF3-A7CA-C64F-B9CD-6648E2C84E46}" type="sibTrans" cxnId="{38ABAE73-C67B-4D49-9409-67141DD7C18F}">
      <dgm:prSet/>
      <dgm:spPr/>
      <dgm:t>
        <a:bodyPr/>
        <a:lstStyle/>
        <a:p>
          <a:endParaRPr lang="en-US"/>
        </a:p>
      </dgm:t>
    </dgm:pt>
    <dgm:pt modelId="{31E543D2-65C5-2F4F-B4FF-A30243913A53}">
      <dgm:prSet phldrT="[Text]"/>
      <dgm:spPr/>
      <dgm:t>
        <a:bodyPr/>
        <a:lstStyle/>
        <a:p>
          <a:r>
            <a:rPr lang="en-US" dirty="0" smtClean="0"/>
            <a:t>service capacity</a:t>
          </a:r>
        </a:p>
        <a:p>
          <a:r>
            <a:rPr lang="en-US" dirty="0" smtClean="0"/>
            <a:t>(conference calls!)</a:t>
          </a:r>
          <a:endParaRPr lang="en-US" dirty="0"/>
        </a:p>
      </dgm:t>
    </dgm:pt>
    <dgm:pt modelId="{EAF4D8D1-2140-BB44-9D01-A46328D20925}" type="parTrans" cxnId="{5CF1B405-B284-CF4E-82D9-7F7C4A3DF231}">
      <dgm:prSet/>
      <dgm:spPr/>
      <dgm:t>
        <a:bodyPr/>
        <a:lstStyle/>
        <a:p>
          <a:endParaRPr lang="en-US"/>
        </a:p>
      </dgm:t>
    </dgm:pt>
    <dgm:pt modelId="{F2731D13-548F-234B-B2AE-229F114235C1}" type="sibTrans" cxnId="{5CF1B405-B284-CF4E-82D9-7F7C4A3DF231}">
      <dgm:prSet/>
      <dgm:spPr/>
      <dgm:t>
        <a:bodyPr/>
        <a:lstStyle/>
        <a:p>
          <a:endParaRPr lang="en-US"/>
        </a:p>
      </dgm:t>
    </dgm:pt>
    <dgm:pt modelId="{DF12745F-A84B-C944-8AF1-8B7287F2F24E}" type="pres">
      <dgm:prSet presAssocID="{0229B933-03B2-424F-9AFA-02441E059B2A}" presName="outerComposite" presStyleCnt="0">
        <dgm:presLayoutVars>
          <dgm:chMax val="2"/>
          <dgm:animLvl val="lvl"/>
          <dgm:resizeHandles val="exact"/>
        </dgm:presLayoutVars>
      </dgm:prSet>
      <dgm:spPr/>
      <dgm:t>
        <a:bodyPr/>
        <a:lstStyle/>
        <a:p>
          <a:endParaRPr lang="en-US"/>
        </a:p>
      </dgm:t>
    </dgm:pt>
    <dgm:pt modelId="{4E2E41D4-4E16-BB49-A3F8-A913E063E916}" type="pres">
      <dgm:prSet presAssocID="{0229B933-03B2-424F-9AFA-02441E059B2A}" presName="dummyMaxCanvas" presStyleCnt="0"/>
      <dgm:spPr/>
    </dgm:pt>
    <dgm:pt modelId="{56D83C35-2CDE-554E-9D1E-6DC67CEA6416}" type="pres">
      <dgm:prSet presAssocID="{0229B933-03B2-424F-9AFA-02441E059B2A}" presName="parentComposite" presStyleCnt="0"/>
      <dgm:spPr/>
    </dgm:pt>
    <dgm:pt modelId="{B04130FA-0BAB-0F41-9C18-4A460C4E5BA4}" type="pres">
      <dgm:prSet presAssocID="{0229B933-03B2-424F-9AFA-02441E059B2A}" presName="parent1" presStyleLbl="alignAccFollowNode1" presStyleIdx="0" presStyleCnt="4">
        <dgm:presLayoutVars>
          <dgm:chMax val="4"/>
        </dgm:presLayoutVars>
      </dgm:prSet>
      <dgm:spPr/>
      <dgm:t>
        <a:bodyPr/>
        <a:lstStyle/>
        <a:p>
          <a:endParaRPr lang="en-US"/>
        </a:p>
      </dgm:t>
    </dgm:pt>
    <dgm:pt modelId="{D83A945C-4223-324B-BC2E-40CE58FE3E66}" type="pres">
      <dgm:prSet presAssocID="{0229B933-03B2-424F-9AFA-02441E059B2A}" presName="parent2" presStyleLbl="alignAccFollowNode1" presStyleIdx="1" presStyleCnt="4">
        <dgm:presLayoutVars>
          <dgm:chMax val="4"/>
        </dgm:presLayoutVars>
      </dgm:prSet>
      <dgm:spPr/>
      <dgm:t>
        <a:bodyPr/>
        <a:lstStyle/>
        <a:p>
          <a:endParaRPr lang="en-US"/>
        </a:p>
      </dgm:t>
    </dgm:pt>
    <dgm:pt modelId="{94E0C52F-5FA5-674D-954F-C6521E19BBB4}" type="pres">
      <dgm:prSet presAssocID="{0229B933-03B2-424F-9AFA-02441E059B2A}" presName="childrenComposite" presStyleCnt="0"/>
      <dgm:spPr/>
    </dgm:pt>
    <dgm:pt modelId="{FF9F9D2E-C4A3-084F-9FDB-463E97E0FCC2}" type="pres">
      <dgm:prSet presAssocID="{0229B933-03B2-424F-9AFA-02441E059B2A}" presName="dummyMaxCanvas_ChildArea" presStyleCnt="0"/>
      <dgm:spPr/>
    </dgm:pt>
    <dgm:pt modelId="{0194F73F-A8A4-8F43-8F62-B79A6C48068D}" type="pres">
      <dgm:prSet presAssocID="{0229B933-03B2-424F-9AFA-02441E059B2A}" presName="fulcrum" presStyleLbl="alignAccFollowNode1" presStyleIdx="2" presStyleCnt="4"/>
      <dgm:spPr/>
    </dgm:pt>
    <dgm:pt modelId="{1CCE3591-6D41-0047-A1C4-32EDEE81E80E}" type="pres">
      <dgm:prSet presAssocID="{0229B933-03B2-424F-9AFA-02441E059B2A}" presName="balance_34" presStyleLbl="alignAccFollowNode1" presStyleIdx="3" presStyleCnt="4">
        <dgm:presLayoutVars>
          <dgm:bulletEnabled val="1"/>
        </dgm:presLayoutVars>
      </dgm:prSet>
      <dgm:spPr/>
    </dgm:pt>
    <dgm:pt modelId="{DD474C73-7F3E-0749-83B4-177B8E360C40}" type="pres">
      <dgm:prSet presAssocID="{0229B933-03B2-424F-9AFA-02441E059B2A}" presName="right_34_1" presStyleLbl="node1" presStyleIdx="0" presStyleCnt="7">
        <dgm:presLayoutVars>
          <dgm:bulletEnabled val="1"/>
        </dgm:presLayoutVars>
      </dgm:prSet>
      <dgm:spPr/>
      <dgm:t>
        <a:bodyPr/>
        <a:lstStyle/>
        <a:p>
          <a:endParaRPr lang="en-US"/>
        </a:p>
      </dgm:t>
    </dgm:pt>
    <dgm:pt modelId="{5E22FDD7-DEDB-C548-BBD7-960B51BE4C23}" type="pres">
      <dgm:prSet presAssocID="{0229B933-03B2-424F-9AFA-02441E059B2A}" presName="right_34_2" presStyleLbl="node1" presStyleIdx="1" presStyleCnt="7">
        <dgm:presLayoutVars>
          <dgm:bulletEnabled val="1"/>
        </dgm:presLayoutVars>
      </dgm:prSet>
      <dgm:spPr/>
      <dgm:t>
        <a:bodyPr/>
        <a:lstStyle/>
        <a:p>
          <a:endParaRPr lang="en-US"/>
        </a:p>
      </dgm:t>
    </dgm:pt>
    <dgm:pt modelId="{5DC4F475-8CC8-4B44-86BA-7925EA9E1A3D}" type="pres">
      <dgm:prSet presAssocID="{0229B933-03B2-424F-9AFA-02441E059B2A}" presName="right_34_3" presStyleLbl="node1" presStyleIdx="2" presStyleCnt="7">
        <dgm:presLayoutVars>
          <dgm:bulletEnabled val="1"/>
        </dgm:presLayoutVars>
      </dgm:prSet>
      <dgm:spPr/>
      <dgm:t>
        <a:bodyPr/>
        <a:lstStyle/>
        <a:p>
          <a:endParaRPr lang="en-US"/>
        </a:p>
      </dgm:t>
    </dgm:pt>
    <dgm:pt modelId="{3E30250C-D7CD-C748-86E9-607354FAD5B6}" type="pres">
      <dgm:prSet presAssocID="{0229B933-03B2-424F-9AFA-02441E059B2A}" presName="right_34_4" presStyleLbl="node1" presStyleIdx="3" presStyleCnt="7">
        <dgm:presLayoutVars>
          <dgm:bulletEnabled val="1"/>
        </dgm:presLayoutVars>
      </dgm:prSet>
      <dgm:spPr/>
      <dgm:t>
        <a:bodyPr/>
        <a:lstStyle/>
        <a:p>
          <a:endParaRPr lang="en-US"/>
        </a:p>
      </dgm:t>
    </dgm:pt>
    <dgm:pt modelId="{54AEF348-33C0-DC47-9B0C-24F87233E786}" type="pres">
      <dgm:prSet presAssocID="{0229B933-03B2-424F-9AFA-02441E059B2A}" presName="left_34_1" presStyleLbl="node1" presStyleIdx="4" presStyleCnt="7">
        <dgm:presLayoutVars>
          <dgm:bulletEnabled val="1"/>
        </dgm:presLayoutVars>
      </dgm:prSet>
      <dgm:spPr/>
      <dgm:t>
        <a:bodyPr/>
        <a:lstStyle/>
        <a:p>
          <a:endParaRPr lang="en-US"/>
        </a:p>
      </dgm:t>
    </dgm:pt>
    <dgm:pt modelId="{04CA59D0-0C62-F64B-A548-9D66BAF19675}" type="pres">
      <dgm:prSet presAssocID="{0229B933-03B2-424F-9AFA-02441E059B2A}" presName="left_34_2" presStyleLbl="node1" presStyleIdx="5" presStyleCnt="7">
        <dgm:presLayoutVars>
          <dgm:bulletEnabled val="1"/>
        </dgm:presLayoutVars>
      </dgm:prSet>
      <dgm:spPr/>
      <dgm:t>
        <a:bodyPr/>
        <a:lstStyle/>
        <a:p>
          <a:endParaRPr lang="en-US"/>
        </a:p>
      </dgm:t>
    </dgm:pt>
    <dgm:pt modelId="{6CDAA26B-82A7-8D4B-9A48-8A6B6DC12C2F}" type="pres">
      <dgm:prSet presAssocID="{0229B933-03B2-424F-9AFA-02441E059B2A}" presName="left_34_3" presStyleLbl="node1" presStyleIdx="6" presStyleCnt="7">
        <dgm:presLayoutVars>
          <dgm:bulletEnabled val="1"/>
        </dgm:presLayoutVars>
      </dgm:prSet>
      <dgm:spPr/>
      <dgm:t>
        <a:bodyPr/>
        <a:lstStyle/>
        <a:p>
          <a:endParaRPr lang="en-US"/>
        </a:p>
      </dgm:t>
    </dgm:pt>
  </dgm:ptLst>
  <dgm:cxnLst>
    <dgm:cxn modelId="{9B31446A-D4C3-CD48-B7EE-84ED82F42245}" type="presOf" srcId="{A9DB9B20-0BD2-0B44-8A9F-3E945290CFAF}" destId="{B04130FA-0BAB-0F41-9C18-4A460C4E5BA4}" srcOrd="0" destOrd="0" presId="urn:microsoft.com/office/officeart/2005/8/layout/balance1"/>
    <dgm:cxn modelId="{5CF1B405-B284-CF4E-82D9-7F7C4A3DF231}" srcId="{E6E0E708-1770-034E-9449-D1DF3CA92593}" destId="{31E543D2-65C5-2F4F-B4FF-A30243913A53}" srcOrd="3" destOrd="0" parTransId="{EAF4D8D1-2140-BB44-9D01-A46328D20925}" sibTransId="{F2731D13-548F-234B-B2AE-229F114235C1}"/>
    <dgm:cxn modelId="{38ABAE73-C67B-4D49-9409-67141DD7C18F}" srcId="{A9DB9B20-0BD2-0B44-8A9F-3E945290CFAF}" destId="{E6491B9F-D167-234C-9103-61430C8CDC4B}" srcOrd="0" destOrd="0" parTransId="{C2E5C488-CFD9-194B-9BFA-049DF398617D}" sibTransId="{D3ADFBF3-A7CA-C64F-B9CD-6648E2C84E46}"/>
    <dgm:cxn modelId="{0A2A19E1-6021-8345-8F5E-328B2A0ECD42}" type="presOf" srcId="{78243BBC-03E8-8440-899E-971DF2C40297}" destId="{6CDAA26B-82A7-8D4B-9A48-8A6B6DC12C2F}" srcOrd="0" destOrd="0" presId="urn:microsoft.com/office/officeart/2005/8/layout/balance1"/>
    <dgm:cxn modelId="{26865574-581F-E448-B302-1BFC6CB7D4B7}" srcId="{E6E0E708-1770-034E-9449-D1DF3CA92593}" destId="{4D9CDF73-3EA8-084A-871C-21D2748880D0}" srcOrd="0" destOrd="0" parTransId="{89CA19C8-3738-7F4F-A6A7-24CA69413408}" sibTransId="{8A39750C-433D-164A-B94F-F290F3047164}"/>
    <dgm:cxn modelId="{19360786-20A6-B14D-BF3E-76379699E2B2}" srcId="{0229B933-03B2-424F-9AFA-02441E059B2A}" destId="{A9DB9B20-0BD2-0B44-8A9F-3E945290CFAF}" srcOrd="0" destOrd="0" parTransId="{839AB639-9414-8B4E-8137-C0DACA47361F}" sibTransId="{EA04626F-85C0-144D-9B0E-0EB13F2F4E67}"/>
    <dgm:cxn modelId="{E968D9D8-AD26-C147-8892-33E3E0E078DB}" srcId="{A9DB9B20-0BD2-0B44-8A9F-3E945290CFAF}" destId="{9B5399C0-6990-DB40-BDCA-5FE2DE73C7D1}" srcOrd="1" destOrd="0" parTransId="{05DEAE5A-5659-AE41-A618-135C75AB6515}" sibTransId="{25749C62-7099-8645-8006-02F1189D9505}"/>
    <dgm:cxn modelId="{3EE91632-75D6-F745-84A6-3A44FC70FF8E}" type="presOf" srcId="{E6E0E708-1770-034E-9449-D1DF3CA92593}" destId="{D83A945C-4223-324B-BC2E-40CE58FE3E66}" srcOrd="0" destOrd="0" presId="urn:microsoft.com/office/officeart/2005/8/layout/balance1"/>
    <dgm:cxn modelId="{3028BD8E-DF0A-D042-BA71-CE89508B34B3}" type="presOf" srcId="{0229B933-03B2-424F-9AFA-02441E059B2A}" destId="{DF12745F-A84B-C944-8AF1-8B7287F2F24E}" srcOrd="0" destOrd="0" presId="urn:microsoft.com/office/officeart/2005/8/layout/balance1"/>
    <dgm:cxn modelId="{47424091-ACF6-F744-9819-2FEF6742A29A}" type="presOf" srcId="{4D9CDF73-3EA8-084A-871C-21D2748880D0}" destId="{DD474C73-7F3E-0749-83B4-177B8E360C40}" srcOrd="0" destOrd="0" presId="urn:microsoft.com/office/officeart/2005/8/layout/balance1"/>
    <dgm:cxn modelId="{9A9BC625-C9F1-714B-8131-9FF23DC8D4D4}" srcId="{A9DB9B20-0BD2-0B44-8A9F-3E945290CFAF}" destId="{78243BBC-03E8-8440-899E-971DF2C40297}" srcOrd="2" destOrd="0" parTransId="{E268F039-8482-9F40-A315-99A4331A07B5}" sibTransId="{CCDB53BF-9D59-EC47-A617-5DC363759C35}"/>
    <dgm:cxn modelId="{B2845C99-CBFB-B149-AF4D-87F288D48E92}" srcId="{0229B933-03B2-424F-9AFA-02441E059B2A}" destId="{E6E0E708-1770-034E-9449-D1DF3CA92593}" srcOrd="1" destOrd="0" parTransId="{D3F1E7AB-D551-D548-8DFC-B05D4D9FB491}" sibTransId="{30CB34F2-6FD5-BE4D-9339-CF2FE5C8A5CA}"/>
    <dgm:cxn modelId="{34B6E2F7-4077-3F4A-B1A3-3874464265EE}" type="presOf" srcId="{F93E0E83-9775-2849-9795-AB7AE92B02C0}" destId="{5E22FDD7-DEDB-C548-BBD7-960B51BE4C23}" srcOrd="0" destOrd="0" presId="urn:microsoft.com/office/officeart/2005/8/layout/balance1"/>
    <dgm:cxn modelId="{2A8B49CF-8265-5242-B6EF-36C054276CA5}" type="presOf" srcId="{E6491B9F-D167-234C-9103-61430C8CDC4B}" destId="{54AEF348-33C0-DC47-9B0C-24F87233E786}" srcOrd="0" destOrd="0" presId="urn:microsoft.com/office/officeart/2005/8/layout/balance1"/>
    <dgm:cxn modelId="{77E27405-99DF-7A43-A3DA-D7A99F3352F0}" srcId="{E6E0E708-1770-034E-9449-D1DF3CA92593}" destId="{E527E9BA-94D0-DC46-AEFD-57099DC4EBF2}" srcOrd="2" destOrd="0" parTransId="{B261C761-51D5-7545-ADC4-FB31026261A4}" sibTransId="{D8EAFDA1-BEEC-BE4A-B08F-20F7721A4DDE}"/>
    <dgm:cxn modelId="{BADF98EE-5B7C-8B42-A3F4-066D6D626163}" type="presOf" srcId="{E527E9BA-94D0-DC46-AEFD-57099DC4EBF2}" destId="{5DC4F475-8CC8-4B44-86BA-7925EA9E1A3D}" srcOrd="0" destOrd="0" presId="urn:microsoft.com/office/officeart/2005/8/layout/balance1"/>
    <dgm:cxn modelId="{843725D2-A5E1-DC44-8686-8D890938F71A}" type="presOf" srcId="{9B5399C0-6990-DB40-BDCA-5FE2DE73C7D1}" destId="{04CA59D0-0C62-F64B-A548-9D66BAF19675}" srcOrd="0" destOrd="0" presId="urn:microsoft.com/office/officeart/2005/8/layout/balance1"/>
    <dgm:cxn modelId="{F387DDF9-2E34-FB45-8EB3-8C409FBDFC5B}" type="presOf" srcId="{31E543D2-65C5-2F4F-B4FF-A30243913A53}" destId="{3E30250C-D7CD-C748-86E9-607354FAD5B6}" srcOrd="0" destOrd="0" presId="urn:microsoft.com/office/officeart/2005/8/layout/balance1"/>
    <dgm:cxn modelId="{4CF5731B-FA90-4143-BC56-05E38177312C}" srcId="{E6E0E708-1770-034E-9449-D1DF3CA92593}" destId="{F93E0E83-9775-2849-9795-AB7AE92B02C0}" srcOrd="1" destOrd="0" parTransId="{0A83E17C-5F1F-4143-86C5-FF0F51A50156}" sibTransId="{C64ACF36-94A2-1542-94AB-8904135E967E}"/>
    <dgm:cxn modelId="{7AFE39FA-227C-F749-8A1F-4936BCD320CD}" type="presParOf" srcId="{DF12745F-A84B-C944-8AF1-8B7287F2F24E}" destId="{4E2E41D4-4E16-BB49-A3F8-A913E063E916}" srcOrd="0" destOrd="0" presId="urn:microsoft.com/office/officeart/2005/8/layout/balance1"/>
    <dgm:cxn modelId="{B2BC7F3B-11EC-8849-9673-BA70127881D4}" type="presParOf" srcId="{DF12745F-A84B-C944-8AF1-8B7287F2F24E}" destId="{56D83C35-2CDE-554E-9D1E-6DC67CEA6416}" srcOrd="1" destOrd="0" presId="urn:microsoft.com/office/officeart/2005/8/layout/balance1"/>
    <dgm:cxn modelId="{4BEBD295-FD6F-4745-8019-493E83C7218C}" type="presParOf" srcId="{56D83C35-2CDE-554E-9D1E-6DC67CEA6416}" destId="{B04130FA-0BAB-0F41-9C18-4A460C4E5BA4}" srcOrd="0" destOrd="0" presId="urn:microsoft.com/office/officeart/2005/8/layout/balance1"/>
    <dgm:cxn modelId="{E3630739-9A4A-3F4D-B913-DBD54B16C4CB}" type="presParOf" srcId="{56D83C35-2CDE-554E-9D1E-6DC67CEA6416}" destId="{D83A945C-4223-324B-BC2E-40CE58FE3E66}" srcOrd="1" destOrd="0" presId="urn:microsoft.com/office/officeart/2005/8/layout/balance1"/>
    <dgm:cxn modelId="{915ACDB4-38AC-7E41-8028-5581A0B4EAED}" type="presParOf" srcId="{DF12745F-A84B-C944-8AF1-8B7287F2F24E}" destId="{94E0C52F-5FA5-674D-954F-C6521E19BBB4}" srcOrd="2" destOrd="0" presId="urn:microsoft.com/office/officeart/2005/8/layout/balance1"/>
    <dgm:cxn modelId="{C8E8B7A8-7B0B-AD42-97C8-583787147454}" type="presParOf" srcId="{94E0C52F-5FA5-674D-954F-C6521E19BBB4}" destId="{FF9F9D2E-C4A3-084F-9FDB-463E97E0FCC2}" srcOrd="0" destOrd="0" presId="urn:microsoft.com/office/officeart/2005/8/layout/balance1"/>
    <dgm:cxn modelId="{121C655C-38B3-714E-802D-33C7D2488881}" type="presParOf" srcId="{94E0C52F-5FA5-674D-954F-C6521E19BBB4}" destId="{0194F73F-A8A4-8F43-8F62-B79A6C48068D}" srcOrd="1" destOrd="0" presId="urn:microsoft.com/office/officeart/2005/8/layout/balance1"/>
    <dgm:cxn modelId="{932C17B8-755F-4742-AF4E-7904F5462587}" type="presParOf" srcId="{94E0C52F-5FA5-674D-954F-C6521E19BBB4}" destId="{1CCE3591-6D41-0047-A1C4-32EDEE81E80E}" srcOrd="2" destOrd="0" presId="urn:microsoft.com/office/officeart/2005/8/layout/balance1"/>
    <dgm:cxn modelId="{5F99AB83-496F-FC4A-BA12-FEDF777F3459}" type="presParOf" srcId="{94E0C52F-5FA5-674D-954F-C6521E19BBB4}" destId="{DD474C73-7F3E-0749-83B4-177B8E360C40}" srcOrd="3" destOrd="0" presId="urn:microsoft.com/office/officeart/2005/8/layout/balance1"/>
    <dgm:cxn modelId="{E76EC8AE-8D17-8E48-9A8F-B08222348C8A}" type="presParOf" srcId="{94E0C52F-5FA5-674D-954F-C6521E19BBB4}" destId="{5E22FDD7-DEDB-C548-BBD7-960B51BE4C23}" srcOrd="4" destOrd="0" presId="urn:microsoft.com/office/officeart/2005/8/layout/balance1"/>
    <dgm:cxn modelId="{6EC58979-0F1F-454D-9EB4-0117243BD471}" type="presParOf" srcId="{94E0C52F-5FA5-674D-954F-C6521E19BBB4}" destId="{5DC4F475-8CC8-4B44-86BA-7925EA9E1A3D}" srcOrd="5" destOrd="0" presId="urn:microsoft.com/office/officeart/2005/8/layout/balance1"/>
    <dgm:cxn modelId="{040D596D-B7BA-974B-AF75-D85197C99B6D}" type="presParOf" srcId="{94E0C52F-5FA5-674D-954F-C6521E19BBB4}" destId="{3E30250C-D7CD-C748-86E9-607354FAD5B6}" srcOrd="6" destOrd="0" presId="urn:microsoft.com/office/officeart/2005/8/layout/balance1"/>
    <dgm:cxn modelId="{4F68AC40-AFAB-4D46-A797-E33E22DE8E8A}" type="presParOf" srcId="{94E0C52F-5FA5-674D-954F-C6521E19BBB4}" destId="{54AEF348-33C0-DC47-9B0C-24F87233E786}" srcOrd="7" destOrd="0" presId="urn:microsoft.com/office/officeart/2005/8/layout/balance1"/>
    <dgm:cxn modelId="{B5468E4E-345B-5B44-AC7F-DD6FA1709907}" type="presParOf" srcId="{94E0C52F-5FA5-674D-954F-C6521E19BBB4}" destId="{04CA59D0-0C62-F64B-A548-9D66BAF19675}" srcOrd="8" destOrd="0" presId="urn:microsoft.com/office/officeart/2005/8/layout/balance1"/>
    <dgm:cxn modelId="{9815A859-EB3C-9144-AEA4-ADF1AEC15F8F}" type="presParOf" srcId="{94E0C52F-5FA5-674D-954F-C6521E19BBB4}" destId="{6CDAA26B-82A7-8D4B-9A48-8A6B6DC12C2F}" srcOrd="9"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29B933-03B2-424F-9AFA-02441E059B2A}" type="doc">
      <dgm:prSet loTypeId="urn:microsoft.com/office/officeart/2005/8/layout/balance1" loCatId="" qsTypeId="urn:microsoft.com/office/officeart/2005/8/quickstyle/simple1" qsCatId="simple" csTypeId="urn:microsoft.com/office/officeart/2005/8/colors/colorful1" csCatId="colorful" phldr="1"/>
      <dgm:spPr/>
      <dgm:t>
        <a:bodyPr/>
        <a:lstStyle/>
        <a:p>
          <a:endParaRPr lang="en-US"/>
        </a:p>
      </dgm:t>
    </dgm:pt>
    <dgm:pt modelId="{A9DB9B20-0BD2-0B44-8A9F-3E945290CFAF}">
      <dgm:prSet phldrT="[Text]"/>
      <dgm:spPr/>
      <dgm:t>
        <a:bodyPr/>
        <a:lstStyle/>
        <a:p>
          <a:r>
            <a:rPr lang="en-US" dirty="0" smtClean="0"/>
            <a:t>1930-2000</a:t>
          </a:r>
          <a:endParaRPr lang="en-US" dirty="0"/>
        </a:p>
      </dgm:t>
    </dgm:pt>
    <dgm:pt modelId="{839AB639-9414-8B4E-8137-C0DACA47361F}" type="parTrans" cxnId="{19360786-20A6-B14D-BF3E-76379699E2B2}">
      <dgm:prSet/>
      <dgm:spPr/>
      <dgm:t>
        <a:bodyPr/>
        <a:lstStyle/>
        <a:p>
          <a:endParaRPr lang="en-US"/>
        </a:p>
      </dgm:t>
    </dgm:pt>
    <dgm:pt modelId="{EA04626F-85C0-144D-9B0E-0EB13F2F4E67}" type="sibTrans" cxnId="{19360786-20A6-B14D-BF3E-76379699E2B2}">
      <dgm:prSet/>
      <dgm:spPr/>
      <dgm:t>
        <a:bodyPr/>
        <a:lstStyle/>
        <a:p>
          <a:endParaRPr lang="en-US"/>
        </a:p>
      </dgm:t>
    </dgm:pt>
    <dgm:pt modelId="{9B5399C0-6990-DB40-BDCA-5FE2DE73C7D1}">
      <dgm:prSet phldrT="[Text]"/>
      <dgm:spPr/>
      <dgm:t>
        <a:bodyPr/>
        <a:lstStyle/>
        <a:p>
          <a:r>
            <a:rPr lang="en-US" dirty="0" smtClean="0"/>
            <a:t>SS7 databases</a:t>
          </a:r>
          <a:endParaRPr lang="en-US" dirty="0"/>
        </a:p>
      </dgm:t>
    </dgm:pt>
    <dgm:pt modelId="{05DEAE5A-5659-AE41-A618-135C75AB6515}" type="parTrans" cxnId="{E968D9D8-AD26-C147-8892-33E3E0E078DB}">
      <dgm:prSet/>
      <dgm:spPr/>
      <dgm:t>
        <a:bodyPr/>
        <a:lstStyle/>
        <a:p>
          <a:endParaRPr lang="en-US"/>
        </a:p>
      </dgm:t>
    </dgm:pt>
    <dgm:pt modelId="{25749C62-7099-8645-8006-02F1189D9505}" type="sibTrans" cxnId="{E968D9D8-AD26-C147-8892-33E3E0E078DB}">
      <dgm:prSet/>
      <dgm:spPr/>
      <dgm:t>
        <a:bodyPr/>
        <a:lstStyle/>
        <a:p>
          <a:endParaRPr lang="en-US"/>
        </a:p>
      </dgm:t>
    </dgm:pt>
    <dgm:pt modelId="{E6E0E708-1770-034E-9449-D1DF3CA92593}">
      <dgm:prSet phldrT="[Text]"/>
      <dgm:spPr/>
      <dgm:t>
        <a:bodyPr/>
        <a:lstStyle/>
        <a:p>
          <a:r>
            <a:rPr lang="en-US" dirty="0" smtClean="0"/>
            <a:t>Now</a:t>
          </a:r>
          <a:endParaRPr lang="en-US" dirty="0"/>
        </a:p>
      </dgm:t>
    </dgm:pt>
    <dgm:pt modelId="{D3F1E7AB-D551-D548-8DFC-B05D4D9FB491}" type="parTrans" cxnId="{B2845C99-CBFB-B149-AF4D-87F288D48E92}">
      <dgm:prSet/>
      <dgm:spPr/>
      <dgm:t>
        <a:bodyPr/>
        <a:lstStyle/>
        <a:p>
          <a:endParaRPr lang="en-US"/>
        </a:p>
      </dgm:t>
    </dgm:pt>
    <dgm:pt modelId="{30CB34F2-6FD5-BE4D-9339-CF2FE5C8A5CA}" type="sibTrans" cxnId="{B2845C99-CBFB-B149-AF4D-87F288D48E92}">
      <dgm:prSet/>
      <dgm:spPr/>
      <dgm:t>
        <a:bodyPr/>
        <a:lstStyle/>
        <a:p>
          <a:endParaRPr lang="en-US"/>
        </a:p>
      </dgm:t>
    </dgm:pt>
    <dgm:pt modelId="{4D9CDF73-3EA8-084A-871C-21D2748880D0}">
      <dgm:prSet phldrT="[Text]"/>
      <dgm:spPr/>
      <dgm:t>
        <a:bodyPr/>
        <a:lstStyle/>
        <a:p>
          <a:r>
            <a:rPr lang="en-US" dirty="0" smtClean="0"/>
            <a:t>routers</a:t>
          </a:r>
          <a:endParaRPr lang="en-US" dirty="0"/>
        </a:p>
      </dgm:t>
    </dgm:pt>
    <dgm:pt modelId="{89CA19C8-3738-7F4F-A6A7-24CA69413408}" type="parTrans" cxnId="{26865574-581F-E448-B302-1BFC6CB7D4B7}">
      <dgm:prSet/>
      <dgm:spPr/>
      <dgm:t>
        <a:bodyPr/>
        <a:lstStyle/>
        <a:p>
          <a:endParaRPr lang="en-US"/>
        </a:p>
      </dgm:t>
    </dgm:pt>
    <dgm:pt modelId="{8A39750C-433D-164A-B94F-F290F3047164}" type="sibTrans" cxnId="{26865574-581F-E448-B302-1BFC6CB7D4B7}">
      <dgm:prSet/>
      <dgm:spPr/>
      <dgm:t>
        <a:bodyPr/>
        <a:lstStyle/>
        <a:p>
          <a:endParaRPr lang="en-US"/>
        </a:p>
      </dgm:t>
    </dgm:pt>
    <dgm:pt modelId="{F93E0E83-9775-2849-9795-AB7AE92B02C0}">
      <dgm:prSet phldrT="[Text]"/>
      <dgm:spPr/>
      <dgm:t>
        <a:bodyPr/>
        <a:lstStyle/>
        <a:p>
          <a:r>
            <a:rPr lang="en-US" dirty="0" smtClean="0"/>
            <a:t>edge </a:t>
          </a:r>
          <a:r>
            <a:rPr lang="en-US" dirty="0" err="1" smtClean="0"/>
            <a:t>middleboxes</a:t>
          </a:r>
          <a:endParaRPr lang="en-US" dirty="0"/>
        </a:p>
      </dgm:t>
    </dgm:pt>
    <dgm:pt modelId="{0A83E17C-5F1F-4143-86C5-FF0F51A50156}" type="parTrans" cxnId="{4CF5731B-FA90-4143-BC56-05E38177312C}">
      <dgm:prSet/>
      <dgm:spPr/>
      <dgm:t>
        <a:bodyPr/>
        <a:lstStyle/>
        <a:p>
          <a:endParaRPr lang="en-US"/>
        </a:p>
      </dgm:t>
    </dgm:pt>
    <dgm:pt modelId="{C64ACF36-94A2-1542-94AB-8904135E967E}" type="sibTrans" cxnId="{4CF5731B-FA90-4143-BC56-05E38177312C}">
      <dgm:prSet/>
      <dgm:spPr/>
      <dgm:t>
        <a:bodyPr/>
        <a:lstStyle/>
        <a:p>
          <a:endParaRPr lang="en-US"/>
        </a:p>
      </dgm:t>
    </dgm:pt>
    <dgm:pt modelId="{E527E9BA-94D0-DC46-AEFD-57099DC4EBF2}">
      <dgm:prSet phldrT="[Text]"/>
      <dgm:spPr/>
      <dgm:t>
        <a:bodyPr/>
        <a:lstStyle/>
        <a:p>
          <a:r>
            <a:rPr lang="en-US" smtClean="0"/>
            <a:t>handset OS</a:t>
          </a:r>
          <a:endParaRPr lang="en-US" dirty="0"/>
        </a:p>
      </dgm:t>
    </dgm:pt>
    <dgm:pt modelId="{B261C761-51D5-7545-ADC4-FB31026261A4}" type="parTrans" cxnId="{77E27405-99DF-7A43-A3DA-D7A99F3352F0}">
      <dgm:prSet/>
      <dgm:spPr/>
      <dgm:t>
        <a:bodyPr/>
        <a:lstStyle/>
        <a:p>
          <a:endParaRPr lang="en-US"/>
        </a:p>
      </dgm:t>
    </dgm:pt>
    <dgm:pt modelId="{D8EAFDA1-BEEC-BE4A-B08F-20F7721A4DDE}" type="sibTrans" cxnId="{77E27405-99DF-7A43-A3DA-D7A99F3352F0}">
      <dgm:prSet/>
      <dgm:spPr/>
      <dgm:t>
        <a:bodyPr/>
        <a:lstStyle/>
        <a:p>
          <a:endParaRPr lang="en-US"/>
        </a:p>
      </dgm:t>
    </dgm:pt>
    <dgm:pt modelId="{E6491B9F-D167-234C-9103-61430C8CDC4B}">
      <dgm:prSet phldrT="[Text]"/>
      <dgm:spPr/>
      <dgm:t>
        <a:bodyPr/>
        <a:lstStyle/>
        <a:p>
          <a:r>
            <a:rPr lang="en-US" dirty="0" smtClean="0"/>
            <a:t>switches</a:t>
          </a:r>
          <a:endParaRPr lang="en-US" dirty="0"/>
        </a:p>
      </dgm:t>
    </dgm:pt>
    <dgm:pt modelId="{C2E5C488-CFD9-194B-9BFA-049DF398617D}" type="parTrans" cxnId="{38ABAE73-C67B-4D49-9409-67141DD7C18F}">
      <dgm:prSet/>
      <dgm:spPr/>
      <dgm:t>
        <a:bodyPr/>
        <a:lstStyle/>
        <a:p>
          <a:endParaRPr lang="en-US"/>
        </a:p>
      </dgm:t>
    </dgm:pt>
    <dgm:pt modelId="{D3ADFBF3-A7CA-C64F-B9CD-6648E2C84E46}" type="sibTrans" cxnId="{38ABAE73-C67B-4D49-9409-67141DD7C18F}">
      <dgm:prSet/>
      <dgm:spPr/>
      <dgm:t>
        <a:bodyPr/>
        <a:lstStyle/>
        <a:p>
          <a:endParaRPr lang="en-US"/>
        </a:p>
      </dgm:t>
    </dgm:pt>
    <dgm:pt modelId="{31E543D2-65C5-2F4F-B4FF-A30243913A53}">
      <dgm:prSet phldrT="[Text]"/>
      <dgm:spPr/>
      <dgm:t>
        <a:bodyPr/>
        <a:lstStyle/>
        <a:p>
          <a:r>
            <a:rPr lang="en-US" dirty="0" smtClean="0"/>
            <a:t>apps</a:t>
          </a:r>
          <a:endParaRPr lang="en-US" dirty="0"/>
        </a:p>
      </dgm:t>
    </dgm:pt>
    <dgm:pt modelId="{EAF4D8D1-2140-BB44-9D01-A46328D20925}" type="parTrans" cxnId="{5CF1B405-B284-CF4E-82D9-7F7C4A3DF231}">
      <dgm:prSet/>
      <dgm:spPr/>
      <dgm:t>
        <a:bodyPr/>
        <a:lstStyle/>
        <a:p>
          <a:endParaRPr lang="en-US"/>
        </a:p>
      </dgm:t>
    </dgm:pt>
    <dgm:pt modelId="{F2731D13-548F-234B-B2AE-229F114235C1}" type="sibTrans" cxnId="{5CF1B405-B284-CF4E-82D9-7F7C4A3DF231}">
      <dgm:prSet/>
      <dgm:spPr/>
      <dgm:t>
        <a:bodyPr/>
        <a:lstStyle/>
        <a:p>
          <a:endParaRPr lang="en-US"/>
        </a:p>
      </dgm:t>
    </dgm:pt>
    <dgm:pt modelId="{DF12745F-A84B-C944-8AF1-8B7287F2F24E}" type="pres">
      <dgm:prSet presAssocID="{0229B933-03B2-424F-9AFA-02441E059B2A}" presName="outerComposite" presStyleCnt="0">
        <dgm:presLayoutVars>
          <dgm:chMax val="2"/>
          <dgm:animLvl val="lvl"/>
          <dgm:resizeHandles val="exact"/>
        </dgm:presLayoutVars>
      </dgm:prSet>
      <dgm:spPr/>
      <dgm:t>
        <a:bodyPr/>
        <a:lstStyle/>
        <a:p>
          <a:endParaRPr lang="en-US"/>
        </a:p>
      </dgm:t>
    </dgm:pt>
    <dgm:pt modelId="{4E2E41D4-4E16-BB49-A3F8-A913E063E916}" type="pres">
      <dgm:prSet presAssocID="{0229B933-03B2-424F-9AFA-02441E059B2A}" presName="dummyMaxCanvas" presStyleCnt="0"/>
      <dgm:spPr/>
    </dgm:pt>
    <dgm:pt modelId="{56D83C35-2CDE-554E-9D1E-6DC67CEA6416}" type="pres">
      <dgm:prSet presAssocID="{0229B933-03B2-424F-9AFA-02441E059B2A}" presName="parentComposite" presStyleCnt="0"/>
      <dgm:spPr/>
    </dgm:pt>
    <dgm:pt modelId="{B04130FA-0BAB-0F41-9C18-4A460C4E5BA4}" type="pres">
      <dgm:prSet presAssocID="{0229B933-03B2-424F-9AFA-02441E059B2A}" presName="parent1" presStyleLbl="alignAccFollowNode1" presStyleIdx="0" presStyleCnt="4">
        <dgm:presLayoutVars>
          <dgm:chMax val="4"/>
        </dgm:presLayoutVars>
      </dgm:prSet>
      <dgm:spPr/>
      <dgm:t>
        <a:bodyPr/>
        <a:lstStyle/>
        <a:p>
          <a:endParaRPr lang="en-US"/>
        </a:p>
      </dgm:t>
    </dgm:pt>
    <dgm:pt modelId="{D83A945C-4223-324B-BC2E-40CE58FE3E66}" type="pres">
      <dgm:prSet presAssocID="{0229B933-03B2-424F-9AFA-02441E059B2A}" presName="parent2" presStyleLbl="alignAccFollowNode1" presStyleIdx="1" presStyleCnt="4" custLinFactNeighborX="455" custLinFactNeighborY="-1638">
        <dgm:presLayoutVars>
          <dgm:chMax val="4"/>
        </dgm:presLayoutVars>
      </dgm:prSet>
      <dgm:spPr/>
      <dgm:t>
        <a:bodyPr/>
        <a:lstStyle/>
        <a:p>
          <a:endParaRPr lang="en-US"/>
        </a:p>
      </dgm:t>
    </dgm:pt>
    <dgm:pt modelId="{94E0C52F-5FA5-674D-954F-C6521E19BBB4}" type="pres">
      <dgm:prSet presAssocID="{0229B933-03B2-424F-9AFA-02441E059B2A}" presName="childrenComposite" presStyleCnt="0"/>
      <dgm:spPr/>
    </dgm:pt>
    <dgm:pt modelId="{FF9F9D2E-C4A3-084F-9FDB-463E97E0FCC2}" type="pres">
      <dgm:prSet presAssocID="{0229B933-03B2-424F-9AFA-02441E059B2A}" presName="dummyMaxCanvas_ChildArea" presStyleCnt="0"/>
      <dgm:spPr/>
    </dgm:pt>
    <dgm:pt modelId="{0194F73F-A8A4-8F43-8F62-B79A6C48068D}" type="pres">
      <dgm:prSet presAssocID="{0229B933-03B2-424F-9AFA-02441E059B2A}" presName="fulcrum" presStyleLbl="alignAccFollowNode1" presStyleIdx="2" presStyleCnt="4"/>
      <dgm:spPr/>
    </dgm:pt>
    <dgm:pt modelId="{1DEF193D-6944-5147-97B2-65D132AA2D3C}" type="pres">
      <dgm:prSet presAssocID="{0229B933-03B2-424F-9AFA-02441E059B2A}" presName="balance_24" presStyleLbl="alignAccFollowNode1" presStyleIdx="3" presStyleCnt="4">
        <dgm:presLayoutVars>
          <dgm:bulletEnabled val="1"/>
        </dgm:presLayoutVars>
      </dgm:prSet>
      <dgm:spPr/>
    </dgm:pt>
    <dgm:pt modelId="{199D6CEE-83FF-9542-8E5D-DF6AB932D08A}" type="pres">
      <dgm:prSet presAssocID="{0229B933-03B2-424F-9AFA-02441E059B2A}" presName="right_24_1" presStyleLbl="node1" presStyleIdx="0" presStyleCnt="6">
        <dgm:presLayoutVars>
          <dgm:bulletEnabled val="1"/>
        </dgm:presLayoutVars>
      </dgm:prSet>
      <dgm:spPr/>
      <dgm:t>
        <a:bodyPr/>
        <a:lstStyle/>
        <a:p>
          <a:endParaRPr lang="en-US"/>
        </a:p>
      </dgm:t>
    </dgm:pt>
    <dgm:pt modelId="{329E7FE2-DAD4-CD47-B4E8-A1D22D22105D}" type="pres">
      <dgm:prSet presAssocID="{0229B933-03B2-424F-9AFA-02441E059B2A}" presName="right_24_2" presStyleLbl="node1" presStyleIdx="1" presStyleCnt="6">
        <dgm:presLayoutVars>
          <dgm:bulletEnabled val="1"/>
        </dgm:presLayoutVars>
      </dgm:prSet>
      <dgm:spPr/>
      <dgm:t>
        <a:bodyPr/>
        <a:lstStyle/>
        <a:p>
          <a:endParaRPr lang="en-US"/>
        </a:p>
      </dgm:t>
    </dgm:pt>
    <dgm:pt modelId="{153899C0-D9AB-E348-8E4C-EC9E76C097EA}" type="pres">
      <dgm:prSet presAssocID="{0229B933-03B2-424F-9AFA-02441E059B2A}" presName="right_24_3" presStyleLbl="node1" presStyleIdx="2" presStyleCnt="6">
        <dgm:presLayoutVars>
          <dgm:bulletEnabled val="1"/>
        </dgm:presLayoutVars>
      </dgm:prSet>
      <dgm:spPr/>
      <dgm:t>
        <a:bodyPr/>
        <a:lstStyle/>
        <a:p>
          <a:endParaRPr lang="en-US"/>
        </a:p>
      </dgm:t>
    </dgm:pt>
    <dgm:pt modelId="{386766FC-9CFA-884D-B838-CAFB8DC71C02}" type="pres">
      <dgm:prSet presAssocID="{0229B933-03B2-424F-9AFA-02441E059B2A}" presName="right_24_4" presStyleLbl="node1" presStyleIdx="3" presStyleCnt="6">
        <dgm:presLayoutVars>
          <dgm:bulletEnabled val="1"/>
        </dgm:presLayoutVars>
      </dgm:prSet>
      <dgm:spPr/>
      <dgm:t>
        <a:bodyPr/>
        <a:lstStyle/>
        <a:p>
          <a:endParaRPr lang="en-US"/>
        </a:p>
      </dgm:t>
    </dgm:pt>
    <dgm:pt modelId="{3A7AB7A2-9E99-3C4C-98E9-86B09E0631C6}" type="pres">
      <dgm:prSet presAssocID="{0229B933-03B2-424F-9AFA-02441E059B2A}" presName="left_24_1" presStyleLbl="node1" presStyleIdx="4" presStyleCnt="6">
        <dgm:presLayoutVars>
          <dgm:bulletEnabled val="1"/>
        </dgm:presLayoutVars>
      </dgm:prSet>
      <dgm:spPr/>
      <dgm:t>
        <a:bodyPr/>
        <a:lstStyle/>
        <a:p>
          <a:endParaRPr lang="en-US"/>
        </a:p>
      </dgm:t>
    </dgm:pt>
    <dgm:pt modelId="{6D66D82D-C607-BD41-B6EA-62D444B1570A}" type="pres">
      <dgm:prSet presAssocID="{0229B933-03B2-424F-9AFA-02441E059B2A}" presName="left_24_2" presStyleLbl="node1" presStyleIdx="5" presStyleCnt="6">
        <dgm:presLayoutVars>
          <dgm:bulletEnabled val="1"/>
        </dgm:presLayoutVars>
      </dgm:prSet>
      <dgm:spPr/>
      <dgm:t>
        <a:bodyPr/>
        <a:lstStyle/>
        <a:p>
          <a:endParaRPr lang="en-US"/>
        </a:p>
      </dgm:t>
    </dgm:pt>
  </dgm:ptLst>
  <dgm:cxnLst>
    <dgm:cxn modelId="{5CF1B405-B284-CF4E-82D9-7F7C4A3DF231}" srcId="{E6E0E708-1770-034E-9449-D1DF3CA92593}" destId="{31E543D2-65C5-2F4F-B4FF-A30243913A53}" srcOrd="3" destOrd="0" parTransId="{EAF4D8D1-2140-BB44-9D01-A46328D20925}" sibTransId="{F2731D13-548F-234B-B2AE-229F114235C1}"/>
    <dgm:cxn modelId="{38ABAE73-C67B-4D49-9409-67141DD7C18F}" srcId="{A9DB9B20-0BD2-0B44-8A9F-3E945290CFAF}" destId="{E6491B9F-D167-234C-9103-61430C8CDC4B}" srcOrd="0" destOrd="0" parTransId="{C2E5C488-CFD9-194B-9BFA-049DF398617D}" sibTransId="{D3ADFBF3-A7CA-C64F-B9CD-6648E2C84E46}"/>
    <dgm:cxn modelId="{09699278-1DCE-534B-9BC5-C3B05A1C6D7D}" type="presOf" srcId="{E6491B9F-D167-234C-9103-61430C8CDC4B}" destId="{3A7AB7A2-9E99-3C4C-98E9-86B09E0631C6}" srcOrd="0" destOrd="0" presId="urn:microsoft.com/office/officeart/2005/8/layout/balance1"/>
    <dgm:cxn modelId="{26865574-581F-E448-B302-1BFC6CB7D4B7}" srcId="{E6E0E708-1770-034E-9449-D1DF3CA92593}" destId="{4D9CDF73-3EA8-084A-871C-21D2748880D0}" srcOrd="0" destOrd="0" parTransId="{89CA19C8-3738-7F4F-A6A7-24CA69413408}" sibTransId="{8A39750C-433D-164A-B94F-F290F3047164}"/>
    <dgm:cxn modelId="{19360786-20A6-B14D-BF3E-76379699E2B2}" srcId="{0229B933-03B2-424F-9AFA-02441E059B2A}" destId="{A9DB9B20-0BD2-0B44-8A9F-3E945290CFAF}" srcOrd="0" destOrd="0" parTransId="{839AB639-9414-8B4E-8137-C0DACA47361F}" sibTransId="{EA04626F-85C0-144D-9B0E-0EB13F2F4E67}"/>
    <dgm:cxn modelId="{E968D9D8-AD26-C147-8892-33E3E0E078DB}" srcId="{A9DB9B20-0BD2-0B44-8A9F-3E945290CFAF}" destId="{9B5399C0-6990-DB40-BDCA-5FE2DE73C7D1}" srcOrd="1" destOrd="0" parTransId="{05DEAE5A-5659-AE41-A618-135C75AB6515}" sibTransId="{25749C62-7099-8645-8006-02F1189D9505}"/>
    <dgm:cxn modelId="{7AE920FF-8E7A-3943-A90D-268C12921E9F}" type="presOf" srcId="{0229B933-03B2-424F-9AFA-02441E059B2A}" destId="{DF12745F-A84B-C944-8AF1-8B7287F2F24E}" srcOrd="0" destOrd="0" presId="urn:microsoft.com/office/officeart/2005/8/layout/balance1"/>
    <dgm:cxn modelId="{B2845C99-CBFB-B149-AF4D-87F288D48E92}" srcId="{0229B933-03B2-424F-9AFA-02441E059B2A}" destId="{E6E0E708-1770-034E-9449-D1DF3CA92593}" srcOrd="1" destOrd="0" parTransId="{D3F1E7AB-D551-D548-8DFC-B05D4D9FB491}" sibTransId="{30CB34F2-6FD5-BE4D-9339-CF2FE5C8A5CA}"/>
    <dgm:cxn modelId="{749D3CE2-1A59-8D42-AF37-F457E6C1A135}" type="presOf" srcId="{31E543D2-65C5-2F4F-B4FF-A30243913A53}" destId="{386766FC-9CFA-884D-B838-CAFB8DC71C02}" srcOrd="0" destOrd="0" presId="urn:microsoft.com/office/officeart/2005/8/layout/balance1"/>
    <dgm:cxn modelId="{DDD7C5FC-BA9E-324D-BE3B-53DDAE8DBC55}" type="presOf" srcId="{4D9CDF73-3EA8-084A-871C-21D2748880D0}" destId="{199D6CEE-83FF-9542-8E5D-DF6AB932D08A}" srcOrd="0" destOrd="0" presId="urn:microsoft.com/office/officeart/2005/8/layout/balance1"/>
    <dgm:cxn modelId="{77E27405-99DF-7A43-A3DA-D7A99F3352F0}" srcId="{E6E0E708-1770-034E-9449-D1DF3CA92593}" destId="{E527E9BA-94D0-DC46-AEFD-57099DC4EBF2}" srcOrd="2" destOrd="0" parTransId="{B261C761-51D5-7545-ADC4-FB31026261A4}" sibTransId="{D8EAFDA1-BEEC-BE4A-B08F-20F7721A4DDE}"/>
    <dgm:cxn modelId="{55F0DA0C-AA95-4440-8714-C492E0233188}" type="presOf" srcId="{E527E9BA-94D0-DC46-AEFD-57099DC4EBF2}" destId="{153899C0-D9AB-E348-8E4C-EC9E76C097EA}" srcOrd="0" destOrd="0" presId="urn:microsoft.com/office/officeart/2005/8/layout/balance1"/>
    <dgm:cxn modelId="{9C705AEF-7F4B-0E48-9A69-F1ACEDB68E01}" type="presOf" srcId="{F93E0E83-9775-2849-9795-AB7AE92B02C0}" destId="{329E7FE2-DAD4-CD47-B4E8-A1D22D22105D}" srcOrd="0" destOrd="0" presId="urn:microsoft.com/office/officeart/2005/8/layout/balance1"/>
    <dgm:cxn modelId="{4CF5731B-FA90-4143-BC56-05E38177312C}" srcId="{E6E0E708-1770-034E-9449-D1DF3CA92593}" destId="{F93E0E83-9775-2849-9795-AB7AE92B02C0}" srcOrd="1" destOrd="0" parTransId="{0A83E17C-5F1F-4143-86C5-FF0F51A50156}" sibTransId="{C64ACF36-94A2-1542-94AB-8904135E967E}"/>
    <dgm:cxn modelId="{39842CB9-54C7-1D45-AF18-457F4264F4AC}" type="presOf" srcId="{A9DB9B20-0BD2-0B44-8A9F-3E945290CFAF}" destId="{B04130FA-0BAB-0F41-9C18-4A460C4E5BA4}" srcOrd="0" destOrd="0" presId="urn:microsoft.com/office/officeart/2005/8/layout/balance1"/>
    <dgm:cxn modelId="{4C3FBB7D-6195-9841-8A0F-A0D479E0656B}" type="presOf" srcId="{E6E0E708-1770-034E-9449-D1DF3CA92593}" destId="{D83A945C-4223-324B-BC2E-40CE58FE3E66}" srcOrd="0" destOrd="0" presId="urn:microsoft.com/office/officeart/2005/8/layout/balance1"/>
    <dgm:cxn modelId="{C7ED8E6D-5B40-4C44-B7DF-6CBD6A8A8003}" type="presOf" srcId="{9B5399C0-6990-DB40-BDCA-5FE2DE73C7D1}" destId="{6D66D82D-C607-BD41-B6EA-62D444B1570A}" srcOrd="0" destOrd="0" presId="urn:microsoft.com/office/officeart/2005/8/layout/balance1"/>
    <dgm:cxn modelId="{145524E6-F872-4B42-9784-ACCF73EDFD13}" type="presParOf" srcId="{DF12745F-A84B-C944-8AF1-8B7287F2F24E}" destId="{4E2E41D4-4E16-BB49-A3F8-A913E063E916}" srcOrd="0" destOrd="0" presId="urn:microsoft.com/office/officeart/2005/8/layout/balance1"/>
    <dgm:cxn modelId="{B1EAD8CE-92B4-E848-BDD6-FF2D6357C478}" type="presParOf" srcId="{DF12745F-A84B-C944-8AF1-8B7287F2F24E}" destId="{56D83C35-2CDE-554E-9D1E-6DC67CEA6416}" srcOrd="1" destOrd="0" presId="urn:microsoft.com/office/officeart/2005/8/layout/balance1"/>
    <dgm:cxn modelId="{26C987E4-231A-B44A-B0C3-9FAD77D6CA08}" type="presParOf" srcId="{56D83C35-2CDE-554E-9D1E-6DC67CEA6416}" destId="{B04130FA-0BAB-0F41-9C18-4A460C4E5BA4}" srcOrd="0" destOrd="0" presId="urn:microsoft.com/office/officeart/2005/8/layout/balance1"/>
    <dgm:cxn modelId="{E0FB101B-4D35-174A-AF6F-3A2619D20452}" type="presParOf" srcId="{56D83C35-2CDE-554E-9D1E-6DC67CEA6416}" destId="{D83A945C-4223-324B-BC2E-40CE58FE3E66}" srcOrd="1" destOrd="0" presId="urn:microsoft.com/office/officeart/2005/8/layout/balance1"/>
    <dgm:cxn modelId="{A8D46997-0384-894F-8840-EC9BD7082784}" type="presParOf" srcId="{DF12745F-A84B-C944-8AF1-8B7287F2F24E}" destId="{94E0C52F-5FA5-674D-954F-C6521E19BBB4}" srcOrd="2" destOrd="0" presId="urn:microsoft.com/office/officeart/2005/8/layout/balance1"/>
    <dgm:cxn modelId="{D15A584E-5C71-6042-8C1D-679BE295D3A3}" type="presParOf" srcId="{94E0C52F-5FA5-674D-954F-C6521E19BBB4}" destId="{FF9F9D2E-C4A3-084F-9FDB-463E97E0FCC2}" srcOrd="0" destOrd="0" presId="urn:microsoft.com/office/officeart/2005/8/layout/balance1"/>
    <dgm:cxn modelId="{4FD7C99C-BD15-AE49-99C7-310937211812}" type="presParOf" srcId="{94E0C52F-5FA5-674D-954F-C6521E19BBB4}" destId="{0194F73F-A8A4-8F43-8F62-B79A6C48068D}" srcOrd="1" destOrd="0" presId="urn:microsoft.com/office/officeart/2005/8/layout/balance1"/>
    <dgm:cxn modelId="{B5D6FF4B-2731-DE4E-B529-A35E1980D6D7}" type="presParOf" srcId="{94E0C52F-5FA5-674D-954F-C6521E19BBB4}" destId="{1DEF193D-6944-5147-97B2-65D132AA2D3C}" srcOrd="2" destOrd="0" presId="urn:microsoft.com/office/officeart/2005/8/layout/balance1"/>
    <dgm:cxn modelId="{327C5B27-6CAE-5B45-990D-550DFE3FEE81}" type="presParOf" srcId="{94E0C52F-5FA5-674D-954F-C6521E19BBB4}" destId="{199D6CEE-83FF-9542-8E5D-DF6AB932D08A}" srcOrd="3" destOrd="0" presId="urn:microsoft.com/office/officeart/2005/8/layout/balance1"/>
    <dgm:cxn modelId="{F9453A0C-FDC6-6341-B6B3-A58DAFAAEBCE}" type="presParOf" srcId="{94E0C52F-5FA5-674D-954F-C6521E19BBB4}" destId="{329E7FE2-DAD4-CD47-B4E8-A1D22D22105D}" srcOrd="4" destOrd="0" presId="urn:microsoft.com/office/officeart/2005/8/layout/balance1"/>
    <dgm:cxn modelId="{52AF48BC-4C58-304F-B7F3-7E2F02578F2C}" type="presParOf" srcId="{94E0C52F-5FA5-674D-954F-C6521E19BBB4}" destId="{153899C0-D9AB-E348-8E4C-EC9E76C097EA}" srcOrd="5" destOrd="0" presId="urn:microsoft.com/office/officeart/2005/8/layout/balance1"/>
    <dgm:cxn modelId="{C639B96F-127B-E942-AD22-370B8C7BD207}" type="presParOf" srcId="{94E0C52F-5FA5-674D-954F-C6521E19BBB4}" destId="{386766FC-9CFA-884D-B838-CAFB8DC71C02}" srcOrd="6" destOrd="0" presId="urn:microsoft.com/office/officeart/2005/8/layout/balance1"/>
    <dgm:cxn modelId="{ADF4DE7F-7CD7-F342-88C7-A3F19142DA98}" type="presParOf" srcId="{94E0C52F-5FA5-674D-954F-C6521E19BBB4}" destId="{3A7AB7A2-9E99-3C4C-98E9-86B09E0631C6}" srcOrd="7" destOrd="0" presId="urn:microsoft.com/office/officeart/2005/8/layout/balance1"/>
    <dgm:cxn modelId="{0D7537CB-8730-2D44-8787-F1212833C2F4}" type="presParOf" srcId="{94E0C52F-5FA5-674D-954F-C6521E19BBB4}" destId="{6D66D82D-C607-BD41-B6EA-62D444B1570A}" srcOrd="8"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B5342-0FF4-A94C-9725-725FD8033BDB}">
      <dsp:nvSpPr>
        <dsp:cNvPr id="0" name=""/>
        <dsp:cNvSpPr/>
      </dsp:nvSpPr>
      <dsp:spPr>
        <a:xfrm>
          <a:off x="1410618" y="0"/>
          <a:ext cx="1657253" cy="920696"/>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1950-2000</a:t>
          </a:r>
          <a:endParaRPr lang="en-US" sz="2500" kern="1200" dirty="0"/>
        </a:p>
      </dsp:txBody>
      <dsp:txXfrm>
        <a:off x="1437584" y="26966"/>
        <a:ext cx="1603321" cy="866764"/>
      </dsp:txXfrm>
    </dsp:sp>
    <dsp:sp modelId="{E4B02BC6-33FA-B848-91FC-85C0985E9A95}">
      <dsp:nvSpPr>
        <dsp:cNvPr id="0" name=""/>
        <dsp:cNvSpPr/>
      </dsp:nvSpPr>
      <dsp:spPr>
        <a:xfrm>
          <a:off x="3804430" y="0"/>
          <a:ext cx="1657253" cy="920696"/>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2020+</a:t>
          </a:r>
          <a:endParaRPr lang="en-US" sz="2500" kern="1200" dirty="0"/>
        </a:p>
      </dsp:txBody>
      <dsp:txXfrm>
        <a:off x="3831396" y="26966"/>
        <a:ext cx="1603321" cy="866764"/>
      </dsp:txXfrm>
    </dsp:sp>
    <dsp:sp modelId="{1532C054-65DE-1E48-84CD-D5AA578013A4}">
      <dsp:nvSpPr>
        <dsp:cNvPr id="0" name=""/>
        <dsp:cNvSpPr/>
      </dsp:nvSpPr>
      <dsp:spPr>
        <a:xfrm>
          <a:off x="3090890" y="3912960"/>
          <a:ext cx="690522" cy="690522"/>
        </a:xfrm>
        <a:prstGeom prst="triangl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6174392-1489-2A4C-A247-D1EADB7C6922}">
      <dsp:nvSpPr>
        <dsp:cNvPr id="0" name=""/>
        <dsp:cNvSpPr/>
      </dsp:nvSpPr>
      <dsp:spPr>
        <a:xfrm rot="240000">
          <a:off x="1363951" y="3617063"/>
          <a:ext cx="4144400" cy="28980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C619D37-63D6-1148-8003-025A411257FB}">
      <dsp:nvSpPr>
        <dsp:cNvPr id="0" name=""/>
        <dsp:cNvSpPr/>
      </dsp:nvSpPr>
      <dsp:spPr>
        <a:xfrm rot="240000">
          <a:off x="3856763" y="3094969"/>
          <a:ext cx="1644657" cy="567973"/>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mesh networks</a:t>
          </a:r>
          <a:endParaRPr lang="en-US" sz="1400" kern="1200" dirty="0"/>
        </a:p>
      </dsp:txBody>
      <dsp:txXfrm>
        <a:off x="3884489" y="3122695"/>
        <a:ext cx="1589205" cy="512521"/>
      </dsp:txXfrm>
    </dsp:sp>
    <dsp:sp modelId="{048C044D-AE73-D243-AE38-592742B909D3}">
      <dsp:nvSpPr>
        <dsp:cNvPr id="0" name=""/>
        <dsp:cNvSpPr/>
      </dsp:nvSpPr>
      <dsp:spPr>
        <a:xfrm rot="240000">
          <a:off x="3902797" y="2487310"/>
          <a:ext cx="1644657" cy="567973"/>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point-to-point optical</a:t>
          </a:r>
          <a:endParaRPr lang="en-US" sz="1400" kern="1200" dirty="0"/>
        </a:p>
      </dsp:txBody>
      <dsp:txXfrm>
        <a:off x="3930523" y="2515036"/>
        <a:ext cx="1589205" cy="512521"/>
      </dsp:txXfrm>
    </dsp:sp>
    <dsp:sp modelId="{7FE149D1-A46F-0846-B865-2B79FA8B7E83}">
      <dsp:nvSpPr>
        <dsp:cNvPr id="0" name=""/>
        <dsp:cNvSpPr/>
      </dsp:nvSpPr>
      <dsp:spPr>
        <a:xfrm rot="240000">
          <a:off x="3948832" y="1879650"/>
          <a:ext cx="1644657" cy="567973"/>
        </a:xfrm>
        <a:prstGeom prst="round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broadband satellite</a:t>
          </a:r>
          <a:endParaRPr lang="en-US" sz="1400" kern="1200" dirty="0"/>
        </a:p>
      </dsp:txBody>
      <dsp:txXfrm>
        <a:off x="3976558" y="1907376"/>
        <a:ext cx="1589205" cy="512521"/>
      </dsp:txXfrm>
    </dsp:sp>
    <dsp:sp modelId="{ABE1280D-5EAC-6C42-A7F0-6EFC70076F97}">
      <dsp:nvSpPr>
        <dsp:cNvPr id="0" name=""/>
        <dsp:cNvSpPr/>
      </dsp:nvSpPr>
      <dsp:spPr>
        <a:xfrm rot="240000">
          <a:off x="3994867" y="1271990"/>
          <a:ext cx="1644657" cy="567973"/>
        </a:xfrm>
        <a:prstGeom prst="round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commercial Internet &amp; Wi-Fi</a:t>
          </a:r>
          <a:endParaRPr lang="en-US" sz="1400" kern="1200" dirty="0"/>
        </a:p>
      </dsp:txBody>
      <dsp:txXfrm>
        <a:off x="4022593" y="1299716"/>
        <a:ext cx="1589205" cy="512521"/>
      </dsp:txXfrm>
    </dsp:sp>
    <dsp:sp modelId="{CFAD7664-E093-5643-A570-1B5CE422B6DF}">
      <dsp:nvSpPr>
        <dsp:cNvPr id="0" name=""/>
        <dsp:cNvSpPr/>
      </dsp:nvSpPr>
      <dsp:spPr>
        <a:xfrm rot="240000">
          <a:off x="1462951" y="2929244"/>
          <a:ext cx="1644657" cy="567973"/>
        </a:xfrm>
        <a:prstGeom prst="round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HF (SHARES)</a:t>
          </a:r>
          <a:endParaRPr lang="en-US" sz="1400" kern="1200" dirty="0"/>
        </a:p>
      </dsp:txBody>
      <dsp:txXfrm>
        <a:off x="1490677" y="2956970"/>
        <a:ext cx="1589205" cy="512521"/>
      </dsp:txXfrm>
    </dsp:sp>
    <dsp:sp modelId="{36154032-03F1-2149-A2C6-28A1BC8F107F}">
      <dsp:nvSpPr>
        <dsp:cNvPr id="0" name=""/>
        <dsp:cNvSpPr/>
      </dsp:nvSpPr>
      <dsp:spPr>
        <a:xfrm rot="240000">
          <a:off x="1508986" y="2321584"/>
          <a:ext cx="1644657" cy="567973"/>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PSTN</a:t>
          </a:r>
          <a:endParaRPr lang="en-US" sz="1400" kern="1200" dirty="0"/>
        </a:p>
      </dsp:txBody>
      <dsp:txXfrm>
        <a:off x="1536712" y="2349310"/>
        <a:ext cx="1589205" cy="5125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B5342-0FF4-A94C-9725-725FD8033BDB}">
      <dsp:nvSpPr>
        <dsp:cNvPr id="0" name=""/>
        <dsp:cNvSpPr/>
      </dsp:nvSpPr>
      <dsp:spPr>
        <a:xfrm>
          <a:off x="1498330" y="0"/>
          <a:ext cx="1810659" cy="1005922"/>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1950-2010</a:t>
          </a:r>
          <a:endParaRPr lang="en-US" sz="2700" kern="1200" dirty="0"/>
        </a:p>
      </dsp:txBody>
      <dsp:txXfrm>
        <a:off x="1527792" y="29462"/>
        <a:ext cx="1751735" cy="946998"/>
      </dsp:txXfrm>
    </dsp:sp>
    <dsp:sp modelId="{E4B02BC6-33FA-B848-91FC-85C0985E9A95}">
      <dsp:nvSpPr>
        <dsp:cNvPr id="0" name=""/>
        <dsp:cNvSpPr/>
      </dsp:nvSpPr>
      <dsp:spPr>
        <a:xfrm>
          <a:off x="4113727" y="0"/>
          <a:ext cx="1810659" cy="1005922"/>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dirty="0" smtClean="0"/>
            <a:t>2001+</a:t>
          </a:r>
          <a:endParaRPr lang="en-US" sz="2700" kern="1200" dirty="0"/>
        </a:p>
      </dsp:txBody>
      <dsp:txXfrm>
        <a:off x="4143189" y="29462"/>
        <a:ext cx="1751735" cy="946998"/>
      </dsp:txXfrm>
    </dsp:sp>
    <dsp:sp modelId="{1532C054-65DE-1E48-84CD-D5AA578013A4}">
      <dsp:nvSpPr>
        <dsp:cNvPr id="0" name=""/>
        <dsp:cNvSpPr/>
      </dsp:nvSpPr>
      <dsp:spPr>
        <a:xfrm>
          <a:off x="3334138" y="4275169"/>
          <a:ext cx="754441" cy="754441"/>
        </a:xfrm>
        <a:prstGeom prst="triangl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6174392-1489-2A4C-A247-D1EADB7C6922}">
      <dsp:nvSpPr>
        <dsp:cNvPr id="0" name=""/>
        <dsp:cNvSpPr/>
      </dsp:nvSpPr>
      <dsp:spPr>
        <a:xfrm rot="240000">
          <a:off x="1447342" y="3951882"/>
          <a:ext cx="4528032" cy="31663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C619D37-63D6-1148-8003-025A411257FB}">
      <dsp:nvSpPr>
        <dsp:cNvPr id="0" name=""/>
        <dsp:cNvSpPr/>
      </dsp:nvSpPr>
      <dsp:spPr>
        <a:xfrm rot="240000">
          <a:off x="4170905" y="3381460"/>
          <a:ext cx="1796897" cy="620548"/>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earthquakes</a:t>
          </a:r>
          <a:endParaRPr lang="en-US" sz="1500" kern="1200" dirty="0"/>
        </a:p>
      </dsp:txBody>
      <dsp:txXfrm>
        <a:off x="4201198" y="3411753"/>
        <a:ext cx="1736311" cy="559962"/>
      </dsp:txXfrm>
    </dsp:sp>
    <dsp:sp modelId="{048C044D-AE73-D243-AE38-592742B909D3}">
      <dsp:nvSpPr>
        <dsp:cNvPr id="0" name=""/>
        <dsp:cNvSpPr/>
      </dsp:nvSpPr>
      <dsp:spPr>
        <a:xfrm rot="240000">
          <a:off x="4221201" y="2717551"/>
          <a:ext cx="1796897" cy="620548"/>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hurricanes</a:t>
          </a:r>
          <a:endParaRPr lang="en-US" sz="1500" kern="1200" dirty="0"/>
        </a:p>
      </dsp:txBody>
      <dsp:txXfrm>
        <a:off x="4251494" y="2747844"/>
        <a:ext cx="1736311" cy="559962"/>
      </dsp:txXfrm>
    </dsp:sp>
    <dsp:sp modelId="{7FE149D1-A46F-0846-B865-2B79FA8B7E83}">
      <dsp:nvSpPr>
        <dsp:cNvPr id="0" name=""/>
        <dsp:cNvSpPr/>
      </dsp:nvSpPr>
      <dsp:spPr>
        <a:xfrm rot="240000">
          <a:off x="4271497" y="2053642"/>
          <a:ext cx="1796897" cy="620548"/>
        </a:xfrm>
        <a:prstGeom prst="round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cyber attack</a:t>
          </a:r>
          <a:endParaRPr lang="en-US" sz="1500" kern="1200" dirty="0"/>
        </a:p>
      </dsp:txBody>
      <dsp:txXfrm>
        <a:off x="4301790" y="2083935"/>
        <a:ext cx="1736311" cy="559962"/>
      </dsp:txXfrm>
    </dsp:sp>
    <dsp:sp modelId="{ABE1280D-5EAC-6C42-A7F0-6EFC70076F97}">
      <dsp:nvSpPr>
        <dsp:cNvPr id="0" name=""/>
        <dsp:cNvSpPr/>
      </dsp:nvSpPr>
      <dsp:spPr>
        <a:xfrm rot="240000">
          <a:off x="4321793" y="1389734"/>
          <a:ext cx="1796897" cy="620548"/>
        </a:xfrm>
        <a:prstGeom prst="round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terrorism</a:t>
          </a:r>
          <a:endParaRPr lang="en-US" sz="1500" kern="1200" dirty="0"/>
        </a:p>
      </dsp:txBody>
      <dsp:txXfrm>
        <a:off x="4352086" y="1420027"/>
        <a:ext cx="1736311" cy="559962"/>
      </dsp:txXfrm>
    </dsp:sp>
    <dsp:sp modelId="{CFAD7664-E093-5643-A570-1B5CE422B6DF}">
      <dsp:nvSpPr>
        <dsp:cNvPr id="0" name=""/>
        <dsp:cNvSpPr/>
      </dsp:nvSpPr>
      <dsp:spPr>
        <a:xfrm rot="240000">
          <a:off x="1555507" y="3200394"/>
          <a:ext cx="1796897" cy="620548"/>
        </a:xfrm>
        <a:prstGeom prst="round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nuclear attack</a:t>
          </a:r>
          <a:endParaRPr lang="en-US" sz="1500" kern="1200" dirty="0"/>
        </a:p>
      </dsp:txBody>
      <dsp:txXfrm>
        <a:off x="1585800" y="3230687"/>
        <a:ext cx="1736311" cy="559962"/>
      </dsp:txXfrm>
    </dsp:sp>
    <dsp:sp modelId="{36154032-03F1-2149-A2C6-28A1BC8F107F}">
      <dsp:nvSpPr>
        <dsp:cNvPr id="0" name=""/>
        <dsp:cNvSpPr/>
      </dsp:nvSpPr>
      <dsp:spPr>
        <a:xfrm rot="240000">
          <a:off x="1605803" y="2536485"/>
          <a:ext cx="1796897" cy="620548"/>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large-scale natural disasters</a:t>
          </a:r>
          <a:endParaRPr lang="en-US" sz="1500" kern="1200" dirty="0"/>
        </a:p>
      </dsp:txBody>
      <dsp:txXfrm>
        <a:off x="1636096" y="2566778"/>
        <a:ext cx="1736311" cy="5599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5B5342-0FF4-A94C-9725-725FD8033BDB}">
      <dsp:nvSpPr>
        <dsp:cNvPr id="0" name=""/>
        <dsp:cNvSpPr/>
      </dsp:nvSpPr>
      <dsp:spPr>
        <a:xfrm>
          <a:off x="1481348" y="0"/>
          <a:ext cx="1726781" cy="959323"/>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1950-2010</a:t>
          </a:r>
          <a:endParaRPr lang="en-US" sz="2600" kern="1200" dirty="0"/>
        </a:p>
      </dsp:txBody>
      <dsp:txXfrm>
        <a:off x="1509446" y="28098"/>
        <a:ext cx="1670585" cy="903127"/>
      </dsp:txXfrm>
    </dsp:sp>
    <dsp:sp modelId="{E4B02BC6-33FA-B848-91FC-85C0985E9A95}">
      <dsp:nvSpPr>
        <dsp:cNvPr id="0" name=""/>
        <dsp:cNvSpPr/>
      </dsp:nvSpPr>
      <dsp:spPr>
        <a:xfrm>
          <a:off x="3975588" y="0"/>
          <a:ext cx="1726781" cy="959323"/>
        </a:xfrm>
        <a:prstGeom prst="roundRect">
          <a:avLst>
            <a:gd name="adj" fmla="val 10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2010+</a:t>
          </a:r>
          <a:endParaRPr lang="en-US" sz="2600" kern="1200" dirty="0"/>
        </a:p>
      </dsp:txBody>
      <dsp:txXfrm>
        <a:off x="4003686" y="28098"/>
        <a:ext cx="1670585" cy="903127"/>
      </dsp:txXfrm>
    </dsp:sp>
    <dsp:sp modelId="{1532C054-65DE-1E48-84CD-D5AA578013A4}">
      <dsp:nvSpPr>
        <dsp:cNvPr id="0" name=""/>
        <dsp:cNvSpPr/>
      </dsp:nvSpPr>
      <dsp:spPr>
        <a:xfrm>
          <a:off x="3232112" y="4077122"/>
          <a:ext cx="719492" cy="719492"/>
        </a:xfrm>
        <a:prstGeom prst="triangle">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6174392-1489-2A4C-A247-D1EADB7C6922}">
      <dsp:nvSpPr>
        <dsp:cNvPr id="0" name=""/>
        <dsp:cNvSpPr/>
      </dsp:nvSpPr>
      <dsp:spPr>
        <a:xfrm rot="240000">
          <a:off x="1432723" y="3768812"/>
          <a:ext cx="4318271" cy="301962"/>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C619D37-63D6-1148-8003-025A411257FB}">
      <dsp:nvSpPr>
        <dsp:cNvPr id="0" name=""/>
        <dsp:cNvSpPr/>
      </dsp:nvSpPr>
      <dsp:spPr>
        <a:xfrm rot="240000">
          <a:off x="4030116" y="3224814"/>
          <a:ext cx="1713656" cy="591801"/>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voice (+ video)</a:t>
          </a:r>
          <a:br>
            <a:rPr lang="en-US" sz="1400" kern="1200" dirty="0" smtClean="0"/>
          </a:br>
          <a:r>
            <a:rPr lang="en-US" sz="1400" kern="1200" dirty="0" smtClean="0"/>
            <a:t>multipoint</a:t>
          </a:r>
        </a:p>
      </dsp:txBody>
      <dsp:txXfrm>
        <a:off x="4059005" y="3253703"/>
        <a:ext cx="1655878" cy="534023"/>
      </dsp:txXfrm>
    </dsp:sp>
    <dsp:sp modelId="{048C044D-AE73-D243-AE38-592742B909D3}">
      <dsp:nvSpPr>
        <dsp:cNvPr id="0" name=""/>
        <dsp:cNvSpPr/>
      </dsp:nvSpPr>
      <dsp:spPr>
        <a:xfrm rot="240000">
          <a:off x="4078082" y="2591661"/>
          <a:ext cx="1713656" cy="591801"/>
        </a:xfrm>
        <a:prstGeom prst="roundRect">
          <a:avLst/>
        </a:prstGeom>
        <a:gradFill rotWithShape="0">
          <a:gsLst>
            <a:gs pos="0">
              <a:schemeClr val="accent3">
                <a:hueOff val="0"/>
                <a:satOff val="0"/>
                <a:lumOff val="0"/>
                <a:alphaOff val="0"/>
                <a:shade val="85000"/>
                <a:satMod val="130000"/>
              </a:schemeClr>
            </a:gs>
            <a:gs pos="34000">
              <a:schemeClr val="accent3">
                <a:hueOff val="0"/>
                <a:satOff val="0"/>
                <a:lumOff val="0"/>
                <a:alphaOff val="0"/>
                <a:shade val="87000"/>
                <a:satMod val="125000"/>
              </a:schemeClr>
            </a:gs>
            <a:gs pos="70000">
              <a:schemeClr val="accent3">
                <a:hueOff val="0"/>
                <a:satOff val="0"/>
                <a:lumOff val="0"/>
                <a:alphaOff val="0"/>
                <a:tint val="100000"/>
                <a:shade val="90000"/>
                <a:satMod val="130000"/>
              </a:schemeClr>
            </a:gs>
            <a:gs pos="100000">
              <a:schemeClr val="accent3">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text (chat, IM)</a:t>
          </a:r>
          <a:endParaRPr lang="en-US" sz="1400" kern="1200" dirty="0"/>
        </a:p>
      </dsp:txBody>
      <dsp:txXfrm>
        <a:off x="4106971" y="2620550"/>
        <a:ext cx="1655878" cy="534023"/>
      </dsp:txXfrm>
    </dsp:sp>
    <dsp:sp modelId="{7FE149D1-A46F-0846-B865-2B79FA8B7E83}">
      <dsp:nvSpPr>
        <dsp:cNvPr id="0" name=""/>
        <dsp:cNvSpPr/>
      </dsp:nvSpPr>
      <dsp:spPr>
        <a:xfrm rot="240000">
          <a:off x="4126048" y="1958508"/>
          <a:ext cx="1713656" cy="591801"/>
        </a:xfrm>
        <a:prstGeom prst="roundRect">
          <a:avLst/>
        </a:prstGeom>
        <a:gradFill rotWithShape="0">
          <a:gsLst>
            <a:gs pos="0">
              <a:schemeClr val="accent4">
                <a:hueOff val="0"/>
                <a:satOff val="0"/>
                <a:lumOff val="0"/>
                <a:alphaOff val="0"/>
                <a:shade val="85000"/>
                <a:satMod val="130000"/>
              </a:schemeClr>
            </a:gs>
            <a:gs pos="34000">
              <a:schemeClr val="accent4">
                <a:hueOff val="0"/>
                <a:satOff val="0"/>
                <a:lumOff val="0"/>
                <a:alphaOff val="0"/>
                <a:shade val="87000"/>
                <a:satMod val="125000"/>
              </a:schemeClr>
            </a:gs>
            <a:gs pos="70000">
              <a:schemeClr val="accent4">
                <a:hueOff val="0"/>
                <a:satOff val="0"/>
                <a:lumOff val="0"/>
                <a:alphaOff val="0"/>
                <a:tint val="100000"/>
                <a:shade val="90000"/>
                <a:satMod val="130000"/>
              </a:schemeClr>
            </a:gs>
            <a:gs pos="100000">
              <a:schemeClr val="accent4">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data access</a:t>
          </a:r>
          <a:endParaRPr lang="en-US" sz="1400" kern="1200" dirty="0"/>
        </a:p>
      </dsp:txBody>
      <dsp:txXfrm>
        <a:off x="4154937" y="1987397"/>
        <a:ext cx="1655878" cy="534023"/>
      </dsp:txXfrm>
    </dsp:sp>
    <dsp:sp modelId="{ABE1280D-5EAC-6C42-A7F0-6EFC70076F97}">
      <dsp:nvSpPr>
        <dsp:cNvPr id="0" name=""/>
        <dsp:cNvSpPr/>
      </dsp:nvSpPr>
      <dsp:spPr>
        <a:xfrm rot="240000">
          <a:off x="4174015" y="1325354"/>
          <a:ext cx="1713656" cy="591801"/>
        </a:xfrm>
        <a:prstGeom prst="roundRect">
          <a:avLst/>
        </a:prstGeom>
        <a:gradFill rotWithShape="0">
          <a:gsLst>
            <a:gs pos="0">
              <a:schemeClr val="accent5">
                <a:hueOff val="0"/>
                <a:satOff val="0"/>
                <a:lumOff val="0"/>
                <a:alphaOff val="0"/>
                <a:shade val="85000"/>
                <a:satMod val="130000"/>
              </a:schemeClr>
            </a:gs>
            <a:gs pos="34000">
              <a:schemeClr val="accent5">
                <a:hueOff val="0"/>
                <a:satOff val="0"/>
                <a:lumOff val="0"/>
                <a:alphaOff val="0"/>
                <a:shade val="87000"/>
                <a:satMod val="125000"/>
              </a:schemeClr>
            </a:gs>
            <a:gs pos="70000">
              <a:schemeClr val="accent5">
                <a:hueOff val="0"/>
                <a:satOff val="0"/>
                <a:lumOff val="0"/>
                <a:alphaOff val="0"/>
                <a:tint val="100000"/>
                <a:shade val="90000"/>
                <a:satMod val="130000"/>
              </a:schemeClr>
            </a:gs>
            <a:gs pos="100000">
              <a:schemeClr val="accent5">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GIS apps</a:t>
          </a:r>
          <a:endParaRPr lang="en-US" sz="1400" kern="1200" dirty="0"/>
        </a:p>
      </dsp:txBody>
      <dsp:txXfrm>
        <a:off x="4202904" y="1354243"/>
        <a:ext cx="1655878" cy="534023"/>
      </dsp:txXfrm>
    </dsp:sp>
    <dsp:sp modelId="{CFAD7664-E093-5643-A570-1B5CE422B6DF}">
      <dsp:nvSpPr>
        <dsp:cNvPr id="0" name=""/>
        <dsp:cNvSpPr/>
      </dsp:nvSpPr>
      <dsp:spPr>
        <a:xfrm rot="240000">
          <a:off x="1535876" y="3052136"/>
          <a:ext cx="1713656" cy="591801"/>
        </a:xfrm>
        <a:prstGeom prst="roundRect">
          <a:avLst/>
        </a:prstGeom>
        <a:gradFill rotWithShape="0">
          <a:gsLst>
            <a:gs pos="0">
              <a:schemeClr val="accent6">
                <a:hueOff val="0"/>
                <a:satOff val="0"/>
                <a:lumOff val="0"/>
                <a:alphaOff val="0"/>
                <a:shade val="85000"/>
                <a:satMod val="130000"/>
              </a:schemeClr>
            </a:gs>
            <a:gs pos="34000">
              <a:schemeClr val="accent6">
                <a:hueOff val="0"/>
                <a:satOff val="0"/>
                <a:lumOff val="0"/>
                <a:alphaOff val="0"/>
                <a:shade val="87000"/>
                <a:satMod val="125000"/>
              </a:schemeClr>
            </a:gs>
            <a:gs pos="70000">
              <a:schemeClr val="accent6">
                <a:hueOff val="0"/>
                <a:satOff val="0"/>
                <a:lumOff val="0"/>
                <a:alphaOff val="0"/>
                <a:tint val="100000"/>
                <a:shade val="90000"/>
                <a:satMod val="130000"/>
              </a:schemeClr>
            </a:gs>
            <a:gs pos="100000">
              <a:schemeClr val="accent6">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fax?</a:t>
          </a:r>
          <a:endParaRPr lang="en-US" sz="1400" kern="1200" dirty="0"/>
        </a:p>
      </dsp:txBody>
      <dsp:txXfrm>
        <a:off x="1564765" y="3081025"/>
        <a:ext cx="1655878" cy="534023"/>
      </dsp:txXfrm>
    </dsp:sp>
    <dsp:sp modelId="{36154032-03F1-2149-A2C6-28A1BC8F107F}">
      <dsp:nvSpPr>
        <dsp:cNvPr id="0" name=""/>
        <dsp:cNvSpPr/>
      </dsp:nvSpPr>
      <dsp:spPr>
        <a:xfrm rot="240000">
          <a:off x="1583842" y="2418983"/>
          <a:ext cx="1713656" cy="591801"/>
        </a:xfrm>
        <a:prstGeom prst="roundRect">
          <a:avLst/>
        </a:prstGeom>
        <a:gradFill rotWithShape="0">
          <a:gsLst>
            <a:gs pos="0">
              <a:schemeClr val="accent2">
                <a:hueOff val="0"/>
                <a:satOff val="0"/>
                <a:lumOff val="0"/>
                <a:alphaOff val="0"/>
                <a:shade val="85000"/>
                <a:satMod val="130000"/>
              </a:schemeClr>
            </a:gs>
            <a:gs pos="34000">
              <a:schemeClr val="accent2">
                <a:hueOff val="0"/>
                <a:satOff val="0"/>
                <a:lumOff val="0"/>
                <a:alphaOff val="0"/>
                <a:shade val="87000"/>
                <a:satMod val="125000"/>
              </a:schemeClr>
            </a:gs>
            <a:gs pos="70000">
              <a:schemeClr val="accent2">
                <a:hueOff val="0"/>
                <a:satOff val="0"/>
                <a:lumOff val="0"/>
                <a:alphaOff val="0"/>
                <a:tint val="100000"/>
                <a:shade val="90000"/>
                <a:satMod val="130000"/>
              </a:schemeClr>
            </a:gs>
            <a:gs pos="100000">
              <a:schemeClr val="accent2">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voice</a:t>
          </a:r>
          <a:endParaRPr lang="en-US" sz="1400" kern="1200" dirty="0"/>
        </a:p>
      </dsp:txBody>
      <dsp:txXfrm>
        <a:off x="1612731" y="2447872"/>
        <a:ext cx="1655878" cy="5340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130FA-0BAB-0F41-9C18-4A460C4E5BA4}">
      <dsp:nvSpPr>
        <dsp:cNvPr id="0" name=""/>
        <dsp:cNvSpPr/>
      </dsp:nvSpPr>
      <dsp:spPr>
        <a:xfrm>
          <a:off x="1428990" y="0"/>
          <a:ext cx="1729384" cy="960769"/>
        </a:xfrm>
        <a:prstGeom prst="roundRect">
          <a:avLst>
            <a:gd name="adj" fmla="val 10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1930-2010</a:t>
          </a:r>
          <a:endParaRPr lang="en-US" sz="2600" kern="1200" dirty="0"/>
        </a:p>
      </dsp:txBody>
      <dsp:txXfrm>
        <a:off x="1457130" y="28140"/>
        <a:ext cx="1673104" cy="904489"/>
      </dsp:txXfrm>
    </dsp:sp>
    <dsp:sp modelId="{D83A945C-4223-324B-BC2E-40CE58FE3E66}">
      <dsp:nvSpPr>
        <dsp:cNvPr id="0" name=""/>
        <dsp:cNvSpPr/>
      </dsp:nvSpPr>
      <dsp:spPr>
        <a:xfrm>
          <a:off x="3926991" y="0"/>
          <a:ext cx="1729384" cy="960769"/>
        </a:xfrm>
        <a:prstGeom prst="roundRect">
          <a:avLst>
            <a:gd name="adj" fmla="val 10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2010+</a:t>
          </a:r>
          <a:endParaRPr lang="en-US" sz="2600" kern="1200" dirty="0"/>
        </a:p>
      </dsp:txBody>
      <dsp:txXfrm>
        <a:off x="3955131" y="28140"/>
        <a:ext cx="1673104" cy="904489"/>
      </dsp:txXfrm>
    </dsp:sp>
    <dsp:sp modelId="{0194F73F-A8A4-8F43-8F62-B79A6C48068D}">
      <dsp:nvSpPr>
        <dsp:cNvPr id="0" name=""/>
        <dsp:cNvSpPr/>
      </dsp:nvSpPr>
      <dsp:spPr>
        <a:xfrm>
          <a:off x="3182394" y="4083269"/>
          <a:ext cx="720577" cy="720577"/>
        </a:xfrm>
        <a:prstGeom prst="triangle">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6F740C-64B1-5547-A0DE-955BDFDAFA21}">
      <dsp:nvSpPr>
        <dsp:cNvPr id="0" name=""/>
        <dsp:cNvSpPr/>
      </dsp:nvSpPr>
      <dsp:spPr>
        <a:xfrm rot="240000">
          <a:off x="1380292" y="3774494"/>
          <a:ext cx="4324782" cy="302418"/>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60F70D-5A9C-0543-8804-9B6A707F1352}">
      <dsp:nvSpPr>
        <dsp:cNvPr id="0" name=""/>
        <dsp:cNvSpPr/>
      </dsp:nvSpPr>
      <dsp:spPr>
        <a:xfrm rot="240000">
          <a:off x="3981601" y="3229676"/>
          <a:ext cx="1716240" cy="592694"/>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email</a:t>
          </a:r>
          <a:endParaRPr lang="en-US" sz="1400" kern="1200" dirty="0"/>
        </a:p>
      </dsp:txBody>
      <dsp:txXfrm>
        <a:off x="4010534" y="3258609"/>
        <a:ext cx="1658374" cy="534828"/>
      </dsp:txXfrm>
    </dsp:sp>
    <dsp:sp modelId="{2B98B0C6-5DB5-D54A-BC87-CC2410BD226C}">
      <dsp:nvSpPr>
        <dsp:cNvPr id="0" name=""/>
        <dsp:cNvSpPr/>
      </dsp:nvSpPr>
      <dsp:spPr>
        <a:xfrm rot="240000">
          <a:off x="4029640" y="2595568"/>
          <a:ext cx="1716240" cy="592694"/>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voice</a:t>
          </a:r>
          <a:endParaRPr lang="en-US" sz="1400" kern="1200" dirty="0"/>
        </a:p>
      </dsp:txBody>
      <dsp:txXfrm>
        <a:off x="4058573" y="2624501"/>
        <a:ext cx="1658374" cy="534828"/>
      </dsp:txXfrm>
    </dsp:sp>
    <dsp:sp modelId="{E3CE234F-2ECA-E049-B3F5-46AFFFBDEBFC}">
      <dsp:nvSpPr>
        <dsp:cNvPr id="0" name=""/>
        <dsp:cNvSpPr/>
      </dsp:nvSpPr>
      <dsp:spPr>
        <a:xfrm rot="240000">
          <a:off x="4077678" y="1961460"/>
          <a:ext cx="1716240" cy="592694"/>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emergency GIS</a:t>
          </a:r>
          <a:endParaRPr lang="en-US" sz="1400" kern="1200" dirty="0"/>
        </a:p>
      </dsp:txBody>
      <dsp:txXfrm>
        <a:off x="4106611" y="1990393"/>
        <a:ext cx="1658374" cy="534828"/>
      </dsp:txXfrm>
    </dsp:sp>
    <dsp:sp modelId="{2DAB02BC-F535-8649-8692-313A3E683A37}">
      <dsp:nvSpPr>
        <dsp:cNvPr id="0" name=""/>
        <dsp:cNvSpPr/>
      </dsp:nvSpPr>
      <dsp:spPr>
        <a:xfrm rot="240000">
          <a:off x="4125717" y="1327353"/>
          <a:ext cx="1716240" cy="592694"/>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electric</a:t>
          </a:r>
          <a:r>
            <a:rPr lang="en-US" sz="1400" kern="1200" baseline="0" dirty="0" smtClean="0"/>
            <a:t> utility</a:t>
          </a:r>
          <a:br>
            <a:rPr lang="en-US" sz="1400" kern="1200" baseline="0" dirty="0" smtClean="0"/>
          </a:br>
          <a:r>
            <a:rPr lang="en-US" sz="1400" kern="1200" baseline="0" dirty="0" smtClean="0"/>
            <a:t>SCADA</a:t>
          </a:r>
          <a:endParaRPr lang="en-US" sz="1400" kern="1200" dirty="0"/>
        </a:p>
      </dsp:txBody>
      <dsp:txXfrm>
        <a:off x="4154650" y="1356286"/>
        <a:ext cx="1658374" cy="534828"/>
      </dsp:txXfrm>
    </dsp:sp>
    <dsp:sp modelId="{4F489F2E-9A6E-1641-BA49-81315F129BB4}">
      <dsp:nvSpPr>
        <dsp:cNvPr id="0" name=""/>
        <dsp:cNvSpPr/>
      </dsp:nvSpPr>
      <dsp:spPr>
        <a:xfrm rot="240000">
          <a:off x="1483601" y="3056738"/>
          <a:ext cx="1716240" cy="592694"/>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email</a:t>
          </a:r>
          <a:endParaRPr lang="en-US" sz="1400" kern="1200" dirty="0"/>
        </a:p>
      </dsp:txBody>
      <dsp:txXfrm>
        <a:off x="1512534" y="3085671"/>
        <a:ext cx="1658374" cy="534828"/>
      </dsp:txXfrm>
    </dsp:sp>
    <dsp:sp modelId="{0FAFDC6B-95AE-6E4A-AF01-2FE277195097}">
      <dsp:nvSpPr>
        <dsp:cNvPr id="0" name=""/>
        <dsp:cNvSpPr/>
      </dsp:nvSpPr>
      <dsp:spPr>
        <a:xfrm rot="240000">
          <a:off x="1531639" y="2422630"/>
          <a:ext cx="1716240" cy="592694"/>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voice</a:t>
          </a:r>
          <a:endParaRPr lang="en-US" sz="1400" kern="1200" dirty="0"/>
        </a:p>
      </dsp:txBody>
      <dsp:txXfrm>
        <a:off x="1560572" y="2451563"/>
        <a:ext cx="1658374" cy="5348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130FA-0BAB-0F41-9C18-4A460C4E5BA4}">
      <dsp:nvSpPr>
        <dsp:cNvPr id="0" name=""/>
        <dsp:cNvSpPr/>
      </dsp:nvSpPr>
      <dsp:spPr>
        <a:xfrm>
          <a:off x="1393927" y="0"/>
          <a:ext cx="1722209" cy="956783"/>
        </a:xfrm>
        <a:prstGeom prst="roundRect">
          <a:avLst>
            <a:gd name="adj" fmla="val 10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1930-2010</a:t>
          </a:r>
          <a:endParaRPr lang="en-US" sz="2600" kern="1200" dirty="0"/>
        </a:p>
      </dsp:txBody>
      <dsp:txXfrm>
        <a:off x="1421950" y="28023"/>
        <a:ext cx="1666163" cy="900737"/>
      </dsp:txXfrm>
    </dsp:sp>
    <dsp:sp modelId="{D83A945C-4223-324B-BC2E-40CE58FE3E66}">
      <dsp:nvSpPr>
        <dsp:cNvPr id="0" name=""/>
        <dsp:cNvSpPr/>
      </dsp:nvSpPr>
      <dsp:spPr>
        <a:xfrm>
          <a:off x="3881563" y="0"/>
          <a:ext cx="1722209" cy="956783"/>
        </a:xfrm>
        <a:prstGeom prst="roundRect">
          <a:avLst>
            <a:gd name="adj" fmla="val 10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2010+</a:t>
          </a:r>
          <a:endParaRPr lang="en-US" sz="2600" kern="1200" dirty="0"/>
        </a:p>
      </dsp:txBody>
      <dsp:txXfrm>
        <a:off x="3909586" y="28023"/>
        <a:ext cx="1666163" cy="900737"/>
      </dsp:txXfrm>
    </dsp:sp>
    <dsp:sp modelId="{0194F73F-A8A4-8F43-8F62-B79A6C48068D}">
      <dsp:nvSpPr>
        <dsp:cNvPr id="0" name=""/>
        <dsp:cNvSpPr/>
      </dsp:nvSpPr>
      <dsp:spPr>
        <a:xfrm>
          <a:off x="3140056" y="4066327"/>
          <a:ext cx="717587" cy="717587"/>
        </a:xfrm>
        <a:prstGeom prst="triangle">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6F740C-64B1-5547-A0DE-955BDFDAFA21}">
      <dsp:nvSpPr>
        <dsp:cNvPr id="0" name=""/>
        <dsp:cNvSpPr/>
      </dsp:nvSpPr>
      <dsp:spPr>
        <a:xfrm rot="240000">
          <a:off x="1345430" y="3758833"/>
          <a:ext cx="4306838" cy="301163"/>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260F70D-5A9C-0543-8804-9B6A707F1352}">
      <dsp:nvSpPr>
        <dsp:cNvPr id="0" name=""/>
        <dsp:cNvSpPr/>
      </dsp:nvSpPr>
      <dsp:spPr>
        <a:xfrm rot="240000">
          <a:off x="3935947" y="3216276"/>
          <a:ext cx="1709119" cy="59023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EAS</a:t>
          </a:r>
          <a:endParaRPr lang="en-US" sz="1400" kern="1200" dirty="0"/>
        </a:p>
      </dsp:txBody>
      <dsp:txXfrm>
        <a:off x="3964760" y="3245089"/>
        <a:ext cx="1651493" cy="532609"/>
      </dsp:txXfrm>
    </dsp:sp>
    <dsp:sp modelId="{2B98B0C6-5DB5-D54A-BC87-CC2410BD226C}">
      <dsp:nvSpPr>
        <dsp:cNvPr id="0" name=""/>
        <dsp:cNvSpPr/>
      </dsp:nvSpPr>
      <dsp:spPr>
        <a:xfrm rot="240000">
          <a:off x="3983786" y="2584799"/>
          <a:ext cx="1709119" cy="590235"/>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WEA</a:t>
          </a:r>
          <a:endParaRPr lang="en-US" sz="1400" kern="1200" dirty="0"/>
        </a:p>
      </dsp:txBody>
      <dsp:txXfrm>
        <a:off x="4012599" y="2613612"/>
        <a:ext cx="1651493" cy="532609"/>
      </dsp:txXfrm>
    </dsp:sp>
    <dsp:sp modelId="{E3CE234F-2ECA-E049-B3F5-46AFFFBDEBFC}">
      <dsp:nvSpPr>
        <dsp:cNvPr id="0" name=""/>
        <dsp:cNvSpPr/>
      </dsp:nvSpPr>
      <dsp:spPr>
        <a:xfrm rot="240000">
          <a:off x="4031625" y="1953322"/>
          <a:ext cx="1709119" cy="590235"/>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Facebook Check-in</a:t>
          </a:r>
          <a:endParaRPr lang="en-US" sz="1400" kern="1200" dirty="0"/>
        </a:p>
      </dsp:txBody>
      <dsp:txXfrm>
        <a:off x="4060438" y="1982135"/>
        <a:ext cx="1651493" cy="532609"/>
      </dsp:txXfrm>
    </dsp:sp>
    <dsp:sp modelId="{2DAB02BC-F535-8649-8692-313A3E683A37}">
      <dsp:nvSpPr>
        <dsp:cNvPr id="0" name=""/>
        <dsp:cNvSpPr/>
      </dsp:nvSpPr>
      <dsp:spPr>
        <a:xfrm rot="240000">
          <a:off x="4079464" y="1321845"/>
          <a:ext cx="1709119" cy="590235"/>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Earthquake Early Warning</a:t>
          </a:r>
          <a:endParaRPr lang="en-US" sz="1400" kern="1200" dirty="0"/>
        </a:p>
      </dsp:txBody>
      <dsp:txXfrm>
        <a:off x="4108277" y="1350658"/>
        <a:ext cx="1651493" cy="532609"/>
      </dsp:txXfrm>
    </dsp:sp>
    <dsp:sp modelId="{4F489F2E-9A6E-1641-BA49-81315F129BB4}">
      <dsp:nvSpPr>
        <dsp:cNvPr id="0" name=""/>
        <dsp:cNvSpPr/>
      </dsp:nvSpPr>
      <dsp:spPr>
        <a:xfrm rot="240000">
          <a:off x="1448311" y="3044055"/>
          <a:ext cx="1709119" cy="590235"/>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EAS</a:t>
          </a:r>
          <a:endParaRPr lang="en-US" sz="1400" kern="1200" dirty="0"/>
        </a:p>
      </dsp:txBody>
      <dsp:txXfrm>
        <a:off x="1477124" y="3072868"/>
        <a:ext cx="1651493" cy="532609"/>
      </dsp:txXfrm>
    </dsp:sp>
    <dsp:sp modelId="{0FAFDC6B-95AE-6E4A-AF01-2FE277195097}">
      <dsp:nvSpPr>
        <dsp:cNvPr id="0" name=""/>
        <dsp:cNvSpPr/>
      </dsp:nvSpPr>
      <dsp:spPr>
        <a:xfrm rot="240000">
          <a:off x="1496150" y="2412578"/>
          <a:ext cx="1709119" cy="590235"/>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sirens</a:t>
          </a:r>
          <a:endParaRPr lang="en-US" sz="1400" kern="1200" dirty="0"/>
        </a:p>
      </dsp:txBody>
      <dsp:txXfrm>
        <a:off x="1524963" y="2441391"/>
        <a:ext cx="1651493" cy="5326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130FA-0BAB-0F41-9C18-4A460C4E5BA4}">
      <dsp:nvSpPr>
        <dsp:cNvPr id="0" name=""/>
        <dsp:cNvSpPr/>
      </dsp:nvSpPr>
      <dsp:spPr>
        <a:xfrm>
          <a:off x="1546886" y="0"/>
          <a:ext cx="1691033" cy="939463"/>
        </a:xfrm>
        <a:prstGeom prst="roundRect">
          <a:avLst>
            <a:gd name="adj" fmla="val 10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1930-2000</a:t>
          </a:r>
          <a:endParaRPr lang="en-US" sz="2500" kern="1200" dirty="0"/>
        </a:p>
      </dsp:txBody>
      <dsp:txXfrm>
        <a:off x="1574402" y="27516"/>
        <a:ext cx="1636001" cy="884431"/>
      </dsp:txXfrm>
    </dsp:sp>
    <dsp:sp modelId="{D83A945C-4223-324B-BC2E-40CE58FE3E66}">
      <dsp:nvSpPr>
        <dsp:cNvPr id="0" name=""/>
        <dsp:cNvSpPr/>
      </dsp:nvSpPr>
      <dsp:spPr>
        <a:xfrm>
          <a:off x="3989490" y="0"/>
          <a:ext cx="1691033" cy="939463"/>
        </a:xfrm>
        <a:prstGeom prst="roundRect">
          <a:avLst>
            <a:gd name="adj" fmla="val 10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dirty="0" smtClean="0"/>
            <a:t>Now</a:t>
          </a:r>
          <a:endParaRPr lang="en-US" sz="2500" kern="1200" dirty="0"/>
        </a:p>
      </dsp:txBody>
      <dsp:txXfrm>
        <a:off x="4017006" y="27516"/>
        <a:ext cx="1636001" cy="884431"/>
      </dsp:txXfrm>
    </dsp:sp>
    <dsp:sp modelId="{0194F73F-A8A4-8F43-8F62-B79A6C48068D}">
      <dsp:nvSpPr>
        <dsp:cNvPr id="0" name=""/>
        <dsp:cNvSpPr/>
      </dsp:nvSpPr>
      <dsp:spPr>
        <a:xfrm>
          <a:off x="3261406" y="3992717"/>
          <a:ext cx="704597" cy="704597"/>
        </a:xfrm>
        <a:prstGeom prst="triangle">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CE3591-6D41-0047-A1C4-32EDEE81E80E}">
      <dsp:nvSpPr>
        <dsp:cNvPr id="0" name=""/>
        <dsp:cNvSpPr/>
      </dsp:nvSpPr>
      <dsp:spPr>
        <a:xfrm rot="240000">
          <a:off x="1499267" y="3690789"/>
          <a:ext cx="4228874" cy="295711"/>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474C73-7F3E-0749-83B4-177B8E360C40}">
      <dsp:nvSpPr>
        <dsp:cNvPr id="0" name=""/>
        <dsp:cNvSpPr/>
      </dsp:nvSpPr>
      <dsp:spPr>
        <a:xfrm rot="240000">
          <a:off x="4042889" y="3158054"/>
          <a:ext cx="1678180" cy="5795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spectrum</a:t>
          </a:r>
          <a:endParaRPr lang="en-US" sz="1200" kern="1200" dirty="0"/>
        </a:p>
      </dsp:txBody>
      <dsp:txXfrm>
        <a:off x="4071180" y="3186345"/>
        <a:ext cx="1621598" cy="522968"/>
      </dsp:txXfrm>
    </dsp:sp>
    <dsp:sp modelId="{5E22FDD7-DEDB-C548-BBD7-960B51BE4C23}">
      <dsp:nvSpPr>
        <dsp:cNvPr id="0" name=""/>
        <dsp:cNvSpPr/>
      </dsp:nvSpPr>
      <dsp:spPr>
        <a:xfrm rot="240000">
          <a:off x="4089862" y="2538008"/>
          <a:ext cx="1678180" cy="57955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Wi-Fi access</a:t>
          </a:r>
          <a:endParaRPr lang="en-US" sz="1200" kern="1200" dirty="0"/>
        </a:p>
      </dsp:txBody>
      <dsp:txXfrm>
        <a:off x="4118153" y="2566299"/>
        <a:ext cx="1621598" cy="522968"/>
      </dsp:txXfrm>
    </dsp:sp>
    <dsp:sp modelId="{5DC4F475-8CC8-4B44-86BA-7925EA9E1A3D}">
      <dsp:nvSpPr>
        <dsp:cNvPr id="0" name=""/>
        <dsp:cNvSpPr/>
      </dsp:nvSpPr>
      <dsp:spPr>
        <a:xfrm rot="240000">
          <a:off x="4136836" y="1917962"/>
          <a:ext cx="1678180" cy="57955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data center capacity</a:t>
          </a:r>
          <a:endParaRPr lang="en-US" sz="1200" kern="1200" dirty="0"/>
        </a:p>
      </dsp:txBody>
      <dsp:txXfrm>
        <a:off x="4165127" y="1946253"/>
        <a:ext cx="1621598" cy="522968"/>
      </dsp:txXfrm>
    </dsp:sp>
    <dsp:sp modelId="{3E30250C-D7CD-C748-86E9-607354FAD5B6}">
      <dsp:nvSpPr>
        <dsp:cNvPr id="0" name=""/>
        <dsp:cNvSpPr/>
      </dsp:nvSpPr>
      <dsp:spPr>
        <a:xfrm rot="240000">
          <a:off x="4183809" y="1297917"/>
          <a:ext cx="1678180" cy="57955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service capacity</a:t>
          </a:r>
        </a:p>
        <a:p>
          <a:pPr lvl="0" algn="ctr" defTabSz="533400">
            <a:lnSpc>
              <a:spcPct val="90000"/>
            </a:lnSpc>
            <a:spcBef>
              <a:spcPct val="0"/>
            </a:spcBef>
            <a:spcAft>
              <a:spcPct val="35000"/>
            </a:spcAft>
          </a:pPr>
          <a:r>
            <a:rPr lang="en-US" sz="1200" kern="1200" dirty="0" smtClean="0"/>
            <a:t>(conference calls!)</a:t>
          </a:r>
          <a:endParaRPr lang="en-US" sz="1200" kern="1200" dirty="0"/>
        </a:p>
      </dsp:txBody>
      <dsp:txXfrm>
        <a:off x="4212100" y="1326208"/>
        <a:ext cx="1621598" cy="522968"/>
      </dsp:txXfrm>
    </dsp:sp>
    <dsp:sp modelId="{54AEF348-33C0-DC47-9B0C-24F87233E786}">
      <dsp:nvSpPr>
        <dsp:cNvPr id="0" name=""/>
        <dsp:cNvSpPr/>
      </dsp:nvSpPr>
      <dsp:spPr>
        <a:xfrm rot="240000">
          <a:off x="1600285" y="2988950"/>
          <a:ext cx="1678180" cy="57955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spectrum</a:t>
          </a:r>
          <a:endParaRPr lang="en-US" sz="1200" kern="1200" dirty="0"/>
        </a:p>
      </dsp:txBody>
      <dsp:txXfrm>
        <a:off x="1628576" y="3017241"/>
        <a:ext cx="1621598" cy="522968"/>
      </dsp:txXfrm>
    </dsp:sp>
    <dsp:sp modelId="{04CA59D0-0C62-F64B-A548-9D66BAF19675}">
      <dsp:nvSpPr>
        <dsp:cNvPr id="0" name=""/>
        <dsp:cNvSpPr/>
      </dsp:nvSpPr>
      <dsp:spPr>
        <a:xfrm rot="240000">
          <a:off x="1647259" y="2368905"/>
          <a:ext cx="1678180" cy="57955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access line</a:t>
          </a:r>
          <a:endParaRPr lang="en-US" sz="1200" kern="1200" dirty="0"/>
        </a:p>
      </dsp:txBody>
      <dsp:txXfrm>
        <a:off x="1675550" y="2397196"/>
        <a:ext cx="1621598" cy="522968"/>
      </dsp:txXfrm>
    </dsp:sp>
    <dsp:sp modelId="{6CDAA26B-82A7-8D4B-9A48-8A6B6DC12C2F}">
      <dsp:nvSpPr>
        <dsp:cNvPr id="0" name=""/>
        <dsp:cNvSpPr/>
      </dsp:nvSpPr>
      <dsp:spPr>
        <a:xfrm rot="240000">
          <a:off x="1694232" y="1748859"/>
          <a:ext cx="1678180" cy="57955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dirty="0" smtClean="0"/>
            <a:t>long-distance trunks</a:t>
          </a:r>
          <a:endParaRPr lang="en-US" sz="1200" kern="1200" dirty="0"/>
        </a:p>
      </dsp:txBody>
      <dsp:txXfrm>
        <a:off x="1722523" y="1777150"/>
        <a:ext cx="1621598" cy="5229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4130FA-0BAB-0F41-9C18-4A460C4E5BA4}">
      <dsp:nvSpPr>
        <dsp:cNvPr id="0" name=""/>
        <dsp:cNvSpPr/>
      </dsp:nvSpPr>
      <dsp:spPr>
        <a:xfrm>
          <a:off x="1508534" y="0"/>
          <a:ext cx="1700621" cy="944789"/>
        </a:xfrm>
        <a:prstGeom prst="roundRect">
          <a:avLst>
            <a:gd name="adj" fmla="val 10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1930-2000</a:t>
          </a:r>
          <a:endParaRPr lang="en-US" sz="2600" kern="1200" dirty="0"/>
        </a:p>
      </dsp:txBody>
      <dsp:txXfrm>
        <a:off x="1536206" y="27672"/>
        <a:ext cx="1645277" cy="889445"/>
      </dsp:txXfrm>
    </dsp:sp>
    <dsp:sp modelId="{D83A945C-4223-324B-BC2E-40CE58FE3E66}">
      <dsp:nvSpPr>
        <dsp:cNvPr id="0" name=""/>
        <dsp:cNvSpPr/>
      </dsp:nvSpPr>
      <dsp:spPr>
        <a:xfrm>
          <a:off x="3972725" y="0"/>
          <a:ext cx="1700621" cy="944789"/>
        </a:xfrm>
        <a:prstGeom prst="roundRect">
          <a:avLst>
            <a:gd name="adj" fmla="val 10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smtClean="0"/>
            <a:t>Now</a:t>
          </a:r>
          <a:endParaRPr lang="en-US" sz="2600" kern="1200" dirty="0"/>
        </a:p>
      </dsp:txBody>
      <dsp:txXfrm>
        <a:off x="4000397" y="27672"/>
        <a:ext cx="1645277" cy="889445"/>
      </dsp:txXfrm>
    </dsp:sp>
    <dsp:sp modelId="{0194F73F-A8A4-8F43-8F62-B79A6C48068D}">
      <dsp:nvSpPr>
        <dsp:cNvPr id="0" name=""/>
        <dsp:cNvSpPr/>
      </dsp:nvSpPr>
      <dsp:spPr>
        <a:xfrm>
          <a:off x="3232775" y="4015355"/>
          <a:ext cx="708592" cy="708592"/>
        </a:xfrm>
        <a:prstGeom prst="triangle">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DEF193D-6944-5147-97B2-65D132AA2D3C}">
      <dsp:nvSpPr>
        <dsp:cNvPr id="0" name=""/>
        <dsp:cNvSpPr/>
      </dsp:nvSpPr>
      <dsp:spPr>
        <a:xfrm rot="240000">
          <a:off x="1460646" y="3711716"/>
          <a:ext cx="4252851" cy="297388"/>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9D6CEE-83FF-9542-8E5D-DF6AB932D08A}">
      <dsp:nvSpPr>
        <dsp:cNvPr id="0" name=""/>
        <dsp:cNvSpPr/>
      </dsp:nvSpPr>
      <dsp:spPr>
        <a:xfrm rot="240000">
          <a:off x="4018690" y="3175959"/>
          <a:ext cx="1687695" cy="58283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routers</a:t>
          </a:r>
          <a:endParaRPr lang="en-US" sz="1600" kern="1200" dirty="0"/>
        </a:p>
      </dsp:txBody>
      <dsp:txXfrm>
        <a:off x="4047142" y="3204411"/>
        <a:ext cx="1630791" cy="525932"/>
      </dsp:txXfrm>
    </dsp:sp>
    <dsp:sp modelId="{329E7FE2-DAD4-CD47-B4E8-A1D22D22105D}">
      <dsp:nvSpPr>
        <dsp:cNvPr id="0" name=""/>
        <dsp:cNvSpPr/>
      </dsp:nvSpPr>
      <dsp:spPr>
        <a:xfrm rot="240000">
          <a:off x="4065929" y="2552398"/>
          <a:ext cx="1687695" cy="582836"/>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edge </a:t>
          </a:r>
          <a:r>
            <a:rPr lang="en-US" sz="1600" kern="1200" dirty="0" err="1" smtClean="0"/>
            <a:t>middleboxes</a:t>
          </a:r>
          <a:endParaRPr lang="en-US" sz="1600" kern="1200" dirty="0"/>
        </a:p>
      </dsp:txBody>
      <dsp:txXfrm>
        <a:off x="4094381" y="2580850"/>
        <a:ext cx="1630791" cy="525932"/>
      </dsp:txXfrm>
    </dsp:sp>
    <dsp:sp modelId="{153899C0-D9AB-E348-8E4C-EC9E76C097EA}">
      <dsp:nvSpPr>
        <dsp:cNvPr id="0" name=""/>
        <dsp:cNvSpPr/>
      </dsp:nvSpPr>
      <dsp:spPr>
        <a:xfrm rot="240000">
          <a:off x="4113169" y="1928837"/>
          <a:ext cx="1687695" cy="582836"/>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smtClean="0"/>
            <a:t>handset OS</a:t>
          </a:r>
          <a:endParaRPr lang="en-US" sz="1600" kern="1200" dirty="0"/>
        </a:p>
      </dsp:txBody>
      <dsp:txXfrm>
        <a:off x="4141621" y="1957289"/>
        <a:ext cx="1630791" cy="525932"/>
      </dsp:txXfrm>
    </dsp:sp>
    <dsp:sp modelId="{386766FC-9CFA-884D-B838-CAFB8DC71C02}">
      <dsp:nvSpPr>
        <dsp:cNvPr id="0" name=""/>
        <dsp:cNvSpPr/>
      </dsp:nvSpPr>
      <dsp:spPr>
        <a:xfrm rot="240000">
          <a:off x="4160408" y="1305276"/>
          <a:ext cx="1687695" cy="582836"/>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apps</a:t>
          </a:r>
          <a:endParaRPr lang="en-US" sz="1600" kern="1200" dirty="0"/>
        </a:p>
      </dsp:txBody>
      <dsp:txXfrm>
        <a:off x="4188860" y="1333728"/>
        <a:ext cx="1630791" cy="525932"/>
      </dsp:txXfrm>
    </dsp:sp>
    <dsp:sp modelId="{3A7AB7A2-9E99-3C4C-98E9-86B09E0631C6}">
      <dsp:nvSpPr>
        <dsp:cNvPr id="0" name=""/>
        <dsp:cNvSpPr/>
      </dsp:nvSpPr>
      <dsp:spPr>
        <a:xfrm rot="240000">
          <a:off x="1562237" y="3005897"/>
          <a:ext cx="1687695" cy="582836"/>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switches</a:t>
          </a:r>
          <a:endParaRPr lang="en-US" sz="1600" kern="1200" dirty="0"/>
        </a:p>
      </dsp:txBody>
      <dsp:txXfrm>
        <a:off x="1590689" y="3034349"/>
        <a:ext cx="1630791" cy="525932"/>
      </dsp:txXfrm>
    </dsp:sp>
    <dsp:sp modelId="{6D66D82D-C607-BD41-B6EA-62D444B1570A}">
      <dsp:nvSpPr>
        <dsp:cNvPr id="0" name=""/>
        <dsp:cNvSpPr/>
      </dsp:nvSpPr>
      <dsp:spPr>
        <a:xfrm rot="240000">
          <a:off x="1609476" y="2382336"/>
          <a:ext cx="1687695" cy="582836"/>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SS7 databases</a:t>
          </a:r>
          <a:endParaRPr lang="en-US" sz="1600" kern="1200" dirty="0"/>
        </a:p>
      </dsp:txBody>
      <dsp:txXfrm>
        <a:off x="1637928" y="2410788"/>
        <a:ext cx="1630791" cy="525932"/>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3.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5.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6.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92F7F2-C2B8-8648-9F33-140587CA8E69}" type="datetimeFigureOut">
              <a:rPr lang="en-US" smtClean="0"/>
              <a:t>9/20/16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E51074-84A0-D744-8F7F-5F2A2DB33A4D}" type="slidenum">
              <a:rPr lang="en-US" smtClean="0"/>
              <a:t>‹#›</a:t>
            </a:fld>
            <a:endParaRPr lang="en-US"/>
          </a:p>
        </p:txBody>
      </p:sp>
    </p:spTree>
    <p:extLst>
      <p:ext uri="{BB962C8B-B14F-4D97-AF65-F5344CB8AC3E}">
        <p14:creationId xmlns:p14="http://schemas.microsoft.com/office/powerpoint/2010/main" val="302502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E51074-84A0-D744-8F7F-5F2A2DB33A4D}" type="slidenum">
              <a:rPr lang="en-US" smtClean="0"/>
              <a:t>4</a:t>
            </a:fld>
            <a:endParaRPr lang="en-US"/>
          </a:p>
        </p:txBody>
      </p:sp>
    </p:spTree>
    <p:extLst>
      <p:ext uri="{BB962C8B-B14F-4D97-AF65-F5344CB8AC3E}">
        <p14:creationId xmlns:p14="http://schemas.microsoft.com/office/powerpoint/2010/main" val="639270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6E51074-84A0-D744-8F7F-5F2A2DB33A4D}" type="slidenum">
              <a:rPr lang="en-US" smtClean="0"/>
              <a:t>5</a:t>
            </a:fld>
            <a:endParaRPr lang="en-US"/>
          </a:p>
        </p:txBody>
      </p:sp>
    </p:spTree>
    <p:extLst>
      <p:ext uri="{BB962C8B-B14F-4D97-AF65-F5344CB8AC3E}">
        <p14:creationId xmlns:p14="http://schemas.microsoft.com/office/powerpoint/2010/main" val="804027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findmyfacebookid.com</a:t>
            </a:r>
            <a:endParaRPr lang="en-US" dirty="0"/>
          </a:p>
        </p:txBody>
      </p:sp>
      <p:sp>
        <p:nvSpPr>
          <p:cNvPr id="4" name="Slide Number Placeholder 3"/>
          <p:cNvSpPr>
            <a:spLocks noGrp="1"/>
          </p:cNvSpPr>
          <p:nvPr>
            <p:ph type="sldNum" sz="quarter" idx="10"/>
          </p:nvPr>
        </p:nvSpPr>
        <p:spPr/>
        <p:txBody>
          <a:bodyPr/>
          <a:lstStyle/>
          <a:p>
            <a:fld id="{53BB09D1-A943-1A42-BBF1-C5AED0531AA1}" type="slidenum">
              <a:rPr lang="en-US" smtClean="0"/>
              <a:t>16</a:t>
            </a:fld>
            <a:endParaRPr lang="en-US"/>
          </a:p>
        </p:txBody>
      </p:sp>
    </p:spTree>
    <p:extLst>
      <p:ext uri="{BB962C8B-B14F-4D97-AF65-F5344CB8AC3E}">
        <p14:creationId xmlns:p14="http://schemas.microsoft.com/office/powerpoint/2010/main" val="1283643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www.nytimes.com</a:t>
            </a:r>
            <a:r>
              <a:rPr lang="en-US" dirty="0" smtClean="0"/>
              <a:t>/2015/03/25/</a:t>
            </a:r>
            <a:r>
              <a:rPr lang="en-US" dirty="0" err="1" smtClean="0"/>
              <a:t>nyregion</a:t>
            </a:r>
            <a:r>
              <a:rPr lang="en-US" dirty="0" smtClean="0"/>
              <a:t>/as-manhattan-area-codes-multiply-some-still-covet-a-212.html</a:t>
            </a:r>
            <a:endParaRPr lang="en-US" dirty="0"/>
          </a:p>
        </p:txBody>
      </p:sp>
      <p:sp>
        <p:nvSpPr>
          <p:cNvPr id="4" name="Slide Number Placeholder 3"/>
          <p:cNvSpPr>
            <a:spLocks noGrp="1"/>
          </p:cNvSpPr>
          <p:nvPr>
            <p:ph type="sldNum" sz="quarter" idx="10"/>
          </p:nvPr>
        </p:nvSpPr>
        <p:spPr/>
        <p:txBody>
          <a:bodyPr/>
          <a:lstStyle/>
          <a:p>
            <a:fld id="{667541B1-E91E-6047-8AAB-193C839A0610}" type="slidenum">
              <a:rPr lang="en-US" smtClean="0"/>
              <a:t>18</a:t>
            </a:fld>
            <a:endParaRPr lang="en-US"/>
          </a:p>
        </p:txBody>
      </p:sp>
    </p:spTree>
    <p:extLst>
      <p:ext uri="{BB962C8B-B14F-4D97-AF65-F5344CB8AC3E}">
        <p14:creationId xmlns:p14="http://schemas.microsoft.com/office/powerpoint/2010/main" val="2016854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chinachannel.co</a:t>
            </a:r>
            <a:r>
              <a:rPr lang="en-US" dirty="0" smtClean="0"/>
              <a:t>/</a:t>
            </a:r>
            <a:r>
              <a:rPr lang="en-US" dirty="0" err="1" smtClean="0"/>
              <a:t>wechat</a:t>
            </a:r>
            <a:r>
              <a:rPr lang="en-US" dirty="0" smtClean="0"/>
              <a:t>-</a:t>
            </a:r>
            <a:r>
              <a:rPr lang="en-US" dirty="0" err="1" smtClean="0"/>
              <a:t>qr</a:t>
            </a:r>
            <a:r>
              <a:rPr lang="en-US" dirty="0" smtClean="0"/>
              <a:t>-codes-</a:t>
            </a:r>
            <a:r>
              <a:rPr lang="en-US" dirty="0" err="1" smtClean="0"/>
              <a:t>wechat</a:t>
            </a:r>
            <a:r>
              <a:rPr lang="en-US" dirty="0" smtClean="0"/>
              <a:t>-essential-tips/</a:t>
            </a:r>
            <a:endParaRPr lang="en-US" dirty="0"/>
          </a:p>
        </p:txBody>
      </p:sp>
      <p:sp>
        <p:nvSpPr>
          <p:cNvPr id="4" name="Slide Number Placeholder 3"/>
          <p:cNvSpPr>
            <a:spLocks noGrp="1"/>
          </p:cNvSpPr>
          <p:nvPr>
            <p:ph type="sldNum" sz="quarter" idx="10"/>
          </p:nvPr>
        </p:nvSpPr>
        <p:spPr/>
        <p:txBody>
          <a:bodyPr/>
          <a:lstStyle/>
          <a:p>
            <a:fld id="{D8B7FD13-A73B-1A4C-97CB-4275D80348EB}" type="slidenum">
              <a:rPr lang="en-US" smtClean="0"/>
              <a:t>25</a:t>
            </a:fld>
            <a:endParaRPr lang="en-US"/>
          </a:p>
        </p:txBody>
      </p:sp>
    </p:spTree>
    <p:extLst>
      <p:ext uri="{BB962C8B-B14F-4D97-AF65-F5344CB8AC3E}">
        <p14:creationId xmlns:p14="http://schemas.microsoft.com/office/powerpoint/2010/main" val="1865485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8B7FD13-A73B-1A4C-97CB-4275D80348EB}" type="slidenum">
              <a:rPr lang="en-US" smtClean="0"/>
              <a:t>34</a:t>
            </a:fld>
            <a:endParaRPr lang="en-US"/>
          </a:p>
        </p:txBody>
      </p:sp>
    </p:spTree>
    <p:extLst>
      <p:ext uri="{BB962C8B-B14F-4D97-AF65-F5344CB8AC3E}">
        <p14:creationId xmlns:p14="http://schemas.microsoft.com/office/powerpoint/2010/main" val="542658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http://www.ems1.com/communications-dispatch/articles/127624048-Colo-dispatch-centers-file-complaints-over-911-outages/</a:t>
            </a:r>
            <a:endParaRPr lang="en-US"/>
          </a:p>
        </p:txBody>
      </p:sp>
      <p:sp>
        <p:nvSpPr>
          <p:cNvPr id="4" name="Slide Number Placeholder 3"/>
          <p:cNvSpPr>
            <a:spLocks noGrp="1"/>
          </p:cNvSpPr>
          <p:nvPr>
            <p:ph type="sldNum" sz="quarter" idx="10"/>
          </p:nvPr>
        </p:nvSpPr>
        <p:spPr/>
        <p:txBody>
          <a:bodyPr/>
          <a:lstStyle/>
          <a:p>
            <a:fld id="{56E51074-84A0-D744-8F7F-5F2A2DB33A4D}" type="slidenum">
              <a:rPr lang="en-US" smtClean="0"/>
              <a:t>64</a:t>
            </a:fld>
            <a:endParaRPr lang="en-US"/>
          </a:p>
        </p:txBody>
      </p:sp>
    </p:spTree>
    <p:extLst>
      <p:ext uri="{BB962C8B-B14F-4D97-AF65-F5344CB8AC3E}">
        <p14:creationId xmlns:p14="http://schemas.microsoft.com/office/powerpoint/2010/main" val="1755731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7/23/16</a:t>
            </a:r>
            <a:endParaRPr lang="en-US"/>
          </a:p>
        </p:txBody>
      </p:sp>
      <p:sp>
        <p:nvSpPr>
          <p:cNvPr id="5" name="Footer Placeholder 4"/>
          <p:cNvSpPr>
            <a:spLocks noGrp="1"/>
          </p:cNvSpPr>
          <p:nvPr>
            <p:ph type="ftr" sz="quarter" idx="11"/>
          </p:nvPr>
        </p:nvSpPr>
        <p:spPr/>
        <p:txBody>
          <a:bodyPr/>
          <a:lstStyle/>
          <a:p>
            <a:r>
              <a:rPr lang="de-DE" smtClean="0"/>
              <a:t>TEMU 2016</a:t>
            </a:r>
            <a:endParaRPr lang="en-US"/>
          </a:p>
        </p:txBody>
      </p:sp>
      <p:sp>
        <p:nvSpPr>
          <p:cNvPr id="6" name="Slide Number Placeholder 5"/>
          <p:cNvSpPr>
            <a:spLocks noGrp="1"/>
          </p:cNvSpPr>
          <p:nvPr>
            <p:ph type="sldNum" sz="quarter" idx="12"/>
          </p:nvPr>
        </p:nvSpPr>
        <p:spPr/>
        <p:txBody>
          <a:bodyPr/>
          <a:lstStyle/>
          <a:p>
            <a:fld id="{82C0C736-79BE-084B-81BA-438F41A6475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794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7/23/16</a:t>
            </a:r>
            <a:endParaRPr lang="en-US"/>
          </a:p>
        </p:txBody>
      </p:sp>
      <p:sp>
        <p:nvSpPr>
          <p:cNvPr id="5" name="Footer Placeholder 4"/>
          <p:cNvSpPr>
            <a:spLocks noGrp="1"/>
          </p:cNvSpPr>
          <p:nvPr>
            <p:ph type="ftr" sz="quarter" idx="11"/>
          </p:nvPr>
        </p:nvSpPr>
        <p:spPr/>
        <p:txBody>
          <a:bodyPr/>
          <a:lstStyle/>
          <a:p>
            <a:r>
              <a:rPr lang="de-DE" smtClean="0"/>
              <a:t>TEMU 2016</a:t>
            </a:r>
            <a:endParaRPr lang="en-US"/>
          </a:p>
        </p:txBody>
      </p:sp>
      <p:sp>
        <p:nvSpPr>
          <p:cNvPr id="6" name="Slide Number Placeholder 5"/>
          <p:cNvSpPr>
            <a:spLocks noGrp="1"/>
          </p:cNvSpPr>
          <p:nvPr>
            <p:ph type="sldNum" sz="quarter" idx="12"/>
          </p:nvPr>
        </p:nvSpPr>
        <p:spPr/>
        <p:txBody>
          <a:bodyPr/>
          <a:lstStyle/>
          <a:p>
            <a:fld id="{82C0C736-79BE-084B-81BA-438F41A64751}" type="slidenum">
              <a:rPr lang="en-US" smtClean="0"/>
              <a:t>‹#›</a:t>
            </a:fld>
            <a:endParaRPr lang="en-US"/>
          </a:p>
        </p:txBody>
      </p:sp>
    </p:spTree>
    <p:extLst>
      <p:ext uri="{BB962C8B-B14F-4D97-AF65-F5344CB8AC3E}">
        <p14:creationId xmlns:p14="http://schemas.microsoft.com/office/powerpoint/2010/main" val="1798579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7/23/16</a:t>
            </a:r>
            <a:endParaRPr lang="en-US"/>
          </a:p>
        </p:txBody>
      </p:sp>
      <p:sp>
        <p:nvSpPr>
          <p:cNvPr id="5" name="Footer Placeholder 4"/>
          <p:cNvSpPr>
            <a:spLocks noGrp="1"/>
          </p:cNvSpPr>
          <p:nvPr>
            <p:ph type="ftr" sz="quarter" idx="11"/>
          </p:nvPr>
        </p:nvSpPr>
        <p:spPr/>
        <p:txBody>
          <a:bodyPr/>
          <a:lstStyle/>
          <a:p>
            <a:r>
              <a:rPr lang="de-DE" smtClean="0"/>
              <a:t>TEMU 2016</a:t>
            </a:r>
            <a:endParaRPr lang="en-US"/>
          </a:p>
        </p:txBody>
      </p:sp>
      <p:sp>
        <p:nvSpPr>
          <p:cNvPr id="6" name="Slide Number Placeholder 5"/>
          <p:cNvSpPr>
            <a:spLocks noGrp="1"/>
          </p:cNvSpPr>
          <p:nvPr>
            <p:ph type="sldNum" sz="quarter" idx="12"/>
          </p:nvPr>
        </p:nvSpPr>
        <p:spPr/>
        <p:txBody>
          <a:bodyPr/>
          <a:lstStyle/>
          <a:p>
            <a:fld id="{82C0C736-79BE-084B-81BA-438F41A64751}" type="slidenum">
              <a:rPr lang="en-US" smtClean="0"/>
              <a:t>‹#›</a:t>
            </a:fld>
            <a:endParaRPr lang="en-US"/>
          </a:p>
        </p:txBody>
      </p:sp>
    </p:spTree>
    <p:extLst>
      <p:ext uri="{BB962C8B-B14F-4D97-AF65-F5344CB8AC3E}">
        <p14:creationId xmlns:p14="http://schemas.microsoft.com/office/powerpoint/2010/main" val="739118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7/23/16</a:t>
            </a:r>
            <a:endParaRPr lang="en-US"/>
          </a:p>
        </p:txBody>
      </p:sp>
      <p:sp>
        <p:nvSpPr>
          <p:cNvPr id="5" name="Footer Placeholder 4"/>
          <p:cNvSpPr>
            <a:spLocks noGrp="1"/>
          </p:cNvSpPr>
          <p:nvPr>
            <p:ph type="ftr" sz="quarter" idx="11"/>
          </p:nvPr>
        </p:nvSpPr>
        <p:spPr/>
        <p:txBody>
          <a:bodyPr/>
          <a:lstStyle/>
          <a:p>
            <a:r>
              <a:rPr lang="de-DE" smtClean="0"/>
              <a:t>TEMU 2016</a:t>
            </a:r>
            <a:endParaRPr lang="en-US"/>
          </a:p>
        </p:txBody>
      </p:sp>
      <p:sp>
        <p:nvSpPr>
          <p:cNvPr id="6" name="Slide Number Placeholder 5"/>
          <p:cNvSpPr>
            <a:spLocks noGrp="1"/>
          </p:cNvSpPr>
          <p:nvPr>
            <p:ph type="sldNum" sz="quarter" idx="12"/>
          </p:nvPr>
        </p:nvSpPr>
        <p:spPr/>
        <p:txBody>
          <a:bodyPr/>
          <a:lstStyle/>
          <a:p>
            <a:fld id="{82C0C736-79BE-084B-81BA-438F41A64751}" type="slidenum">
              <a:rPr lang="en-US" smtClean="0"/>
              <a:t>‹#›</a:t>
            </a:fld>
            <a:endParaRPr lang="en-US"/>
          </a:p>
        </p:txBody>
      </p:sp>
    </p:spTree>
    <p:extLst>
      <p:ext uri="{BB962C8B-B14F-4D97-AF65-F5344CB8AC3E}">
        <p14:creationId xmlns:p14="http://schemas.microsoft.com/office/powerpoint/2010/main" val="178405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7/23/16</a:t>
            </a:r>
            <a:endParaRPr lang="en-US"/>
          </a:p>
        </p:txBody>
      </p:sp>
      <p:sp>
        <p:nvSpPr>
          <p:cNvPr id="5" name="Footer Placeholder 4"/>
          <p:cNvSpPr>
            <a:spLocks noGrp="1"/>
          </p:cNvSpPr>
          <p:nvPr>
            <p:ph type="ftr" sz="quarter" idx="11"/>
          </p:nvPr>
        </p:nvSpPr>
        <p:spPr/>
        <p:txBody>
          <a:bodyPr/>
          <a:lstStyle/>
          <a:p>
            <a:r>
              <a:rPr lang="de-DE" smtClean="0"/>
              <a:t>TEMU 2016</a:t>
            </a:r>
            <a:endParaRPr lang="en-US"/>
          </a:p>
        </p:txBody>
      </p:sp>
      <p:sp>
        <p:nvSpPr>
          <p:cNvPr id="6" name="Slide Number Placeholder 5"/>
          <p:cNvSpPr>
            <a:spLocks noGrp="1"/>
          </p:cNvSpPr>
          <p:nvPr>
            <p:ph type="sldNum" sz="quarter" idx="12"/>
          </p:nvPr>
        </p:nvSpPr>
        <p:spPr/>
        <p:txBody>
          <a:bodyPr/>
          <a:lstStyle/>
          <a:p>
            <a:fld id="{82C0C736-79BE-084B-81BA-438F41A6475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075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7/23/16</a:t>
            </a:r>
            <a:endParaRPr lang="en-US"/>
          </a:p>
        </p:txBody>
      </p:sp>
      <p:sp>
        <p:nvSpPr>
          <p:cNvPr id="6" name="Footer Placeholder 5"/>
          <p:cNvSpPr>
            <a:spLocks noGrp="1"/>
          </p:cNvSpPr>
          <p:nvPr>
            <p:ph type="ftr" sz="quarter" idx="11"/>
          </p:nvPr>
        </p:nvSpPr>
        <p:spPr/>
        <p:txBody>
          <a:bodyPr/>
          <a:lstStyle/>
          <a:p>
            <a:r>
              <a:rPr lang="de-DE" smtClean="0"/>
              <a:t>TEMU 2016</a:t>
            </a:r>
            <a:endParaRPr lang="en-US"/>
          </a:p>
        </p:txBody>
      </p:sp>
      <p:sp>
        <p:nvSpPr>
          <p:cNvPr id="7" name="Slide Number Placeholder 6"/>
          <p:cNvSpPr>
            <a:spLocks noGrp="1"/>
          </p:cNvSpPr>
          <p:nvPr>
            <p:ph type="sldNum" sz="quarter" idx="12"/>
          </p:nvPr>
        </p:nvSpPr>
        <p:spPr/>
        <p:txBody>
          <a:bodyPr/>
          <a:lstStyle/>
          <a:p>
            <a:fld id="{82C0C736-79BE-084B-81BA-438F41A64751}" type="slidenum">
              <a:rPr lang="en-US" smtClean="0"/>
              <a:t>‹#›</a:t>
            </a:fld>
            <a:endParaRPr lang="en-US"/>
          </a:p>
        </p:txBody>
      </p:sp>
    </p:spTree>
    <p:extLst>
      <p:ext uri="{BB962C8B-B14F-4D97-AF65-F5344CB8AC3E}">
        <p14:creationId xmlns:p14="http://schemas.microsoft.com/office/powerpoint/2010/main" val="3067804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7/23/16</a:t>
            </a:r>
            <a:endParaRPr lang="en-US"/>
          </a:p>
        </p:txBody>
      </p:sp>
      <p:sp>
        <p:nvSpPr>
          <p:cNvPr id="8" name="Footer Placeholder 7"/>
          <p:cNvSpPr>
            <a:spLocks noGrp="1"/>
          </p:cNvSpPr>
          <p:nvPr>
            <p:ph type="ftr" sz="quarter" idx="11"/>
          </p:nvPr>
        </p:nvSpPr>
        <p:spPr/>
        <p:txBody>
          <a:bodyPr/>
          <a:lstStyle/>
          <a:p>
            <a:r>
              <a:rPr lang="de-DE" smtClean="0"/>
              <a:t>TEMU 2016</a:t>
            </a:r>
            <a:endParaRPr lang="en-US"/>
          </a:p>
        </p:txBody>
      </p:sp>
      <p:sp>
        <p:nvSpPr>
          <p:cNvPr id="9" name="Slide Number Placeholder 8"/>
          <p:cNvSpPr>
            <a:spLocks noGrp="1"/>
          </p:cNvSpPr>
          <p:nvPr>
            <p:ph type="sldNum" sz="quarter" idx="12"/>
          </p:nvPr>
        </p:nvSpPr>
        <p:spPr/>
        <p:txBody>
          <a:bodyPr/>
          <a:lstStyle/>
          <a:p>
            <a:fld id="{82C0C736-79BE-084B-81BA-438F41A64751}" type="slidenum">
              <a:rPr lang="en-US" smtClean="0"/>
              <a:t>‹#›</a:t>
            </a:fld>
            <a:endParaRPr lang="en-US"/>
          </a:p>
        </p:txBody>
      </p:sp>
    </p:spTree>
    <p:extLst>
      <p:ext uri="{BB962C8B-B14F-4D97-AF65-F5344CB8AC3E}">
        <p14:creationId xmlns:p14="http://schemas.microsoft.com/office/powerpoint/2010/main" val="209820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7/23/16</a:t>
            </a:r>
            <a:endParaRPr lang="en-US"/>
          </a:p>
        </p:txBody>
      </p:sp>
      <p:sp>
        <p:nvSpPr>
          <p:cNvPr id="4" name="Footer Placeholder 3"/>
          <p:cNvSpPr>
            <a:spLocks noGrp="1"/>
          </p:cNvSpPr>
          <p:nvPr>
            <p:ph type="ftr" sz="quarter" idx="11"/>
          </p:nvPr>
        </p:nvSpPr>
        <p:spPr/>
        <p:txBody>
          <a:bodyPr/>
          <a:lstStyle/>
          <a:p>
            <a:r>
              <a:rPr lang="de-DE" smtClean="0"/>
              <a:t>TEMU 2016</a:t>
            </a:r>
            <a:endParaRPr lang="en-US"/>
          </a:p>
        </p:txBody>
      </p:sp>
      <p:sp>
        <p:nvSpPr>
          <p:cNvPr id="5" name="Slide Number Placeholder 4"/>
          <p:cNvSpPr>
            <a:spLocks noGrp="1"/>
          </p:cNvSpPr>
          <p:nvPr>
            <p:ph type="sldNum" sz="quarter" idx="12"/>
          </p:nvPr>
        </p:nvSpPr>
        <p:spPr/>
        <p:txBody>
          <a:bodyPr/>
          <a:lstStyle/>
          <a:p>
            <a:fld id="{82C0C736-79BE-084B-81BA-438F41A64751}" type="slidenum">
              <a:rPr lang="en-US" smtClean="0"/>
              <a:t>‹#›</a:t>
            </a:fld>
            <a:endParaRPr lang="en-US"/>
          </a:p>
        </p:txBody>
      </p:sp>
    </p:spTree>
    <p:extLst>
      <p:ext uri="{BB962C8B-B14F-4D97-AF65-F5344CB8AC3E}">
        <p14:creationId xmlns:p14="http://schemas.microsoft.com/office/powerpoint/2010/main" val="670904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7/23/16</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de-DE" smtClean="0"/>
              <a:t>TEMU 2016</a:t>
            </a:r>
            <a:endParaRPr lang="en-US"/>
          </a:p>
        </p:txBody>
      </p:sp>
      <p:sp>
        <p:nvSpPr>
          <p:cNvPr id="9" name="Slide Number Placeholder 8"/>
          <p:cNvSpPr>
            <a:spLocks noGrp="1"/>
          </p:cNvSpPr>
          <p:nvPr>
            <p:ph type="sldNum" sz="quarter" idx="12"/>
          </p:nvPr>
        </p:nvSpPr>
        <p:spPr/>
        <p:txBody>
          <a:bodyPr/>
          <a:lstStyle/>
          <a:p>
            <a:fld id="{82C0C736-79BE-084B-81BA-438F41A64751}" type="slidenum">
              <a:rPr lang="en-US" smtClean="0"/>
              <a:t>‹#›</a:t>
            </a:fld>
            <a:endParaRPr lang="en-US"/>
          </a:p>
        </p:txBody>
      </p:sp>
    </p:spTree>
    <p:extLst>
      <p:ext uri="{BB962C8B-B14F-4D97-AF65-F5344CB8AC3E}">
        <p14:creationId xmlns:p14="http://schemas.microsoft.com/office/powerpoint/2010/main" val="1595507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smtClean="0"/>
              <a:t>7/23/16</a:t>
            </a: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de-DE" smtClean="0"/>
              <a:t>TEMU 2016</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2C0C736-79BE-084B-81BA-438F41A64751}" type="slidenum">
              <a:rPr lang="en-US" smtClean="0"/>
              <a:t>‹#›</a:t>
            </a:fld>
            <a:endParaRPr lang="en-US"/>
          </a:p>
        </p:txBody>
      </p:sp>
    </p:spTree>
    <p:extLst>
      <p:ext uri="{BB962C8B-B14F-4D97-AF65-F5344CB8AC3E}">
        <p14:creationId xmlns:p14="http://schemas.microsoft.com/office/powerpoint/2010/main" val="632103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accent2"/>
          </a:solid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7/23/16</a:t>
            </a:r>
            <a:endParaRPr lang="en-US"/>
          </a:p>
        </p:txBody>
      </p:sp>
      <p:sp>
        <p:nvSpPr>
          <p:cNvPr id="6" name="Footer Placeholder 5"/>
          <p:cNvSpPr>
            <a:spLocks noGrp="1"/>
          </p:cNvSpPr>
          <p:nvPr>
            <p:ph type="ftr" sz="quarter" idx="11"/>
          </p:nvPr>
        </p:nvSpPr>
        <p:spPr/>
        <p:txBody>
          <a:bodyPr/>
          <a:lstStyle/>
          <a:p>
            <a:r>
              <a:rPr lang="de-DE" smtClean="0"/>
              <a:t>TEMU 2016</a:t>
            </a:r>
            <a:endParaRPr lang="en-US"/>
          </a:p>
        </p:txBody>
      </p:sp>
      <p:sp>
        <p:nvSpPr>
          <p:cNvPr id="7" name="Slide Number Placeholder 6"/>
          <p:cNvSpPr>
            <a:spLocks noGrp="1"/>
          </p:cNvSpPr>
          <p:nvPr>
            <p:ph type="sldNum" sz="quarter" idx="12"/>
          </p:nvPr>
        </p:nvSpPr>
        <p:spPr/>
        <p:txBody>
          <a:bodyPr/>
          <a:lstStyle/>
          <a:p>
            <a:fld id="{82C0C736-79BE-084B-81BA-438F41A64751}" type="slidenum">
              <a:rPr lang="en-US" smtClean="0"/>
              <a:t>‹#›</a:t>
            </a:fld>
            <a:endParaRPr lang="en-US"/>
          </a:p>
        </p:txBody>
      </p:sp>
    </p:spTree>
    <p:extLst>
      <p:ext uri="{BB962C8B-B14F-4D97-AF65-F5344CB8AC3E}">
        <p14:creationId xmlns:p14="http://schemas.microsoft.com/office/powerpoint/2010/main" val="151932999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7/23/16</a:t>
            </a: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de-DE" smtClean="0"/>
              <a:t>TEMU 2016</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2C0C736-79BE-084B-81BA-438F41A6475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749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f"/><Relationship Id="rId3" Type="http://schemas.openxmlformats.org/officeDocument/2006/relationships/image" Target="../media/image15.tiff"/></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8.tiff"/><Relationship Id="rId1" Type="http://schemas.openxmlformats.org/officeDocument/2006/relationships/slideLayout" Target="../slideLayouts/slideLayout6.xml"/><Relationship Id="rId2"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8.tiff"/><Relationship Id="rId4" Type="http://schemas.openxmlformats.org/officeDocument/2006/relationships/image" Target="../media/image19.tiff"/><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2.tiff"/><Relationship Id="rId4" Type="http://schemas.openxmlformats.org/officeDocument/2006/relationships/image" Target="../media/image23.tiff"/><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4" Type="http://schemas.openxmlformats.org/officeDocument/2006/relationships/image" Target="../media/image26.tiff"/><Relationship Id="rId5" Type="http://schemas.openxmlformats.org/officeDocument/2006/relationships/image" Target="../media/image27.tiff"/><Relationship Id="rId6" Type="http://schemas.openxmlformats.org/officeDocument/2006/relationships/image" Target="../media/image28.tiff"/><Relationship Id="rId1" Type="http://schemas.openxmlformats.org/officeDocument/2006/relationships/slideLayout" Target="../slideLayouts/slideLayout6.xml"/><Relationship Id="rId2" Type="http://schemas.openxmlformats.org/officeDocument/2006/relationships/image" Target="../media/image24.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mailto:alice@smith.name" TargetMode="External"/><Relationship Id="rId4" Type="http://schemas.openxmlformats.org/officeDocument/2006/relationships/hyperlink" Target="mailto:alice@gmail.com" TargetMode="Externa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tiff"/><Relationship Id="rId5" Type="http://schemas.openxmlformats.org/officeDocument/2006/relationships/image" Target="../media/image43.tif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hgs+topic@cs.columbia.edu" TargetMode="External"/><Relationship Id="rId3" Type="http://schemas.openxmlformats.org/officeDocument/2006/relationships/hyperlink" Target="mailto:somebody@ieee.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5.tiff"/><Relationship Id="rId4" Type="http://schemas.openxmlformats.org/officeDocument/2006/relationships/image" Target="../media/image46.tiff"/><Relationship Id="rId1" Type="http://schemas.openxmlformats.org/officeDocument/2006/relationships/slideLayout" Target="../slideLayouts/slideLayout6.xml"/><Relationship Id="rId2" Type="http://schemas.openxmlformats.org/officeDocument/2006/relationships/image" Target="../media/image44.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tiff"/><Relationship Id="rId3" Type="http://schemas.openxmlformats.org/officeDocument/2006/relationships/image" Target="../media/image2.tif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tiff"/><Relationship Id="rId3" Type="http://schemas.openxmlformats.org/officeDocument/2006/relationships/image" Target="../media/image48.tiff"/></Relationships>
</file>

<file path=ppt/slides/_rels/slide32.xml.rels><?xml version="1.0" encoding="UTF-8" standalone="yes"?>
<Relationships xmlns="http://schemas.openxmlformats.org/package/2006/relationships"><Relationship Id="rId3" Type="http://schemas.openxmlformats.org/officeDocument/2006/relationships/image" Target="../media/image50.tiff"/><Relationship Id="rId4" Type="http://schemas.openxmlformats.org/officeDocument/2006/relationships/image" Target="../media/image51.tiff"/><Relationship Id="rId1" Type="http://schemas.openxmlformats.org/officeDocument/2006/relationships/slideLayout" Target="../slideLayouts/slideLayout6.xml"/><Relationship Id="rId2" Type="http://schemas.openxmlformats.org/officeDocument/2006/relationships/image" Target="../media/image49.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tiff"/></Relationships>
</file>

<file path=ppt/slides/_rels/slide34.xml.rels><?xml version="1.0" encoding="UTF-8" standalone="yes"?>
<Relationships xmlns="http://schemas.openxmlformats.org/package/2006/relationships"><Relationship Id="rId3" Type="http://schemas.openxmlformats.org/officeDocument/2006/relationships/image" Target="../media/image53.tiff"/><Relationship Id="rId4" Type="http://schemas.openxmlformats.org/officeDocument/2006/relationships/image" Target="../media/image54.tiff"/><Relationship Id="rId5" Type="http://schemas.openxmlformats.org/officeDocument/2006/relationships/image" Target="../media/image55.tiff"/><Relationship Id="rId6" Type="http://schemas.openxmlformats.org/officeDocument/2006/relationships/image" Target="../media/image56.tiff"/><Relationship Id="rId7" Type="http://schemas.openxmlformats.org/officeDocument/2006/relationships/image" Target="../media/image57.tiff"/><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tiff"/><Relationship Id="rId3" Type="http://schemas.openxmlformats.org/officeDocument/2006/relationships/image" Target="../media/image59.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tiff"/><Relationship Id="rId3"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tiff"/></Relationships>
</file>

<file path=ppt/slides/_rels/slide38.xml.rels><?xml version="1.0" encoding="UTF-8" standalone="yes"?>
<Relationships xmlns="http://schemas.openxmlformats.org/package/2006/relationships"><Relationship Id="rId3" Type="http://schemas.openxmlformats.org/officeDocument/2006/relationships/image" Target="../media/image64.tiff"/><Relationship Id="rId4" Type="http://schemas.openxmlformats.org/officeDocument/2006/relationships/image" Target="../media/image65.tiff"/><Relationship Id="rId5" Type="http://schemas.openxmlformats.org/officeDocument/2006/relationships/image" Target="../media/image66.tiff"/><Relationship Id="rId6" Type="http://schemas.openxmlformats.org/officeDocument/2006/relationships/image" Target="../media/image67.tiff"/><Relationship Id="rId1" Type="http://schemas.openxmlformats.org/officeDocument/2006/relationships/slideLayout" Target="../slideLayouts/slideLayout6.xml"/><Relationship Id="rId2" Type="http://schemas.openxmlformats.org/officeDocument/2006/relationships/image" Target="../media/image63.tif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tif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tiff"/><Relationship Id="rId4" Type="http://schemas.openxmlformats.org/officeDocument/2006/relationships/image" Target="../media/image16.tiff"/><Relationship Id="rId1" Type="http://schemas.openxmlformats.org/officeDocument/2006/relationships/slideLayout" Target="../slideLayouts/slideLayout6.xml"/><Relationship Id="rId2" Type="http://schemas.openxmlformats.org/officeDocument/2006/relationships/image" Target="../media/image7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emf"/><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5.tiff"/><Relationship Id="rId4" Type="http://schemas.openxmlformats.org/officeDocument/2006/relationships/image" Target="../media/image76.jpe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image" Target="../media/image74.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tiff"/></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tiff"/><Relationship Id="rId5" Type="http://schemas.openxmlformats.org/officeDocument/2006/relationships/image" Target="../media/image84.tiff"/><Relationship Id="rId1" Type="http://schemas.openxmlformats.org/officeDocument/2006/relationships/slideLayout" Target="../slideLayouts/slideLayout6.xml"/><Relationship Id="rId2" Type="http://schemas.openxmlformats.org/officeDocument/2006/relationships/image" Target="../media/image81.tif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6.xml"/><Relationship Id="rId2" Type="http://schemas.openxmlformats.org/officeDocument/2006/relationships/diagramData" Target="../diagrams/data1.xml"/></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tiff"/><Relationship Id="rId5" Type="http://schemas.openxmlformats.org/officeDocument/2006/relationships/image" Target="../media/image89.tiff"/><Relationship Id="rId1" Type="http://schemas.openxmlformats.org/officeDocument/2006/relationships/slideLayout" Target="../slideLayouts/slideLayout6.xml"/><Relationship Id="rId2" Type="http://schemas.openxmlformats.org/officeDocument/2006/relationships/image" Target="../media/image86.tiff"/></Relationships>
</file>

<file path=ppt/slides/_rels/slide53.xml.rels><?xml version="1.0" encoding="UTF-8" standalone="yes"?>
<Relationships xmlns="http://schemas.openxmlformats.org/package/2006/relationships"><Relationship Id="rId3" Type="http://schemas.openxmlformats.org/officeDocument/2006/relationships/image" Target="../media/image91.tiff"/><Relationship Id="rId4" Type="http://schemas.openxmlformats.org/officeDocument/2006/relationships/image" Target="../media/image92.tiff"/><Relationship Id="rId1" Type="http://schemas.openxmlformats.org/officeDocument/2006/relationships/slideLayout" Target="../slideLayouts/slideLayout6.xml"/><Relationship Id="rId2" Type="http://schemas.openxmlformats.org/officeDocument/2006/relationships/image" Target="../media/image90.tiff"/></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6.xml"/><Relationship Id="rId2" Type="http://schemas.openxmlformats.org/officeDocument/2006/relationships/diagramData" Target="../diagrams/data2.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6.xml"/><Relationship Id="rId2" Type="http://schemas.openxmlformats.org/officeDocument/2006/relationships/diagramData" Target="../diagrams/data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6.xml"/><Relationship Id="rId2" Type="http://schemas.openxmlformats.org/officeDocument/2006/relationships/diagramData" Target="../diagrams/data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6.xml"/><Relationship Id="rId2" Type="http://schemas.openxmlformats.org/officeDocument/2006/relationships/diagramData" Target="../diagrams/data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6.xml"/><Relationship Id="rId4" Type="http://schemas.openxmlformats.org/officeDocument/2006/relationships/diagramQuickStyle" Target="../diagrams/quickStyle6.xml"/><Relationship Id="rId5" Type="http://schemas.openxmlformats.org/officeDocument/2006/relationships/diagramColors" Target="../diagrams/colors6.xml"/><Relationship Id="rId6" Type="http://schemas.microsoft.com/office/2007/relationships/diagramDrawing" Target="../diagrams/drawing6.xml"/><Relationship Id="rId1" Type="http://schemas.openxmlformats.org/officeDocument/2006/relationships/slideLayout" Target="../slideLayouts/slideLayout6.xml"/><Relationship Id="rId2" Type="http://schemas.openxmlformats.org/officeDocument/2006/relationships/diagramData" Target="../diagrams/data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7.xml"/><Relationship Id="rId4" Type="http://schemas.openxmlformats.org/officeDocument/2006/relationships/diagramQuickStyle" Target="../diagrams/quickStyle7.xml"/><Relationship Id="rId5" Type="http://schemas.openxmlformats.org/officeDocument/2006/relationships/diagramColors" Target="../diagrams/colors7.xml"/><Relationship Id="rId6" Type="http://schemas.microsoft.com/office/2007/relationships/diagramDrawing" Target="../diagrams/drawing7.xml"/><Relationship Id="rId1" Type="http://schemas.openxmlformats.org/officeDocument/2006/relationships/slideLayout" Target="../slideLayouts/slideLayout6.xml"/><Relationship Id="rId2" Type="http://schemas.openxmlformats.org/officeDocument/2006/relationships/diagramData" Target="../diagrams/data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94.emf"/><Relationship Id="rId4" Type="http://schemas.openxmlformats.org/officeDocument/2006/relationships/image" Target="../media/image95.emf"/><Relationship Id="rId5" Type="http://schemas.openxmlformats.org/officeDocument/2006/relationships/image" Target="../media/image96.emf"/><Relationship Id="rId1" Type="http://schemas.openxmlformats.org/officeDocument/2006/relationships/slideLayout" Target="../slideLayouts/slideLayout7.xml"/><Relationship Id="rId2" Type="http://schemas.openxmlformats.org/officeDocument/2006/relationships/image" Target="../media/image93.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tiff"/><Relationship Id="rId3" Type="http://schemas.openxmlformats.org/officeDocument/2006/relationships/image" Target="../media/image99.tiff"/></Relationships>
</file>

<file path=ppt/slides/_rels/slide64.xml.rels><?xml version="1.0" encoding="UTF-8" standalone="yes"?>
<Relationships xmlns="http://schemas.openxmlformats.org/package/2006/relationships"><Relationship Id="rId3" Type="http://schemas.openxmlformats.org/officeDocument/2006/relationships/image" Target="../media/image100.tiff"/><Relationship Id="rId4" Type="http://schemas.openxmlformats.org/officeDocument/2006/relationships/image" Target="../media/image101.tiff"/><Relationship Id="rId5" Type="http://schemas.openxmlformats.org/officeDocument/2006/relationships/image" Target="../media/image102.tiff"/><Relationship Id="rId6" Type="http://schemas.openxmlformats.org/officeDocument/2006/relationships/image" Target="../media/image103.tiff"/><Relationship Id="rId7" Type="http://schemas.openxmlformats.org/officeDocument/2006/relationships/image" Target="../media/image104.tiff"/><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png"/><Relationship Id="rId3" Type="http://schemas.openxmlformats.org/officeDocument/2006/relationships/image" Target="../media/image106.tif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tiff"/><Relationship Id="rId5" Type="http://schemas.openxmlformats.org/officeDocument/2006/relationships/image" Target="../media/image8.tiff"/><Relationship Id="rId6" Type="http://schemas.openxmlformats.org/officeDocument/2006/relationships/image" Target="../media/image9.tiff"/><Relationship Id="rId1" Type="http://schemas.openxmlformats.org/officeDocument/2006/relationships/slideLayout" Target="../slideLayouts/slideLayout6.xml"/><Relationship Id="rId2"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11.tiff"/><Relationship Id="rId4" Type="http://schemas.openxmlformats.org/officeDocument/2006/relationships/image" Target="../media/image12.tiff"/><Relationship Id="rId1" Type="http://schemas.openxmlformats.org/officeDocument/2006/relationships/slideLayout" Target="../slideLayouts/slideLayout6.xml"/><Relationship Id="rId2" Type="http://schemas.openxmlformats.org/officeDocument/2006/relationships/image" Target="../media/image10.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Trends in Communications – or Thinking Beyond Voice</a:t>
            </a:r>
            <a:endParaRPr lang="en-US" dirty="0"/>
          </a:p>
        </p:txBody>
      </p:sp>
      <p:sp>
        <p:nvSpPr>
          <p:cNvPr id="3" name="Subtitle 2"/>
          <p:cNvSpPr>
            <a:spLocks noGrp="1"/>
          </p:cNvSpPr>
          <p:nvPr>
            <p:ph type="subTitle" idx="1"/>
          </p:nvPr>
        </p:nvSpPr>
        <p:spPr/>
        <p:txBody>
          <a:bodyPr>
            <a:normAutofit fontScale="85000" lnSpcReduction="20000"/>
          </a:bodyPr>
          <a:lstStyle/>
          <a:p>
            <a:r>
              <a:rPr lang="en-US" dirty="0" smtClean="0"/>
              <a:t>Henning Schulzrinne</a:t>
            </a:r>
          </a:p>
          <a:p>
            <a:r>
              <a:rPr lang="en-US" dirty="0" smtClean="0"/>
              <a:t>FCC/Columbia University</a:t>
            </a:r>
          </a:p>
          <a:p>
            <a:r>
              <a:rPr lang="en-US" dirty="0" smtClean="0"/>
              <a:t>September 2016</a:t>
            </a:r>
            <a:endParaRPr lang="en-US" dirty="0"/>
          </a:p>
        </p:txBody>
      </p:sp>
      <p:sp>
        <p:nvSpPr>
          <p:cNvPr id="4" name="Slide Number Placeholder 3"/>
          <p:cNvSpPr>
            <a:spLocks noGrp="1"/>
          </p:cNvSpPr>
          <p:nvPr>
            <p:ph type="sldNum" sz="quarter" idx="12"/>
          </p:nvPr>
        </p:nvSpPr>
        <p:spPr/>
        <p:txBody>
          <a:bodyPr/>
          <a:lstStyle/>
          <a:p>
            <a:fld id="{82C0C736-79BE-084B-81BA-438F41A64751}" type="slidenum">
              <a:rPr lang="en-US" smtClean="0"/>
              <a:t>1</a:t>
            </a:fld>
            <a:endParaRPr lang="en-US"/>
          </a:p>
        </p:txBody>
      </p:sp>
    </p:spTree>
    <p:extLst>
      <p:ext uri="{BB962C8B-B14F-4D97-AF65-F5344CB8AC3E}">
        <p14:creationId xmlns:p14="http://schemas.microsoft.com/office/powerpoint/2010/main" val="10745257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reality (1)</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10</a:t>
            </a:fld>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7320" y="2682240"/>
            <a:ext cx="2042806" cy="768095"/>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7740" y="2482356"/>
            <a:ext cx="2567940" cy="1224817"/>
          </a:xfrm>
          <a:prstGeom prst="rect">
            <a:avLst/>
          </a:prstGeom>
        </p:spPr>
      </p:pic>
      <p:sp>
        <p:nvSpPr>
          <p:cNvPr id="5" name="Cloud 4"/>
          <p:cNvSpPr/>
          <p:nvPr/>
        </p:nvSpPr>
        <p:spPr>
          <a:xfrm>
            <a:off x="5220652" y="2453876"/>
            <a:ext cx="1811655" cy="128177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Elbow Connector 6"/>
          <p:cNvCxnSpPr>
            <a:stCxn id="3" idx="2"/>
          </p:cNvCxnSpPr>
          <p:nvPr/>
        </p:nvCxnSpPr>
        <p:spPr>
          <a:xfrm rot="16200000" flipH="1">
            <a:off x="4529489" y="1359568"/>
            <a:ext cx="1670305" cy="585183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 name="Predefined Process 7"/>
          <p:cNvSpPr/>
          <p:nvPr/>
        </p:nvSpPr>
        <p:spPr>
          <a:xfrm>
            <a:off x="8930640" y="4452167"/>
            <a:ext cx="1706880" cy="1506673"/>
          </a:xfrm>
          <a:prstGeom prst="flowChartPredefined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smtClean="0"/>
              <a:t>external</a:t>
            </a:r>
          </a:p>
          <a:p>
            <a:pPr algn="ctr"/>
            <a:r>
              <a:rPr lang="en-US" dirty="0" smtClean="0"/>
              <a:t>program</a:t>
            </a:r>
            <a:endParaRPr lang="en-US" dirty="0"/>
          </a:p>
        </p:txBody>
      </p:sp>
      <p:cxnSp>
        <p:nvCxnSpPr>
          <p:cNvPr id="10" name="Straight Arrow Connector 9"/>
          <p:cNvCxnSpPr>
            <a:stCxn id="3" idx="3"/>
            <a:endCxn id="4" idx="1"/>
          </p:cNvCxnSpPr>
          <p:nvPr/>
        </p:nvCxnSpPr>
        <p:spPr>
          <a:xfrm>
            <a:off x="3460126" y="3066288"/>
            <a:ext cx="5127614" cy="2847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46585" y="2355865"/>
            <a:ext cx="1250471" cy="646331"/>
          </a:xfrm>
          <a:prstGeom prst="rect">
            <a:avLst/>
          </a:prstGeom>
          <a:solidFill>
            <a:schemeClr val="bg2">
              <a:lumMod val="75000"/>
            </a:schemeClr>
          </a:solidFill>
        </p:spPr>
        <p:txBody>
          <a:bodyPr wrap="none" rtlCol="0">
            <a:spAutoFit/>
          </a:bodyPr>
          <a:lstStyle/>
          <a:p>
            <a:pPr algn="ctr"/>
            <a:r>
              <a:rPr lang="en-US" dirty="0" smtClean="0"/>
              <a:t>proprietary</a:t>
            </a:r>
          </a:p>
          <a:p>
            <a:pPr algn="ctr"/>
            <a:r>
              <a:rPr lang="en-US" dirty="0" smtClean="0"/>
              <a:t>HTTP(S)</a:t>
            </a:r>
            <a:endParaRPr lang="en-US" dirty="0"/>
          </a:p>
        </p:txBody>
      </p:sp>
      <p:sp>
        <p:nvSpPr>
          <p:cNvPr id="12" name="TextBox 11"/>
          <p:cNvSpPr txBox="1"/>
          <p:nvPr/>
        </p:nvSpPr>
        <p:spPr>
          <a:xfrm>
            <a:off x="3358947" y="4414546"/>
            <a:ext cx="2025747" cy="646331"/>
          </a:xfrm>
          <a:prstGeom prst="rect">
            <a:avLst/>
          </a:prstGeom>
          <a:solidFill>
            <a:schemeClr val="bg2">
              <a:lumMod val="75000"/>
            </a:schemeClr>
          </a:solidFill>
        </p:spPr>
        <p:txBody>
          <a:bodyPr wrap="none" rtlCol="0">
            <a:spAutoFit/>
          </a:bodyPr>
          <a:lstStyle/>
          <a:p>
            <a:pPr algn="ctr"/>
            <a:r>
              <a:rPr lang="en-US" dirty="0" smtClean="0"/>
              <a:t>HTTP GET/POST API</a:t>
            </a:r>
          </a:p>
          <a:p>
            <a:pPr algn="ctr"/>
            <a:r>
              <a:rPr lang="en-US" dirty="0" smtClean="0"/>
              <a:t>HTTP(S)</a:t>
            </a:r>
            <a:endParaRPr lang="en-US" dirty="0"/>
          </a:p>
        </p:txBody>
      </p:sp>
      <p:sp>
        <p:nvSpPr>
          <p:cNvPr id="14" name="TextBox 13"/>
          <p:cNvSpPr txBox="1"/>
          <p:nvPr/>
        </p:nvSpPr>
        <p:spPr>
          <a:xfrm>
            <a:off x="568884" y="5840422"/>
            <a:ext cx="5403146" cy="369332"/>
          </a:xfrm>
          <a:prstGeom prst="rect">
            <a:avLst/>
          </a:prstGeom>
          <a:noFill/>
        </p:spPr>
        <p:txBody>
          <a:bodyPr wrap="none" rtlCol="0">
            <a:spAutoFit/>
          </a:bodyPr>
          <a:lstStyle/>
          <a:p>
            <a:r>
              <a:rPr lang="en-US" b="1" dirty="0" smtClean="0"/>
              <a:t>See (e.g.,) draft-</a:t>
            </a:r>
            <a:r>
              <a:rPr lang="en-US" b="1" dirty="0" err="1" smtClean="0"/>
              <a:t>tschofenig</a:t>
            </a:r>
            <a:r>
              <a:rPr lang="en-US" b="1" dirty="0" smtClean="0"/>
              <a:t>-post-standardization (2012)</a:t>
            </a:r>
            <a:endParaRPr lang="en-US" b="1" dirty="0"/>
          </a:p>
        </p:txBody>
      </p:sp>
      <p:sp>
        <p:nvSpPr>
          <p:cNvPr id="15" name="TextBox 14"/>
          <p:cNvSpPr txBox="1"/>
          <p:nvPr/>
        </p:nvSpPr>
        <p:spPr>
          <a:xfrm>
            <a:off x="8587740" y="1836023"/>
            <a:ext cx="2011833" cy="646331"/>
          </a:xfrm>
          <a:prstGeom prst="rect">
            <a:avLst/>
          </a:prstGeom>
          <a:noFill/>
        </p:spPr>
        <p:txBody>
          <a:bodyPr wrap="none" rtlCol="0">
            <a:spAutoFit/>
          </a:bodyPr>
          <a:lstStyle/>
          <a:p>
            <a:r>
              <a:rPr lang="en-US" dirty="0" smtClean="0"/>
              <a:t>rapid app switching</a:t>
            </a:r>
          </a:p>
          <a:p>
            <a:r>
              <a:rPr lang="en-US" dirty="0" smtClean="0"/>
              <a:t>seamless download</a:t>
            </a:r>
            <a:endParaRPr lang="en-US" dirty="0"/>
          </a:p>
        </p:txBody>
      </p:sp>
    </p:spTree>
    <p:extLst>
      <p:ext uri="{BB962C8B-B14F-4D97-AF65-F5344CB8AC3E}">
        <p14:creationId xmlns:p14="http://schemas.microsoft.com/office/powerpoint/2010/main" val="1940407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 reality (2)</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11</a:t>
            </a:fld>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17320" y="2682240"/>
            <a:ext cx="2042806" cy="768095"/>
          </a:xfrm>
          <a:prstGeom prst="rect">
            <a:avLst/>
          </a:prstGeom>
        </p:spPr>
      </p:pic>
      <p:sp>
        <p:nvSpPr>
          <p:cNvPr id="5" name="Cloud 4"/>
          <p:cNvSpPr/>
          <p:nvPr/>
        </p:nvSpPr>
        <p:spPr>
          <a:xfrm>
            <a:off x="5220652" y="2453876"/>
            <a:ext cx="1811655" cy="128177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3" idx="3"/>
          </p:cNvCxnSpPr>
          <p:nvPr/>
        </p:nvCxnSpPr>
        <p:spPr>
          <a:xfrm>
            <a:off x="3460126" y="3066288"/>
            <a:ext cx="5127614" cy="28477"/>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746585" y="2355865"/>
            <a:ext cx="1250471" cy="646331"/>
          </a:xfrm>
          <a:prstGeom prst="rect">
            <a:avLst/>
          </a:prstGeom>
          <a:solidFill>
            <a:schemeClr val="bg2">
              <a:lumMod val="75000"/>
            </a:schemeClr>
          </a:solidFill>
        </p:spPr>
        <p:txBody>
          <a:bodyPr wrap="none" rtlCol="0">
            <a:spAutoFit/>
          </a:bodyPr>
          <a:lstStyle/>
          <a:p>
            <a:pPr algn="ctr"/>
            <a:r>
              <a:rPr lang="en-US" dirty="0" smtClean="0"/>
              <a:t>proprietary</a:t>
            </a:r>
          </a:p>
          <a:p>
            <a:pPr algn="ctr"/>
            <a:r>
              <a:rPr lang="en-US" dirty="0" smtClean="0"/>
              <a:t>HTTP(S)</a:t>
            </a:r>
            <a:endParaRPr lang="en-US" dirty="0"/>
          </a:p>
        </p:txBody>
      </p:sp>
      <p:pic>
        <p:nvPicPr>
          <p:cNvPr id="9" name="Picture 8"/>
          <p:cNvPicPr>
            <a:picLocks noChangeAspect="1"/>
          </p:cNvPicPr>
          <p:nvPr/>
        </p:nvPicPr>
        <p:blipFill>
          <a:blip r:embed="rId3"/>
          <a:stretch>
            <a:fillRect/>
          </a:stretch>
        </p:blipFill>
        <p:spPr>
          <a:xfrm>
            <a:off x="7935034" y="3673486"/>
            <a:ext cx="3086100" cy="508000"/>
          </a:xfrm>
          <a:prstGeom prst="rect">
            <a:avLst/>
          </a:prstGeom>
        </p:spPr>
      </p:pic>
      <p:pic>
        <p:nvPicPr>
          <p:cNvPr id="13" name="Picture 12"/>
          <p:cNvPicPr>
            <a:picLocks noChangeAspect="1"/>
          </p:cNvPicPr>
          <p:nvPr/>
        </p:nvPicPr>
        <p:blipFill>
          <a:blip r:embed="rId4"/>
          <a:stretch>
            <a:fillRect/>
          </a:stretch>
        </p:blipFill>
        <p:spPr>
          <a:xfrm>
            <a:off x="8874199" y="2516040"/>
            <a:ext cx="1207770" cy="1157446"/>
          </a:xfrm>
          <a:prstGeom prst="rect">
            <a:avLst/>
          </a:prstGeom>
        </p:spPr>
      </p:pic>
      <p:sp>
        <p:nvSpPr>
          <p:cNvPr id="14" name="TextBox 13"/>
          <p:cNvSpPr txBox="1"/>
          <p:nvPr/>
        </p:nvSpPr>
        <p:spPr>
          <a:xfrm>
            <a:off x="11021134" y="3265669"/>
            <a:ext cx="551754" cy="369332"/>
          </a:xfrm>
          <a:prstGeom prst="rect">
            <a:avLst/>
          </a:prstGeom>
          <a:noFill/>
        </p:spPr>
        <p:txBody>
          <a:bodyPr wrap="none" rtlCol="0">
            <a:spAutoFit/>
          </a:bodyPr>
          <a:lstStyle/>
          <a:p>
            <a:r>
              <a:rPr lang="en-US" smtClean="0"/>
              <a:t>SDP</a:t>
            </a:r>
            <a:endParaRPr lang="en-US"/>
          </a:p>
        </p:txBody>
      </p:sp>
    </p:spTree>
    <p:extLst>
      <p:ext uri="{BB962C8B-B14F-4D97-AF65-F5344CB8AC3E}">
        <p14:creationId xmlns:p14="http://schemas.microsoft.com/office/powerpoint/2010/main" val="748390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2001</a:t>
            </a:r>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12</a:t>
            </a:fld>
            <a:endParaRPr lang="en-US" dirty="0"/>
          </a:p>
        </p:txBody>
      </p:sp>
      <p:pic>
        <p:nvPicPr>
          <p:cNvPr id="4" name="Picture 205" descr="E:\html\clipart\Computers\pc\Compaq-ipaq.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436100" y="1866900"/>
            <a:ext cx="1968500" cy="3103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639064" y="2082800"/>
            <a:ext cx="3986479" cy="40513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8000" y="2082800"/>
            <a:ext cx="3412067" cy="2559050"/>
          </a:xfrm>
          <a:prstGeom prst="rect">
            <a:avLst/>
          </a:prstGeom>
        </p:spPr>
      </p:pic>
      <p:sp>
        <p:nvSpPr>
          <p:cNvPr id="7" name="TextBox 6"/>
          <p:cNvSpPr txBox="1"/>
          <p:nvPr/>
        </p:nvSpPr>
        <p:spPr>
          <a:xfrm>
            <a:off x="4689043" y="5575300"/>
            <a:ext cx="546945" cy="369332"/>
          </a:xfrm>
          <a:prstGeom prst="rect">
            <a:avLst/>
          </a:prstGeom>
          <a:noFill/>
        </p:spPr>
        <p:txBody>
          <a:bodyPr wrap="none" rtlCol="0">
            <a:spAutoFit/>
          </a:bodyPr>
          <a:lstStyle/>
          <a:p>
            <a:r>
              <a:rPr lang="en-US" smtClean="0"/>
              <a:t>sipc</a:t>
            </a:r>
            <a:endParaRPr lang="en-US" dirty="0"/>
          </a:p>
        </p:txBody>
      </p:sp>
      <p:pic>
        <p:nvPicPr>
          <p:cNvPr id="9" name="Picture 1061" descr="C:\tmp\main5.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84583" y="4897953"/>
            <a:ext cx="1646238" cy="1268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249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2016</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193800" y="1927775"/>
            <a:ext cx="2425700" cy="2409529"/>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9500" y="2063919"/>
            <a:ext cx="3695700" cy="2463800"/>
          </a:xfrm>
          <a:prstGeom prst="rect">
            <a:avLst/>
          </a:prstGeom>
        </p:spPr>
      </p:pic>
      <p:pic>
        <p:nvPicPr>
          <p:cNvPr id="6" name="Picture 5"/>
          <p:cNvPicPr>
            <a:picLocks noChangeAspect="1"/>
          </p:cNvPicPr>
          <p:nvPr/>
        </p:nvPicPr>
        <p:blipFill>
          <a:blip r:embed="rId4"/>
          <a:stretch>
            <a:fillRect/>
          </a:stretch>
        </p:blipFill>
        <p:spPr>
          <a:xfrm>
            <a:off x="7747000" y="2063919"/>
            <a:ext cx="2527300" cy="2527300"/>
          </a:xfrm>
          <a:prstGeom prst="rect">
            <a:avLst/>
          </a:prstGeom>
        </p:spPr>
      </p:pic>
    </p:spTree>
    <p:extLst>
      <p:ext uri="{BB962C8B-B14F-4D97-AF65-F5344CB8AC3E}">
        <p14:creationId xmlns:p14="http://schemas.microsoft.com/office/powerpoint/2010/main" val="97759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we leave users with two choices</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14</a:t>
            </a:fld>
            <a:endParaRPr lang="en-US" dirty="0"/>
          </a:p>
        </p:txBody>
      </p:sp>
      <p:sp>
        <p:nvSpPr>
          <p:cNvPr id="5" name="TextBox 4"/>
          <p:cNvSpPr txBox="1"/>
          <p:nvPr/>
        </p:nvSpPr>
        <p:spPr>
          <a:xfrm>
            <a:off x="5106649" y="3158967"/>
            <a:ext cx="1019831" cy="923330"/>
          </a:xfrm>
          <a:prstGeom prst="rect">
            <a:avLst/>
          </a:prstGeom>
          <a:noFill/>
        </p:spPr>
        <p:txBody>
          <a:bodyPr wrap="none" rtlCol="0">
            <a:spAutoFit/>
          </a:bodyPr>
          <a:lstStyle/>
          <a:p>
            <a:r>
              <a:rPr lang="en-US" sz="5400" dirty="0" smtClean="0"/>
              <a:t>OR</a:t>
            </a:r>
            <a:endParaRPr lang="en-US" sz="5400"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7280" y="4577652"/>
            <a:ext cx="2141046" cy="1741867"/>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7280" y="1737360"/>
            <a:ext cx="2438400" cy="148336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08520" y="2080546"/>
            <a:ext cx="2020824" cy="3368040"/>
          </a:xfrm>
          <a:prstGeom prst="rect">
            <a:avLst/>
          </a:prstGeom>
        </p:spPr>
      </p:pic>
      <p:sp>
        <p:nvSpPr>
          <p:cNvPr id="9" name="TextBox 8"/>
          <p:cNvSpPr txBox="1"/>
          <p:nvPr/>
        </p:nvSpPr>
        <p:spPr>
          <a:xfrm>
            <a:off x="6756744" y="5460729"/>
            <a:ext cx="2472600" cy="369332"/>
          </a:xfrm>
          <a:prstGeom prst="rect">
            <a:avLst/>
          </a:prstGeom>
          <a:noFill/>
        </p:spPr>
        <p:txBody>
          <a:bodyPr wrap="none" rtlCol="0">
            <a:spAutoFit/>
          </a:bodyPr>
          <a:lstStyle/>
          <a:p>
            <a:r>
              <a:rPr lang="en-US" dirty="0" smtClean="0"/>
              <a:t>same service as in 1950!</a:t>
            </a:r>
            <a:endParaRPr lang="en-US" dirty="0"/>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2096" y="3335306"/>
            <a:ext cx="2168768" cy="1127759"/>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34136" y="2338212"/>
            <a:ext cx="1755227" cy="3121945"/>
          </a:xfrm>
          <a:prstGeom prst="rect">
            <a:avLst/>
          </a:prstGeom>
        </p:spPr>
      </p:pic>
      <p:sp>
        <p:nvSpPr>
          <p:cNvPr id="12" name="TextBox 11"/>
          <p:cNvSpPr txBox="1"/>
          <p:nvPr/>
        </p:nvSpPr>
        <p:spPr>
          <a:xfrm>
            <a:off x="9575449" y="5460729"/>
            <a:ext cx="2472600" cy="369332"/>
          </a:xfrm>
          <a:prstGeom prst="rect">
            <a:avLst/>
          </a:prstGeom>
          <a:noFill/>
        </p:spPr>
        <p:txBody>
          <a:bodyPr wrap="none" rtlCol="0">
            <a:spAutoFit/>
          </a:bodyPr>
          <a:lstStyle/>
          <a:p>
            <a:r>
              <a:rPr lang="en-US" dirty="0" smtClean="0"/>
              <a:t>same service as in 1985!</a:t>
            </a:r>
            <a:endParaRPr lang="en-US" dirty="0"/>
          </a:p>
        </p:txBody>
      </p:sp>
    </p:spTree>
    <p:extLst>
      <p:ext uri="{BB962C8B-B14F-4D97-AF65-F5344CB8AC3E}">
        <p14:creationId xmlns:p14="http://schemas.microsoft.com/office/powerpoint/2010/main" val="219363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Interoperable identifiers</a:t>
            </a:r>
            <a:endParaRPr lang="en-US"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57D58728-E068-8E4B-AAE2-B94F0E7E4C95}" type="slidenum">
              <a:rPr lang="en-US" smtClean="0"/>
              <a:t>15</a:t>
            </a:fld>
            <a:endParaRPr lang="en-US"/>
          </a:p>
        </p:txBody>
      </p:sp>
    </p:spTree>
    <p:extLst>
      <p:ext uri="{BB962C8B-B14F-4D97-AF65-F5344CB8AC3E}">
        <p14:creationId xmlns:p14="http://schemas.microsoft.com/office/powerpoint/2010/main" val="176086003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Communication identifiers</a:t>
            </a:r>
            <a:endParaRPr lang="en-US" dirty="0"/>
          </a:p>
        </p:txBody>
      </p:sp>
      <p:graphicFrame>
        <p:nvGraphicFramePr>
          <p:cNvPr id="5" name="Content Placeholder 4"/>
          <p:cNvGraphicFramePr>
            <a:graphicFrameLocks noGrp="1"/>
          </p:cNvGraphicFramePr>
          <p:nvPr>
            <p:ph idx="1"/>
            <p:extLst/>
          </p:nvPr>
        </p:nvGraphicFramePr>
        <p:xfrm>
          <a:off x="1981201" y="1721944"/>
          <a:ext cx="8483599" cy="4326568"/>
        </p:xfrm>
        <a:graphic>
          <a:graphicData uri="http://schemas.openxmlformats.org/drawingml/2006/table">
            <a:tbl>
              <a:tblPr firstRow="1" bandRow="1">
                <a:tableStyleId>{5C22544A-7EE6-4342-B048-85BDC9FD1C3A}</a:tableStyleId>
              </a:tblPr>
              <a:tblGrid>
                <a:gridCol w="1337167"/>
                <a:gridCol w="2006474"/>
                <a:gridCol w="1746520"/>
                <a:gridCol w="1696719"/>
                <a:gridCol w="1696719"/>
              </a:tblGrid>
              <a:tr h="655110">
                <a:tc>
                  <a:txBody>
                    <a:bodyPr/>
                    <a:lstStyle/>
                    <a:p>
                      <a:r>
                        <a:rPr lang="en-US" sz="1600" dirty="0" smtClean="0"/>
                        <a:t>Property</a:t>
                      </a:r>
                      <a:endParaRPr lang="en-US" sz="1600" dirty="0"/>
                    </a:p>
                  </a:txBody>
                  <a:tcPr/>
                </a:tc>
                <a:tc>
                  <a:txBody>
                    <a:bodyPr/>
                    <a:lstStyle/>
                    <a:p>
                      <a:r>
                        <a:rPr lang="en-US" sz="1600" dirty="0" smtClean="0"/>
                        <a:t>URL</a:t>
                      </a:r>
                    </a:p>
                    <a:p>
                      <a:r>
                        <a:rPr lang="en-US" sz="1600" dirty="0" smtClean="0"/>
                        <a:t>owned</a:t>
                      </a:r>
                      <a:endParaRPr lang="en-US" sz="1600" dirty="0"/>
                    </a:p>
                  </a:txBody>
                  <a:tcPr/>
                </a:tc>
                <a:tc>
                  <a:txBody>
                    <a:bodyPr/>
                    <a:lstStyle/>
                    <a:p>
                      <a:r>
                        <a:rPr lang="en-US" sz="1600" dirty="0" smtClean="0"/>
                        <a:t>URL</a:t>
                      </a:r>
                    </a:p>
                    <a:p>
                      <a:r>
                        <a:rPr lang="en-US" sz="1600" dirty="0" smtClean="0"/>
                        <a:t>provider</a:t>
                      </a:r>
                      <a:endParaRPr lang="en-US" sz="1600" dirty="0"/>
                    </a:p>
                  </a:txBody>
                  <a:tcPr/>
                </a:tc>
                <a:tc>
                  <a:txBody>
                    <a:bodyPr/>
                    <a:lstStyle/>
                    <a:p>
                      <a:r>
                        <a:rPr lang="en-US" sz="1600" dirty="0" smtClean="0"/>
                        <a:t>E.164 phone number</a:t>
                      </a:r>
                      <a:endParaRPr lang="en-US" sz="1600" dirty="0"/>
                    </a:p>
                  </a:txBody>
                  <a:tcPr/>
                </a:tc>
                <a:tc>
                  <a:txBody>
                    <a:bodyPr/>
                    <a:lstStyle/>
                    <a:p>
                      <a:r>
                        <a:rPr lang="en-US" sz="1600" dirty="0" smtClean="0">
                          <a:solidFill>
                            <a:schemeClr val="bg2">
                              <a:lumMod val="50000"/>
                            </a:schemeClr>
                          </a:solidFill>
                        </a:rPr>
                        <a:t>Service-specific</a:t>
                      </a:r>
                      <a:endParaRPr lang="en-US" sz="1600" dirty="0">
                        <a:solidFill>
                          <a:schemeClr val="bg2">
                            <a:lumMod val="50000"/>
                          </a:schemeClr>
                        </a:solidFill>
                      </a:endParaRPr>
                    </a:p>
                  </a:txBody>
                  <a:tcPr/>
                </a:tc>
              </a:tr>
              <a:tr h="528067">
                <a:tc>
                  <a:txBody>
                    <a:bodyPr/>
                    <a:lstStyle/>
                    <a:p>
                      <a:r>
                        <a:rPr lang="en-US" sz="1400" dirty="0" smtClean="0"/>
                        <a:t>Example</a:t>
                      </a:r>
                      <a:endParaRPr lang="en-US" sz="1400" dirty="0"/>
                    </a:p>
                  </a:txBody>
                  <a:tcPr/>
                </a:tc>
                <a:tc>
                  <a:txBody>
                    <a:bodyPr/>
                    <a:lstStyle/>
                    <a:p>
                      <a:r>
                        <a:rPr lang="en-US" sz="1400" dirty="0" smtClean="0">
                          <a:hlinkClick r:id="rId3"/>
                        </a:rPr>
                        <a:t>alice@smith.name</a:t>
                      </a:r>
                      <a:endParaRPr lang="en-US" sz="1400" dirty="0" smtClean="0"/>
                    </a:p>
                    <a:p>
                      <a:r>
                        <a:rPr lang="en-US" sz="1400" dirty="0" err="1" smtClean="0"/>
                        <a:t>sip:</a:t>
                      </a:r>
                      <a:r>
                        <a:rPr lang="en-US" sz="1400" baseline="0" dirty="0" err="1" smtClean="0"/>
                        <a:t>alice@smith.name</a:t>
                      </a:r>
                      <a:endParaRPr lang="en-US" sz="1400" dirty="0"/>
                    </a:p>
                  </a:txBody>
                  <a:tcPr/>
                </a:tc>
                <a:tc>
                  <a:txBody>
                    <a:bodyPr/>
                    <a:lstStyle/>
                    <a:p>
                      <a:r>
                        <a:rPr lang="en-US" sz="1400" dirty="0" smtClean="0">
                          <a:hlinkClick r:id="rId4"/>
                        </a:rPr>
                        <a:t>alice@gmail.com</a:t>
                      </a:r>
                      <a:endParaRPr lang="en-US" sz="1400" dirty="0" smtClean="0"/>
                    </a:p>
                    <a:p>
                      <a:r>
                        <a:rPr lang="en-US" sz="1400" dirty="0" err="1" smtClean="0"/>
                        <a:t>sip:alice@ilec.com</a:t>
                      </a:r>
                      <a:endParaRPr lang="en-US" sz="1400" dirty="0"/>
                    </a:p>
                  </a:txBody>
                  <a:tcPr/>
                </a:tc>
                <a:tc>
                  <a:txBody>
                    <a:bodyPr/>
                    <a:lstStyle/>
                    <a:p>
                      <a:r>
                        <a:rPr lang="en-US" sz="1400" dirty="0" smtClean="0"/>
                        <a:t>+1</a:t>
                      </a:r>
                      <a:r>
                        <a:rPr lang="en-US" sz="1400" baseline="0" dirty="0" smtClean="0"/>
                        <a:t> 202 555 1010</a:t>
                      </a:r>
                      <a:endParaRPr lang="en-US" sz="1400" dirty="0"/>
                    </a:p>
                  </a:txBody>
                  <a:tcPr/>
                </a:tc>
                <a:tc>
                  <a:txBody>
                    <a:bodyPr/>
                    <a:lstStyle/>
                    <a:p>
                      <a:r>
                        <a:rPr lang="en-US" sz="1400" dirty="0" err="1" smtClean="0">
                          <a:solidFill>
                            <a:schemeClr val="bg2">
                              <a:lumMod val="50000"/>
                            </a:schemeClr>
                          </a:solidFill>
                        </a:rPr>
                        <a:t>www.facebook.com</a:t>
                      </a:r>
                      <a:r>
                        <a:rPr lang="en-US" sz="1400" dirty="0" smtClean="0">
                          <a:solidFill>
                            <a:schemeClr val="bg2">
                              <a:lumMod val="50000"/>
                            </a:schemeClr>
                          </a:solidFill>
                        </a:rPr>
                        <a:t>/</a:t>
                      </a:r>
                      <a:r>
                        <a:rPr lang="en-US" sz="1400" dirty="0" err="1" smtClean="0">
                          <a:solidFill>
                            <a:schemeClr val="bg2">
                              <a:lumMod val="50000"/>
                            </a:schemeClr>
                          </a:solidFill>
                        </a:rPr>
                        <a:t>alice.example</a:t>
                      </a:r>
                      <a:endParaRPr lang="en-US" sz="1400" dirty="0">
                        <a:solidFill>
                          <a:schemeClr val="bg2">
                            <a:lumMod val="50000"/>
                          </a:schemeClr>
                        </a:solidFill>
                      </a:endParaRPr>
                    </a:p>
                  </a:txBody>
                  <a:tcPr/>
                </a:tc>
              </a:tr>
              <a:tr h="321289">
                <a:tc>
                  <a:txBody>
                    <a:bodyPr/>
                    <a:lstStyle/>
                    <a:p>
                      <a:r>
                        <a:rPr lang="en-US" sz="1400" dirty="0" smtClean="0"/>
                        <a:t>Protocol-independent</a:t>
                      </a:r>
                      <a:endParaRPr lang="en-US" sz="1400"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c>
                  <a:txBody>
                    <a:bodyPr/>
                    <a:lstStyle/>
                    <a:p>
                      <a:r>
                        <a:rPr lang="en-US" dirty="0" smtClean="0"/>
                        <a:t>yes</a:t>
                      </a:r>
                      <a:endParaRPr lang="en-US" dirty="0"/>
                    </a:p>
                  </a:txBody>
                  <a:tcPr/>
                </a:tc>
                <a:tc>
                  <a:txBody>
                    <a:bodyPr/>
                    <a:lstStyle/>
                    <a:p>
                      <a:r>
                        <a:rPr lang="en-US" dirty="0" smtClean="0">
                          <a:solidFill>
                            <a:schemeClr val="bg2">
                              <a:lumMod val="50000"/>
                            </a:schemeClr>
                          </a:solidFill>
                        </a:rPr>
                        <a:t>yes</a:t>
                      </a:r>
                      <a:endParaRPr lang="en-US" dirty="0">
                        <a:solidFill>
                          <a:schemeClr val="bg2">
                            <a:lumMod val="50000"/>
                          </a:schemeClr>
                        </a:solidFill>
                      </a:endParaRPr>
                    </a:p>
                  </a:txBody>
                  <a:tcPr/>
                </a:tc>
              </a:tr>
              <a:tr h="277414">
                <a:tc>
                  <a:txBody>
                    <a:bodyPr/>
                    <a:lstStyle/>
                    <a:p>
                      <a:r>
                        <a:rPr lang="en-US" sz="1400" dirty="0" smtClean="0"/>
                        <a:t>Multimedia</a:t>
                      </a:r>
                      <a:endParaRPr lang="en-US" sz="1400"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r>
                        <a:rPr lang="en-US" dirty="0" smtClean="0"/>
                        <a:t>maybe (VRS)</a:t>
                      </a:r>
                      <a:endParaRPr lang="en-US" dirty="0"/>
                    </a:p>
                  </a:txBody>
                  <a:tcPr/>
                </a:tc>
                <a:tc>
                  <a:txBody>
                    <a:bodyPr/>
                    <a:lstStyle/>
                    <a:p>
                      <a:r>
                        <a:rPr lang="en-US" dirty="0" smtClean="0">
                          <a:solidFill>
                            <a:schemeClr val="bg2">
                              <a:lumMod val="50000"/>
                            </a:schemeClr>
                          </a:solidFill>
                        </a:rPr>
                        <a:t>maybe</a:t>
                      </a:r>
                      <a:endParaRPr lang="en-US" dirty="0">
                        <a:solidFill>
                          <a:schemeClr val="bg2">
                            <a:lumMod val="50000"/>
                          </a:schemeClr>
                        </a:solidFill>
                      </a:endParaRPr>
                    </a:p>
                  </a:txBody>
                  <a:tcPr/>
                </a:tc>
              </a:tr>
              <a:tr h="255701">
                <a:tc>
                  <a:txBody>
                    <a:bodyPr/>
                    <a:lstStyle/>
                    <a:p>
                      <a:r>
                        <a:rPr lang="en-US" sz="1400" dirty="0" smtClean="0"/>
                        <a:t>Portable</a:t>
                      </a:r>
                      <a:endParaRPr lang="en-US" sz="1400"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c>
                  <a:txBody>
                    <a:bodyPr/>
                    <a:lstStyle/>
                    <a:p>
                      <a:r>
                        <a:rPr lang="en-US" dirty="0" smtClean="0"/>
                        <a:t>somewhat</a:t>
                      </a:r>
                      <a:endParaRPr lang="en-US" dirty="0"/>
                    </a:p>
                  </a:txBody>
                  <a:tcPr/>
                </a:tc>
                <a:tc>
                  <a:txBody>
                    <a:bodyPr/>
                    <a:lstStyle/>
                    <a:p>
                      <a:r>
                        <a:rPr lang="en-US" dirty="0" smtClean="0">
                          <a:solidFill>
                            <a:schemeClr val="bg2">
                              <a:lumMod val="50000"/>
                            </a:schemeClr>
                          </a:solidFill>
                        </a:rPr>
                        <a:t>no</a:t>
                      </a:r>
                      <a:endParaRPr lang="en-US" dirty="0">
                        <a:solidFill>
                          <a:schemeClr val="bg2">
                            <a:lumMod val="50000"/>
                          </a:schemeClr>
                        </a:solidFill>
                      </a:endParaRPr>
                    </a:p>
                  </a:txBody>
                  <a:tcPr/>
                </a:tc>
              </a:tr>
              <a:tr h="432881">
                <a:tc>
                  <a:txBody>
                    <a:bodyPr/>
                    <a:lstStyle/>
                    <a:p>
                      <a:r>
                        <a:rPr lang="en-US" sz="1400" dirty="0" smtClean="0"/>
                        <a:t>Groups</a:t>
                      </a:r>
                      <a:endParaRPr lang="en-US" sz="1400"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r>
                        <a:rPr lang="en-US" dirty="0" smtClean="0"/>
                        <a:t>bridge number</a:t>
                      </a:r>
                      <a:endParaRPr lang="en-US" dirty="0"/>
                    </a:p>
                  </a:txBody>
                  <a:tcPr/>
                </a:tc>
                <a:tc>
                  <a:txBody>
                    <a:bodyPr/>
                    <a:lstStyle/>
                    <a:p>
                      <a:r>
                        <a:rPr lang="en-US" dirty="0" smtClean="0">
                          <a:solidFill>
                            <a:schemeClr val="bg2">
                              <a:lumMod val="50000"/>
                            </a:schemeClr>
                          </a:solidFill>
                        </a:rPr>
                        <a:t>not generally</a:t>
                      </a:r>
                      <a:endParaRPr lang="en-US" dirty="0">
                        <a:solidFill>
                          <a:schemeClr val="bg2">
                            <a:lumMod val="50000"/>
                          </a:schemeClr>
                        </a:solidFill>
                      </a:endParaRPr>
                    </a:p>
                  </a:txBody>
                  <a:tcPr/>
                </a:tc>
              </a:tr>
              <a:tr h="427888">
                <a:tc>
                  <a:txBody>
                    <a:bodyPr/>
                    <a:lstStyle/>
                    <a:p>
                      <a:r>
                        <a:rPr lang="en-US" sz="1400" dirty="0" smtClean="0"/>
                        <a:t>Trademark</a:t>
                      </a:r>
                      <a:r>
                        <a:rPr lang="en-US" sz="1400" baseline="0" dirty="0" smtClean="0"/>
                        <a:t> issues</a:t>
                      </a:r>
                      <a:endParaRPr lang="en-US" sz="1400" dirty="0"/>
                    </a:p>
                  </a:txBody>
                  <a:tcPr/>
                </a:tc>
                <a:tc>
                  <a:txBody>
                    <a:bodyPr/>
                    <a:lstStyle/>
                    <a:p>
                      <a:r>
                        <a:rPr lang="en-US" dirty="0" smtClean="0"/>
                        <a:t>yes</a:t>
                      </a:r>
                      <a:endParaRPr lang="en-US" dirty="0"/>
                    </a:p>
                  </a:txBody>
                  <a:tcPr/>
                </a:tc>
                <a:tc>
                  <a:txBody>
                    <a:bodyPr/>
                    <a:lstStyle/>
                    <a:p>
                      <a:r>
                        <a:rPr lang="en-US" dirty="0" smtClean="0"/>
                        <a:t>unlikely</a:t>
                      </a:r>
                      <a:endParaRPr lang="en-US" dirty="0"/>
                    </a:p>
                  </a:txBody>
                  <a:tcPr/>
                </a:tc>
                <a:tc>
                  <a:txBody>
                    <a:bodyPr/>
                    <a:lstStyle/>
                    <a:p>
                      <a:r>
                        <a:rPr lang="en-US" dirty="0" smtClean="0"/>
                        <a:t>unlikely</a:t>
                      </a:r>
                      <a:endParaRPr lang="en-US" dirty="0"/>
                    </a:p>
                  </a:txBody>
                  <a:tcPr/>
                </a:tc>
                <a:tc>
                  <a:txBody>
                    <a:bodyPr/>
                    <a:lstStyle/>
                    <a:p>
                      <a:r>
                        <a:rPr lang="en-US" dirty="0" smtClean="0">
                          <a:solidFill>
                            <a:schemeClr val="bg2">
                              <a:lumMod val="50000"/>
                            </a:schemeClr>
                          </a:solidFill>
                        </a:rPr>
                        <a:t>possible</a:t>
                      </a:r>
                      <a:endParaRPr lang="en-US" dirty="0">
                        <a:solidFill>
                          <a:schemeClr val="bg2">
                            <a:lumMod val="50000"/>
                          </a:schemeClr>
                        </a:solidFill>
                      </a:endParaRPr>
                    </a:p>
                  </a:txBody>
                  <a:tcPr/>
                </a:tc>
              </a:tr>
              <a:tr h="942670">
                <a:tc>
                  <a:txBody>
                    <a:bodyPr/>
                    <a:lstStyle/>
                    <a:p>
                      <a:r>
                        <a:rPr lang="en-US" sz="1400" dirty="0" smtClean="0"/>
                        <a:t>Privacy</a:t>
                      </a:r>
                      <a:endParaRPr lang="en-US" sz="1400" dirty="0"/>
                    </a:p>
                  </a:txBody>
                  <a:tcPr/>
                </a:tc>
                <a:tc>
                  <a:txBody>
                    <a:bodyPr/>
                    <a:lstStyle/>
                    <a:p>
                      <a:r>
                        <a:rPr lang="en-US" dirty="0" smtClean="0"/>
                        <a:t>Depends on name</a:t>
                      </a:r>
                      <a:r>
                        <a:rPr lang="en-US" baseline="0" dirty="0" smtClean="0"/>
                        <a:t> chosen (pseudonym)</a:t>
                      </a:r>
                      <a:endParaRPr lang="en-US" dirty="0"/>
                    </a:p>
                  </a:txBody>
                  <a:tcPr/>
                </a:tc>
                <a:tc>
                  <a:txBody>
                    <a:bodyPr/>
                    <a:lstStyle/>
                    <a:p>
                      <a:r>
                        <a:rPr lang="en-US" dirty="0" smtClean="0"/>
                        <a:t>Depends</a:t>
                      </a:r>
                      <a:r>
                        <a:rPr lang="en-US" baseline="0" dirty="0" smtClean="0"/>
                        <a:t> on naming scheme</a:t>
                      </a:r>
                      <a:endParaRPr lang="en-US" dirty="0"/>
                    </a:p>
                  </a:txBody>
                  <a:tcPr/>
                </a:tc>
                <a:tc>
                  <a:txBody>
                    <a:bodyPr/>
                    <a:lstStyle/>
                    <a:p>
                      <a:r>
                        <a:rPr lang="en-US" dirty="0" smtClean="0"/>
                        <a:t>mostly</a:t>
                      </a:r>
                      <a:endParaRPr lang="en-US" dirty="0"/>
                    </a:p>
                  </a:txBody>
                  <a:tcPr/>
                </a:tc>
                <a:tc>
                  <a:txBody>
                    <a:bodyPr/>
                    <a:lstStyle/>
                    <a:p>
                      <a:r>
                        <a:rPr lang="en-US" dirty="0" smtClean="0">
                          <a:solidFill>
                            <a:schemeClr val="bg2">
                              <a:lumMod val="50000"/>
                            </a:schemeClr>
                          </a:solidFill>
                        </a:rPr>
                        <a:t>Depends on provider</a:t>
                      </a:r>
                      <a:r>
                        <a:rPr lang="en-US" baseline="0" dirty="0" smtClean="0">
                          <a:solidFill>
                            <a:schemeClr val="bg2">
                              <a:lumMod val="50000"/>
                            </a:schemeClr>
                          </a:solidFill>
                        </a:rPr>
                        <a:t> “real name” policy</a:t>
                      </a:r>
                      <a:endParaRPr lang="en-US" dirty="0">
                        <a:solidFill>
                          <a:schemeClr val="bg2">
                            <a:lumMod val="50000"/>
                          </a:schemeClr>
                        </a:solidFill>
                      </a:endParaRPr>
                    </a:p>
                  </a:txBody>
                  <a:tcPr/>
                </a:tc>
              </a:tr>
            </a:tbl>
          </a:graphicData>
        </a:graphic>
      </p:graphicFrame>
      <p:sp>
        <p:nvSpPr>
          <p:cNvPr id="3" name="Slide Number Placeholder 2"/>
          <p:cNvSpPr>
            <a:spLocks noGrp="1"/>
          </p:cNvSpPr>
          <p:nvPr>
            <p:ph type="sldNum" sz="quarter" idx="12"/>
          </p:nvPr>
        </p:nvSpPr>
        <p:spPr/>
        <p:txBody>
          <a:bodyPr/>
          <a:lstStyle/>
          <a:p>
            <a:fld id="{75C3118D-CD60-C448-AB88-7EFEB60ADC5A}" type="slidenum">
              <a:rPr lang="en-US" smtClean="0"/>
              <a:t>16</a:t>
            </a:fld>
            <a:endParaRPr lang="en-US"/>
          </a:p>
        </p:txBody>
      </p:sp>
    </p:spTree>
    <p:extLst>
      <p:ext uri="{BB962C8B-B14F-4D97-AF65-F5344CB8AC3E}">
        <p14:creationId xmlns:p14="http://schemas.microsoft.com/office/powerpoint/2010/main" val="10665990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8013702" y="2032001"/>
            <a:ext cx="2654299" cy="3127375"/>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3" name="Rounded Rectangle 12"/>
          <p:cNvSpPr/>
          <p:nvPr/>
        </p:nvSpPr>
        <p:spPr>
          <a:xfrm>
            <a:off x="4832351" y="2032001"/>
            <a:ext cx="2654299" cy="3127375"/>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65751" y="3808872"/>
            <a:ext cx="1965325" cy="1123955"/>
          </a:xfrm>
          <a:prstGeom prst="rect">
            <a:avLst/>
          </a:prstGeom>
        </p:spPr>
      </p:pic>
      <p:sp>
        <p:nvSpPr>
          <p:cNvPr id="12" name="Rounded Rectangle 11"/>
          <p:cNvSpPr/>
          <p:nvPr/>
        </p:nvSpPr>
        <p:spPr>
          <a:xfrm>
            <a:off x="1651001" y="2032001"/>
            <a:ext cx="2654299" cy="312737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Phone number evolution</a:t>
            </a:r>
            <a:endParaRPr lang="en-US" dirty="0"/>
          </a:p>
        </p:txBody>
      </p:sp>
      <p:sp>
        <p:nvSpPr>
          <p:cNvPr id="6" name="Slide Number Placeholder 5"/>
          <p:cNvSpPr>
            <a:spLocks noGrp="1"/>
          </p:cNvSpPr>
          <p:nvPr>
            <p:ph type="sldNum" sz="quarter" idx="12"/>
          </p:nvPr>
        </p:nvSpPr>
        <p:spPr/>
        <p:txBody>
          <a:bodyPr/>
          <a:lstStyle/>
          <a:p>
            <a:fld id="{FAA9B6C6-3E46-2246-8646-704B7D7A9758}" type="slidenum">
              <a:rPr lang="en-US" smtClean="0"/>
              <a:t>17</a:t>
            </a:fld>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0701" y="2636994"/>
            <a:ext cx="2324099" cy="1549399"/>
          </a:xfrm>
          <a:prstGeom prst="rect">
            <a:avLst/>
          </a:prstGeom>
        </p:spPr>
      </p:pic>
      <p:pic>
        <p:nvPicPr>
          <p:cNvPr id="10" name="Picture 9" descr="Business-Card_SoutheastFam_900x900.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65750" y="2475068"/>
            <a:ext cx="1748420" cy="1000125"/>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70876" y="2475067"/>
            <a:ext cx="2216963" cy="2263440"/>
          </a:xfrm>
          <a:prstGeom prst="rect">
            <a:avLst/>
          </a:prstGeom>
        </p:spPr>
      </p:pic>
    </p:spTree>
    <p:extLst>
      <p:ext uri="{BB962C8B-B14F-4D97-AF65-F5344CB8AC3E}">
        <p14:creationId xmlns:p14="http://schemas.microsoft.com/office/powerpoint/2010/main" val="577200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Phone numbers are valuable</a:t>
            </a:r>
            <a:endParaRPr lang="en-US" dirty="0"/>
          </a:p>
        </p:txBody>
      </p:sp>
      <p:sp>
        <p:nvSpPr>
          <p:cNvPr id="5" name="Slide Number Placeholder 4"/>
          <p:cNvSpPr>
            <a:spLocks noGrp="1"/>
          </p:cNvSpPr>
          <p:nvPr>
            <p:ph type="sldNum" sz="quarter" idx="12"/>
          </p:nvPr>
        </p:nvSpPr>
        <p:spPr/>
        <p:txBody>
          <a:bodyPr/>
          <a:lstStyle/>
          <a:p>
            <a:fld id="{FAA9B6C6-3E46-2246-8646-704B7D7A9758}" type="slidenum">
              <a:rPr lang="en-US" smtClean="0"/>
              <a:t>18</a:t>
            </a:fld>
            <a:endParaRPr lang="en-US"/>
          </a:p>
        </p:txBody>
      </p:sp>
      <p:pic>
        <p:nvPicPr>
          <p:cNvPr id="6" name="Picture 5"/>
          <p:cNvPicPr>
            <a:picLocks noChangeAspect="1"/>
          </p:cNvPicPr>
          <p:nvPr/>
        </p:nvPicPr>
        <p:blipFill>
          <a:blip r:embed="rId3"/>
          <a:stretch>
            <a:fillRect/>
          </a:stretch>
        </p:blipFill>
        <p:spPr>
          <a:xfrm>
            <a:off x="1711326" y="1524000"/>
            <a:ext cx="4531403" cy="2143124"/>
          </a:xfrm>
          <a:prstGeom prst="rect">
            <a:avLst/>
          </a:prstGeom>
        </p:spPr>
        <p:style>
          <a:lnRef idx="1">
            <a:schemeClr val="accent5"/>
          </a:lnRef>
          <a:fillRef idx="3">
            <a:schemeClr val="accent5"/>
          </a:fillRef>
          <a:effectRef idx="2">
            <a:schemeClr val="accent5"/>
          </a:effectRef>
          <a:fontRef idx="minor">
            <a:schemeClr val="lt1"/>
          </a:fontRef>
        </p:style>
      </p:pic>
      <p:pic>
        <p:nvPicPr>
          <p:cNvPr id="7" name="Picture 6"/>
          <p:cNvPicPr>
            <a:picLocks noChangeAspect="1"/>
          </p:cNvPicPr>
          <p:nvPr/>
        </p:nvPicPr>
        <p:blipFill>
          <a:blip r:embed="rId4"/>
          <a:stretch>
            <a:fillRect/>
          </a:stretch>
        </p:blipFill>
        <p:spPr>
          <a:xfrm>
            <a:off x="3486150" y="3714748"/>
            <a:ext cx="6946900" cy="1587500"/>
          </a:xfrm>
          <a:prstGeom prst="rect">
            <a:avLst/>
          </a:prstGeom>
        </p:spPr>
        <p:style>
          <a:lnRef idx="1">
            <a:schemeClr val="accent6"/>
          </a:lnRef>
          <a:fillRef idx="3">
            <a:schemeClr val="accent6"/>
          </a:fillRef>
          <a:effectRef idx="2">
            <a:schemeClr val="accent6"/>
          </a:effectRef>
          <a:fontRef idx="minor">
            <a:schemeClr val="lt1"/>
          </a:fontRef>
        </p:style>
      </p:pic>
      <p:sp>
        <p:nvSpPr>
          <p:cNvPr id="8" name="TextBox 7"/>
          <p:cNvSpPr txBox="1"/>
          <p:nvPr/>
        </p:nvSpPr>
        <p:spPr>
          <a:xfrm>
            <a:off x="1524000" y="6488668"/>
            <a:ext cx="2634054" cy="369332"/>
          </a:xfrm>
          <a:prstGeom prst="rect">
            <a:avLst/>
          </a:prstGeom>
          <a:noFill/>
        </p:spPr>
        <p:txBody>
          <a:bodyPr wrap="none" rtlCol="0">
            <a:spAutoFit/>
          </a:bodyPr>
          <a:lstStyle/>
          <a:p>
            <a:r>
              <a:rPr lang="en-US" dirty="0"/>
              <a:t>NY Times, March 25, 2015</a:t>
            </a:r>
          </a:p>
        </p:txBody>
      </p:sp>
      <p:pic>
        <p:nvPicPr>
          <p:cNvPr id="9" name="Picture 8"/>
          <p:cNvPicPr>
            <a:picLocks noChangeAspect="1"/>
          </p:cNvPicPr>
          <p:nvPr/>
        </p:nvPicPr>
        <p:blipFill>
          <a:blip r:embed="rId5"/>
          <a:stretch>
            <a:fillRect/>
          </a:stretch>
        </p:blipFill>
        <p:spPr>
          <a:xfrm>
            <a:off x="1841500" y="5466947"/>
            <a:ext cx="7937500" cy="935284"/>
          </a:xfrm>
          <a:prstGeom prst="rect">
            <a:avLst/>
          </a:prstGeom>
        </p:spPr>
      </p:pic>
    </p:spTree>
    <p:extLst>
      <p:ext uri="{BB962C8B-B14F-4D97-AF65-F5344CB8AC3E}">
        <p14:creationId xmlns:p14="http://schemas.microsoft.com/office/powerpoint/2010/main" val="8202959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orizontal Scroll 4"/>
          <p:cNvSpPr/>
          <p:nvPr/>
        </p:nvSpPr>
        <p:spPr>
          <a:xfrm>
            <a:off x="1981200" y="1810772"/>
            <a:ext cx="8229600" cy="4091871"/>
          </a:xfrm>
          <a:prstGeom prst="horizontalScroll">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800" dirty="0"/>
              <a:t>All problems in computer science can be solved by another level of indirection, except of course for the problem of too many indirections. (David Wheeler)</a:t>
            </a:r>
          </a:p>
        </p:txBody>
      </p:sp>
      <p:sp>
        <p:nvSpPr>
          <p:cNvPr id="7" name="Slide Number Placeholder 6"/>
          <p:cNvSpPr>
            <a:spLocks noGrp="1"/>
          </p:cNvSpPr>
          <p:nvPr>
            <p:ph type="sldNum" sz="quarter" idx="12"/>
          </p:nvPr>
        </p:nvSpPr>
        <p:spPr/>
        <p:txBody>
          <a:bodyPr/>
          <a:lstStyle/>
          <a:p>
            <a:fld id="{57D58728-E068-8E4B-AAE2-B94F0E7E4C95}" type="slidenum">
              <a:rPr lang="en-US" smtClean="0"/>
              <a:t>19</a:t>
            </a:fld>
            <a:endParaRPr lang="en-US"/>
          </a:p>
        </p:txBody>
      </p:sp>
    </p:spTree>
    <p:extLst>
      <p:ext uri="{BB962C8B-B14F-4D97-AF65-F5344CB8AC3E}">
        <p14:creationId xmlns:p14="http://schemas.microsoft.com/office/powerpoint/2010/main" val="677367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Moving beyond voice in emergency communications</a:t>
            </a:r>
          </a:p>
          <a:p>
            <a:pPr lvl="1"/>
            <a:r>
              <a:rPr lang="en-US" dirty="0" smtClean="0"/>
              <a:t>what is changing?</a:t>
            </a:r>
          </a:p>
          <a:p>
            <a:pPr lvl="1"/>
            <a:r>
              <a:rPr lang="en-US" dirty="0" smtClean="0"/>
              <a:t>what does this mean for supporting communications in ”challenging” environments? </a:t>
            </a:r>
          </a:p>
          <a:p>
            <a:r>
              <a:rPr lang="en-US" dirty="0" smtClean="0"/>
              <a:t>Emergency communications</a:t>
            </a:r>
          </a:p>
          <a:p>
            <a:pPr lvl="1"/>
            <a:r>
              <a:rPr lang="en-US" dirty="0" smtClean="0"/>
              <a:t>the challenges of getting 911 out of the analog age</a:t>
            </a:r>
          </a:p>
          <a:p>
            <a:endParaRPr lang="en-US" dirty="0"/>
          </a:p>
        </p:txBody>
      </p:sp>
      <p:sp>
        <p:nvSpPr>
          <p:cNvPr id="4" name="Slide Number Placeholder 3"/>
          <p:cNvSpPr>
            <a:spLocks noGrp="1"/>
          </p:cNvSpPr>
          <p:nvPr>
            <p:ph type="sldNum" sz="quarter" idx="12"/>
          </p:nvPr>
        </p:nvSpPr>
        <p:spPr/>
        <p:txBody>
          <a:bodyPr/>
          <a:lstStyle/>
          <a:p>
            <a:fld id="{82C0C736-79BE-084B-81BA-438F41A64751}" type="slidenum">
              <a:rPr lang="en-US" smtClean="0"/>
              <a:t>2</a:t>
            </a:fld>
            <a:endParaRPr lang="en-US"/>
          </a:p>
        </p:txBody>
      </p:sp>
    </p:spTree>
    <p:extLst>
      <p:ext uri="{BB962C8B-B14F-4D97-AF65-F5344CB8AC3E}">
        <p14:creationId xmlns:p14="http://schemas.microsoft.com/office/powerpoint/2010/main" val="1617501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Humans vs. machines</a:t>
            </a:r>
            <a:endParaRPr lang="en-US" dirty="0"/>
          </a:p>
        </p:txBody>
      </p:sp>
      <p:sp>
        <p:nvSpPr>
          <p:cNvPr id="10" name="Slide Number Placeholder 9"/>
          <p:cNvSpPr>
            <a:spLocks noGrp="1"/>
          </p:cNvSpPr>
          <p:nvPr>
            <p:ph type="sldNum" sz="quarter" idx="12"/>
          </p:nvPr>
        </p:nvSpPr>
        <p:spPr/>
        <p:txBody>
          <a:bodyPr/>
          <a:lstStyle/>
          <a:p>
            <a:fld id="{57D58728-E068-8E4B-AAE2-B94F0E7E4C95}" type="slidenum">
              <a:rPr lang="en-US" smtClean="0"/>
              <a:pPr/>
              <a:t>20</a:t>
            </a:fld>
            <a:endParaRPr lang="en-US"/>
          </a:p>
        </p:txBody>
      </p:sp>
      <p:graphicFrame>
        <p:nvGraphicFramePr>
          <p:cNvPr id="5" name="Table 4"/>
          <p:cNvGraphicFramePr>
            <a:graphicFrameLocks noGrp="1"/>
          </p:cNvGraphicFramePr>
          <p:nvPr>
            <p:extLst/>
          </p:nvPr>
        </p:nvGraphicFramePr>
        <p:xfrm>
          <a:off x="1982787" y="2671613"/>
          <a:ext cx="8229600" cy="1747520"/>
        </p:xfrm>
        <a:graphic>
          <a:graphicData uri="http://schemas.openxmlformats.org/drawingml/2006/table">
            <a:tbl>
              <a:tblPr firstRow="1" bandRow="1">
                <a:tableStyleId>{775DCB02-9BB8-47FD-8907-85C794F793BA}</a:tableStyleId>
              </a:tblPr>
              <a:tblGrid>
                <a:gridCol w="2743200"/>
                <a:gridCol w="2743200"/>
                <a:gridCol w="2743200"/>
              </a:tblGrid>
              <a:tr h="129540">
                <a:tc>
                  <a:txBody>
                    <a:bodyPr/>
                    <a:lstStyle/>
                    <a:p>
                      <a:endParaRPr lang="en-US" dirty="0"/>
                    </a:p>
                  </a:txBody>
                  <a:tcPr/>
                </a:tc>
                <a:tc>
                  <a:txBody>
                    <a:bodyPr/>
                    <a:lstStyle/>
                    <a:p>
                      <a:r>
                        <a:rPr lang="en-US" dirty="0" smtClean="0"/>
                        <a:t>Human-visible</a:t>
                      </a:r>
                      <a:endParaRPr lang="en-US" dirty="0"/>
                    </a:p>
                  </a:txBody>
                  <a:tcPr/>
                </a:tc>
                <a:tc>
                  <a:txBody>
                    <a:bodyPr/>
                    <a:lstStyle/>
                    <a:p>
                      <a:r>
                        <a:rPr lang="en-US" dirty="0" smtClean="0"/>
                        <a:t>Machine-usable</a:t>
                      </a:r>
                      <a:endParaRPr lang="en-US" dirty="0"/>
                    </a:p>
                  </a:txBody>
                  <a:tcPr/>
                </a:tc>
              </a:tr>
              <a:tr h="370840">
                <a:tc>
                  <a:txBody>
                    <a:bodyPr/>
                    <a:lstStyle/>
                    <a:p>
                      <a:r>
                        <a:rPr lang="en-US" dirty="0" smtClean="0"/>
                        <a:t>Scope</a:t>
                      </a:r>
                      <a:endParaRPr lang="en-US" dirty="0"/>
                    </a:p>
                  </a:txBody>
                  <a:tcPr/>
                </a:tc>
                <a:tc>
                  <a:txBody>
                    <a:bodyPr/>
                    <a:lstStyle/>
                    <a:p>
                      <a:r>
                        <a:rPr lang="en-US" dirty="0" smtClean="0"/>
                        <a:t>local</a:t>
                      </a:r>
                      <a:r>
                        <a:rPr lang="en-US" baseline="0" dirty="0" smtClean="0"/>
                        <a:t> (“Mom”)</a:t>
                      </a:r>
                      <a:endParaRPr lang="en-US" dirty="0"/>
                    </a:p>
                  </a:txBody>
                  <a:tcPr/>
                </a:tc>
                <a:tc>
                  <a:txBody>
                    <a:bodyPr/>
                    <a:lstStyle/>
                    <a:p>
                      <a:r>
                        <a:rPr lang="en-US" dirty="0" smtClean="0"/>
                        <a:t>global</a:t>
                      </a:r>
                      <a:endParaRPr lang="en-US" dirty="0"/>
                    </a:p>
                  </a:txBody>
                  <a:tcPr/>
                </a:tc>
              </a:tr>
              <a:tr h="370840">
                <a:tc>
                  <a:txBody>
                    <a:bodyPr/>
                    <a:lstStyle/>
                    <a:p>
                      <a:r>
                        <a:rPr lang="en-US" dirty="0" smtClean="0"/>
                        <a:t>Persistence</a:t>
                      </a:r>
                      <a:endParaRPr lang="en-US" dirty="0"/>
                    </a:p>
                  </a:txBody>
                  <a:tcPr/>
                </a:tc>
                <a:tc>
                  <a:txBody>
                    <a:bodyPr/>
                    <a:lstStyle/>
                    <a:p>
                      <a:r>
                        <a:rPr lang="en-US" dirty="0" smtClean="0"/>
                        <a:t>temporary (“dentist”,</a:t>
                      </a:r>
                      <a:r>
                        <a:rPr lang="en-US" baseline="0" dirty="0" smtClean="0"/>
                        <a:t> “babysitter”</a:t>
                      </a:r>
                      <a:r>
                        <a:rPr lang="en-US" dirty="0" smtClean="0"/>
                        <a:t>)</a:t>
                      </a:r>
                      <a:endParaRPr lang="en-US" dirty="0"/>
                    </a:p>
                  </a:txBody>
                  <a:tcPr/>
                </a:tc>
                <a:tc>
                  <a:txBody>
                    <a:bodyPr/>
                    <a:lstStyle/>
                    <a:p>
                      <a:r>
                        <a:rPr lang="en-US" dirty="0" smtClean="0"/>
                        <a:t>often long-lived</a:t>
                      </a:r>
                      <a:endParaRPr lang="en-US" dirty="0"/>
                    </a:p>
                  </a:txBody>
                  <a:tcPr/>
                </a:tc>
              </a:tr>
              <a:tr h="370840">
                <a:tc>
                  <a:txBody>
                    <a:bodyPr/>
                    <a:lstStyle/>
                    <a:p>
                      <a:r>
                        <a:rPr lang="en-US" dirty="0" smtClean="0"/>
                        <a:t>Length</a:t>
                      </a:r>
                      <a:endParaRPr lang="en-US" dirty="0"/>
                    </a:p>
                  </a:txBody>
                  <a:tcPr/>
                </a:tc>
                <a:tc>
                  <a:txBody>
                    <a:bodyPr/>
                    <a:lstStyle/>
                    <a:p>
                      <a:r>
                        <a:rPr lang="en-US" dirty="0" smtClean="0"/>
                        <a:t>short (4-10?)</a:t>
                      </a:r>
                      <a:endParaRPr lang="en-US" dirty="0"/>
                    </a:p>
                  </a:txBody>
                  <a:tcPr/>
                </a:tc>
                <a:tc>
                  <a:txBody>
                    <a:bodyPr/>
                    <a:lstStyle/>
                    <a:p>
                      <a:r>
                        <a:rPr lang="en-US" dirty="0" smtClean="0"/>
                        <a:t>embeddable</a:t>
                      </a:r>
                      <a:r>
                        <a:rPr lang="en-US" baseline="0" dirty="0" smtClean="0"/>
                        <a:t> (&lt; 200?)</a:t>
                      </a:r>
                      <a:endParaRPr lang="en-US" dirty="0"/>
                    </a:p>
                  </a:txBody>
                  <a:tcPr/>
                </a:tc>
              </a:tr>
            </a:tbl>
          </a:graphicData>
        </a:graphic>
      </p:graphicFrame>
      <p:sp>
        <p:nvSpPr>
          <p:cNvPr id="6" name="TextBox 5"/>
          <p:cNvSpPr txBox="1"/>
          <p:nvPr/>
        </p:nvSpPr>
        <p:spPr>
          <a:xfrm>
            <a:off x="3188173" y="5156200"/>
            <a:ext cx="5320816"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dirty="0"/>
              <a:t>many identifiers serve as both – but UI can hide details</a:t>
            </a:r>
          </a:p>
        </p:txBody>
      </p:sp>
    </p:spTree>
    <p:extLst>
      <p:ext uri="{BB962C8B-B14F-4D97-AF65-F5344CB8AC3E}">
        <p14:creationId xmlns:p14="http://schemas.microsoft.com/office/powerpoint/2010/main" val="1350294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modalities</a:t>
            </a:r>
            <a:endParaRPr lang="en-US" dirty="0"/>
          </a:p>
        </p:txBody>
      </p:sp>
      <p:sp>
        <p:nvSpPr>
          <p:cNvPr id="3" name="Rounded Rectangle 2"/>
          <p:cNvSpPr/>
          <p:nvPr/>
        </p:nvSpPr>
        <p:spPr>
          <a:xfrm>
            <a:off x="8648700" y="2006600"/>
            <a:ext cx="2019300" cy="1790700"/>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Close family &amp; friends</a:t>
            </a:r>
          </a:p>
        </p:txBody>
      </p:sp>
      <p:sp>
        <p:nvSpPr>
          <p:cNvPr id="4" name="Rounded Rectangle 3"/>
          <p:cNvSpPr/>
          <p:nvPr/>
        </p:nvSpPr>
        <p:spPr>
          <a:xfrm>
            <a:off x="5118100" y="1968500"/>
            <a:ext cx="2019300" cy="17907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Professional</a:t>
            </a:r>
          </a:p>
          <a:p>
            <a:pPr algn="ctr"/>
            <a:r>
              <a:rPr lang="en-US" dirty="0"/>
              <a:t>Colleagues &amp; casual friends</a:t>
            </a:r>
          </a:p>
        </p:txBody>
      </p:sp>
      <p:sp>
        <p:nvSpPr>
          <p:cNvPr id="5" name="Rounded Rectangle 4"/>
          <p:cNvSpPr/>
          <p:nvPr/>
        </p:nvSpPr>
        <p:spPr>
          <a:xfrm>
            <a:off x="1816100" y="1906032"/>
            <a:ext cx="2019300" cy="17907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Car</a:t>
            </a:r>
          </a:p>
          <a:p>
            <a:pPr algn="ctr"/>
            <a:r>
              <a:rPr lang="en-US" dirty="0"/>
              <a:t>Insurance company</a:t>
            </a:r>
          </a:p>
        </p:txBody>
      </p:sp>
      <p:sp>
        <p:nvSpPr>
          <p:cNvPr id="6" name="TextBox 5"/>
          <p:cNvSpPr txBox="1"/>
          <p:nvPr/>
        </p:nvSpPr>
        <p:spPr>
          <a:xfrm>
            <a:off x="2342059" y="1968500"/>
            <a:ext cx="967381" cy="369332"/>
          </a:xfrm>
          <a:prstGeom prst="rect">
            <a:avLst/>
          </a:prstGeom>
          <a:noFill/>
        </p:spPr>
        <p:txBody>
          <a:bodyPr wrap="none" rtlCol="0">
            <a:spAutoFit/>
          </a:bodyPr>
          <a:lstStyle/>
          <a:p>
            <a:r>
              <a:rPr lang="en-US" dirty="0"/>
              <a:t>&lt; 1/year</a:t>
            </a:r>
          </a:p>
        </p:txBody>
      </p:sp>
      <p:sp>
        <p:nvSpPr>
          <p:cNvPr id="7" name="TextBox 6"/>
          <p:cNvSpPr txBox="1"/>
          <p:nvPr/>
        </p:nvSpPr>
        <p:spPr>
          <a:xfrm>
            <a:off x="9129326" y="2076922"/>
            <a:ext cx="1058047" cy="369332"/>
          </a:xfrm>
          <a:prstGeom prst="rect">
            <a:avLst/>
          </a:prstGeom>
          <a:noFill/>
        </p:spPr>
        <p:txBody>
          <a:bodyPr wrap="none" rtlCol="0">
            <a:spAutoFit/>
          </a:bodyPr>
          <a:lstStyle/>
          <a:p>
            <a:r>
              <a:rPr lang="en-US" dirty="0"/>
              <a:t>&gt; 1/week</a:t>
            </a:r>
          </a:p>
        </p:txBody>
      </p:sp>
      <p:sp>
        <p:nvSpPr>
          <p:cNvPr id="8" name="Cloud Callout 7"/>
          <p:cNvSpPr/>
          <p:nvPr/>
        </p:nvSpPr>
        <p:spPr>
          <a:xfrm>
            <a:off x="5118100" y="4622800"/>
            <a:ext cx="2133600" cy="1435100"/>
          </a:xfrm>
          <a:prstGeom prst="cloudCallout">
            <a:avLst>
              <a:gd name="adj1" fmla="val -8928"/>
              <a:gd name="adj2" fmla="val -10298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“I know her email, but need to call her”</a:t>
            </a:r>
          </a:p>
        </p:txBody>
      </p:sp>
      <p:sp>
        <p:nvSpPr>
          <p:cNvPr id="9" name="TextBox 8"/>
          <p:cNvSpPr txBox="1"/>
          <p:nvPr/>
        </p:nvSpPr>
        <p:spPr>
          <a:xfrm>
            <a:off x="5346700" y="1954579"/>
            <a:ext cx="1490152" cy="369332"/>
          </a:xfrm>
          <a:prstGeom prst="rect">
            <a:avLst/>
          </a:prstGeom>
          <a:noFill/>
        </p:spPr>
        <p:txBody>
          <a:bodyPr wrap="none" rtlCol="0">
            <a:spAutoFit/>
          </a:bodyPr>
          <a:lstStyle/>
          <a:p>
            <a:r>
              <a:rPr lang="en-US" dirty="0"/>
              <a:t>unpredictable</a:t>
            </a:r>
          </a:p>
        </p:txBody>
      </p:sp>
      <p:sp>
        <p:nvSpPr>
          <p:cNvPr id="10" name="Cloud Callout 9"/>
          <p:cNvSpPr/>
          <p:nvPr/>
        </p:nvSpPr>
        <p:spPr>
          <a:xfrm>
            <a:off x="8394700" y="4622800"/>
            <a:ext cx="2133600" cy="1435100"/>
          </a:xfrm>
          <a:prstGeom prst="cloudCallout">
            <a:avLst>
              <a:gd name="adj1" fmla="val -8928"/>
              <a:gd name="adj2" fmla="val -102987"/>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dirty="0"/>
              <a:t>“Alice and I always use Skype to chat.”</a:t>
            </a:r>
          </a:p>
        </p:txBody>
      </p:sp>
      <p:sp>
        <p:nvSpPr>
          <p:cNvPr id="11" name="Cloud Callout 10"/>
          <p:cNvSpPr/>
          <p:nvPr/>
        </p:nvSpPr>
        <p:spPr>
          <a:xfrm>
            <a:off x="1854200" y="4622800"/>
            <a:ext cx="2133600" cy="1435100"/>
          </a:xfrm>
          <a:prstGeom prst="cloudCallout">
            <a:avLst>
              <a:gd name="adj1" fmla="val -8928"/>
              <a:gd name="adj2" fmla="val -102987"/>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t>“I have a refrigerator magnet”</a:t>
            </a:r>
          </a:p>
        </p:txBody>
      </p:sp>
      <p:sp>
        <p:nvSpPr>
          <p:cNvPr id="12" name="TextBox 11"/>
          <p:cNvSpPr txBox="1"/>
          <p:nvPr/>
        </p:nvSpPr>
        <p:spPr>
          <a:xfrm>
            <a:off x="3686185" y="6057900"/>
            <a:ext cx="4591898" cy="369332"/>
          </a:xfrm>
          <a:prstGeom prst="rect">
            <a:avLst/>
          </a:prstGeom>
          <a:noFill/>
        </p:spPr>
        <p:txBody>
          <a:bodyPr wrap="none" rtlCol="0">
            <a:spAutoFit/>
          </a:bodyPr>
          <a:lstStyle/>
          <a:p>
            <a:r>
              <a:rPr lang="en-US" i="1" dirty="0"/>
              <a:t>not all communication identifiers are persistent</a:t>
            </a:r>
          </a:p>
        </p:txBody>
      </p:sp>
      <p:sp>
        <p:nvSpPr>
          <p:cNvPr id="14" name="Slide Number Placeholder 13"/>
          <p:cNvSpPr>
            <a:spLocks noGrp="1"/>
          </p:cNvSpPr>
          <p:nvPr>
            <p:ph type="sldNum" sz="quarter" idx="12"/>
          </p:nvPr>
        </p:nvSpPr>
        <p:spPr/>
        <p:txBody>
          <a:bodyPr/>
          <a:lstStyle/>
          <a:p>
            <a:fld id="{57D58728-E068-8E4B-AAE2-B94F0E7E4C95}" type="slidenum">
              <a:rPr lang="en-US" smtClean="0"/>
              <a:t>21</a:t>
            </a:fld>
            <a:endParaRPr lang="en-US"/>
          </a:p>
        </p:txBody>
      </p:sp>
    </p:spTree>
    <p:extLst>
      <p:ext uri="{BB962C8B-B14F-4D97-AF65-F5344CB8AC3E}">
        <p14:creationId xmlns:p14="http://schemas.microsoft.com/office/powerpoint/2010/main" val="1947627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Identity options</a:t>
            </a:r>
            <a:endParaRPr lang="en-US" dirty="0"/>
          </a:p>
        </p:txBody>
      </p:sp>
      <p:sp>
        <p:nvSpPr>
          <p:cNvPr id="5" name="Content Placeholder 4"/>
          <p:cNvSpPr>
            <a:spLocks noGrp="1"/>
          </p:cNvSpPr>
          <p:nvPr>
            <p:ph idx="1"/>
          </p:nvPr>
        </p:nvSpPr>
        <p:spPr/>
        <p:txBody>
          <a:bodyPr/>
          <a:lstStyle/>
          <a:p>
            <a:r>
              <a:rPr lang="en-US" dirty="0" smtClean="0"/>
              <a:t>Universal communication app</a:t>
            </a:r>
          </a:p>
          <a:p>
            <a:pPr lvl="1"/>
            <a:r>
              <a:rPr lang="en-US" dirty="0" smtClean="0"/>
              <a:t>Winner take all (</a:t>
            </a:r>
            <a:r>
              <a:rPr lang="en-US" dirty="0" err="1" smtClean="0"/>
              <a:t>WeChat</a:t>
            </a:r>
            <a:r>
              <a:rPr lang="is-IS" dirty="0" smtClean="0"/>
              <a:t>…)</a:t>
            </a:r>
            <a:endParaRPr lang="en-US" dirty="0" smtClean="0"/>
          </a:p>
          <a:p>
            <a:r>
              <a:rPr lang="en-US" dirty="0" smtClean="0"/>
              <a:t>Directory intermediation?</a:t>
            </a:r>
          </a:p>
          <a:p>
            <a:pPr lvl="1"/>
            <a:r>
              <a:rPr lang="en-US" dirty="0" smtClean="0"/>
              <a:t>But no universal query protocol</a:t>
            </a:r>
          </a:p>
          <a:p>
            <a:pPr lvl="1"/>
            <a:r>
              <a:rPr lang="en-US" dirty="0" smtClean="0"/>
              <a:t>or update mechanism (tool publishes into address book) </a:t>
            </a:r>
          </a:p>
          <a:p>
            <a:pPr lvl="1"/>
            <a:endParaRPr lang="en-US" dirty="0" smtClean="0"/>
          </a:p>
          <a:p>
            <a:endParaRPr lang="en-US" dirty="0"/>
          </a:p>
        </p:txBody>
      </p:sp>
      <p:sp>
        <p:nvSpPr>
          <p:cNvPr id="12" name="Slide Number Placeholder 11"/>
          <p:cNvSpPr>
            <a:spLocks noGrp="1"/>
          </p:cNvSpPr>
          <p:nvPr>
            <p:ph type="sldNum" sz="quarter" idx="12"/>
          </p:nvPr>
        </p:nvSpPr>
        <p:spPr/>
        <p:txBody>
          <a:bodyPr/>
          <a:lstStyle/>
          <a:p>
            <a:fld id="{57D58728-E068-8E4B-AAE2-B94F0E7E4C95}" type="slidenum">
              <a:rPr lang="en-US" smtClean="0"/>
              <a:pPr/>
              <a:t>22</a:t>
            </a:fld>
            <a:endParaRPr lang="en-US"/>
          </a:p>
        </p:txBody>
      </p:sp>
      <p:pic>
        <p:nvPicPr>
          <p:cNvPr id="6" name="Picture 5"/>
          <p:cNvPicPr>
            <a:picLocks noChangeAspect="1"/>
          </p:cNvPicPr>
          <p:nvPr/>
        </p:nvPicPr>
        <p:blipFill>
          <a:blip r:embed="rId2"/>
          <a:stretch>
            <a:fillRect/>
          </a:stretch>
        </p:blipFill>
        <p:spPr>
          <a:xfrm>
            <a:off x="3251200" y="3644901"/>
            <a:ext cx="3898900" cy="2145505"/>
          </a:xfrm>
          <a:prstGeom prst="rect">
            <a:avLst/>
          </a:prstGeom>
        </p:spPr>
      </p:pic>
      <p:pic>
        <p:nvPicPr>
          <p:cNvPr id="7" name="Picture 6"/>
          <p:cNvPicPr>
            <a:picLocks noChangeAspect="1"/>
          </p:cNvPicPr>
          <p:nvPr/>
        </p:nvPicPr>
        <p:blipFill>
          <a:blip r:embed="rId3"/>
          <a:stretch>
            <a:fillRect/>
          </a:stretch>
        </p:blipFill>
        <p:spPr>
          <a:xfrm>
            <a:off x="7454900" y="5020061"/>
            <a:ext cx="2311400" cy="1609339"/>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0492" y="3644900"/>
            <a:ext cx="1932709" cy="1181100"/>
          </a:xfrm>
          <a:prstGeom prst="rect">
            <a:avLst/>
          </a:prstGeom>
        </p:spPr>
      </p:pic>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76400" y="5967444"/>
            <a:ext cx="2794000" cy="890557"/>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04263" y="406400"/>
            <a:ext cx="1914525" cy="3403600"/>
          </a:xfrm>
          <a:prstGeom prst="rect">
            <a:avLst/>
          </a:prstGeom>
        </p:spPr>
      </p:pic>
    </p:spTree>
    <p:extLst>
      <p:ext uri="{BB962C8B-B14F-4D97-AF65-F5344CB8AC3E}">
        <p14:creationId xmlns:p14="http://schemas.microsoft.com/office/powerpoint/2010/main" val="1832048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Identifiers have social conventions</a:t>
            </a:r>
            <a:endParaRPr lang="en-US" dirty="0"/>
          </a:p>
        </p:txBody>
      </p:sp>
      <p:sp>
        <p:nvSpPr>
          <p:cNvPr id="3" name="Content Placeholder 2"/>
          <p:cNvSpPr>
            <a:spLocks noGrp="1"/>
          </p:cNvSpPr>
          <p:nvPr>
            <p:ph idx="1"/>
          </p:nvPr>
        </p:nvSpPr>
        <p:spPr/>
        <p:txBody>
          <a:bodyPr/>
          <a:lstStyle/>
          <a:p>
            <a:r>
              <a:rPr lang="en-US" dirty="0" smtClean="0"/>
              <a:t>Identifier = access permission</a:t>
            </a:r>
          </a:p>
          <a:p>
            <a:pPr lvl="1"/>
            <a:r>
              <a:rPr lang="en-US" dirty="0" smtClean="0"/>
              <a:t>phone number, email address, …</a:t>
            </a:r>
          </a:p>
          <a:p>
            <a:r>
              <a:rPr lang="en-US" dirty="0" smtClean="0"/>
              <a:t>Identifier = “pairing” permission</a:t>
            </a:r>
          </a:p>
          <a:p>
            <a:pPr lvl="1"/>
            <a:r>
              <a:rPr lang="en-US" dirty="0" smtClean="0"/>
              <a:t>Skype: ask for permission</a:t>
            </a:r>
          </a:p>
          <a:p>
            <a:r>
              <a:rPr lang="en-US" dirty="0" smtClean="0"/>
              <a:t>Mutuality</a:t>
            </a:r>
          </a:p>
          <a:p>
            <a:pPr lvl="1"/>
            <a:r>
              <a:rPr lang="en-US" dirty="0" smtClean="0"/>
              <a:t>only mutual Twitter followers can direct message each other</a:t>
            </a:r>
          </a:p>
          <a:p>
            <a:endParaRPr lang="en-US" dirty="0"/>
          </a:p>
        </p:txBody>
      </p:sp>
      <p:sp>
        <p:nvSpPr>
          <p:cNvPr id="5" name="Slide Number Placeholder 4"/>
          <p:cNvSpPr>
            <a:spLocks noGrp="1"/>
          </p:cNvSpPr>
          <p:nvPr>
            <p:ph type="sldNum" sz="quarter" idx="12"/>
          </p:nvPr>
        </p:nvSpPr>
        <p:spPr/>
        <p:txBody>
          <a:bodyPr/>
          <a:lstStyle/>
          <a:p>
            <a:fld id="{57D58728-E068-8E4B-AAE2-B94F0E7E4C95}" type="slidenum">
              <a:rPr lang="en-US" smtClean="0"/>
              <a:t>23</a:t>
            </a:fld>
            <a:endParaRPr lang="en-US"/>
          </a:p>
        </p:txBody>
      </p:sp>
    </p:spTree>
    <p:extLst>
      <p:ext uri="{BB962C8B-B14F-4D97-AF65-F5344CB8AC3E}">
        <p14:creationId xmlns:p14="http://schemas.microsoft.com/office/powerpoint/2010/main" val="615701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Identifiers have social conventions</a:t>
            </a:r>
            <a:endParaRPr lang="en-US" dirty="0"/>
          </a:p>
        </p:txBody>
      </p:sp>
      <p:sp>
        <p:nvSpPr>
          <p:cNvPr id="3" name="Content Placeholder 2"/>
          <p:cNvSpPr>
            <a:spLocks noGrp="1"/>
          </p:cNvSpPr>
          <p:nvPr>
            <p:ph idx="1"/>
          </p:nvPr>
        </p:nvSpPr>
        <p:spPr/>
        <p:txBody>
          <a:bodyPr/>
          <a:lstStyle/>
          <a:p>
            <a:r>
              <a:rPr lang="en-US" dirty="0" smtClean="0"/>
              <a:t>A </a:t>
            </a:r>
            <a:r>
              <a:rPr lang="en-US" dirty="0" err="1" smtClean="0"/>
              <a:t>WhatsApp</a:t>
            </a:r>
            <a:r>
              <a:rPr lang="en-US" dirty="0" smtClean="0"/>
              <a:t> identifier is the phone number, but the expectation is that it will be used for messaging only, not calls.</a:t>
            </a:r>
          </a:p>
          <a:p>
            <a:r>
              <a:rPr lang="en-US" dirty="0" smtClean="0"/>
              <a:t>Pre-mobile days: friends only got your home number, colleagues only got your work number</a:t>
            </a:r>
          </a:p>
          <a:p>
            <a:pPr lvl="1"/>
            <a:r>
              <a:rPr lang="en-US" dirty="0" smtClean="0"/>
              <a:t>and friends or colleagues wouldn’t use the other</a:t>
            </a:r>
          </a:p>
          <a:p>
            <a:r>
              <a:rPr lang="en-US" dirty="0" smtClean="0"/>
              <a:t>Asking a person you met in a bar for their phone number has deep social connotations</a:t>
            </a:r>
          </a:p>
          <a:p>
            <a:r>
              <a:rPr lang="en-US" dirty="0" smtClean="0"/>
              <a:t>PO boxes and UPS “suites” provide semi-anonymity</a:t>
            </a:r>
            <a:endParaRPr lang="en-US" dirty="0"/>
          </a:p>
        </p:txBody>
      </p:sp>
      <p:sp>
        <p:nvSpPr>
          <p:cNvPr id="5" name="Slide Number Placeholder 4"/>
          <p:cNvSpPr>
            <a:spLocks noGrp="1"/>
          </p:cNvSpPr>
          <p:nvPr>
            <p:ph type="sldNum" sz="quarter" idx="12"/>
          </p:nvPr>
        </p:nvSpPr>
        <p:spPr/>
        <p:txBody>
          <a:bodyPr/>
          <a:lstStyle/>
          <a:p>
            <a:fld id="{57D58728-E068-8E4B-AAE2-B94F0E7E4C95}" type="slidenum">
              <a:rPr lang="en-US" smtClean="0"/>
              <a:t>24</a:t>
            </a:fld>
            <a:endParaRPr lang="en-US"/>
          </a:p>
        </p:txBody>
      </p:sp>
    </p:spTree>
    <p:extLst>
      <p:ext uri="{BB962C8B-B14F-4D97-AF65-F5344CB8AC3E}">
        <p14:creationId xmlns:p14="http://schemas.microsoft.com/office/powerpoint/2010/main" val="1513907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a:t>
            </a:r>
            <a:r>
              <a:rPr lang="en-US" dirty="0" err="1" smtClean="0"/>
              <a:t>WeChat</a:t>
            </a:r>
            <a:r>
              <a:rPr lang="en-US" dirty="0" smtClean="0"/>
              <a:t> QR code introduction &amp; NFC</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3042" y="1737360"/>
            <a:ext cx="2650945" cy="4704080"/>
          </a:xfrm>
          <a:prstGeom prst="rect">
            <a:avLst/>
          </a:prstGeom>
        </p:spPr>
      </p:pic>
      <p:sp>
        <p:nvSpPr>
          <p:cNvPr id="6" name="TextBox 5"/>
          <p:cNvSpPr txBox="1"/>
          <p:nvPr/>
        </p:nvSpPr>
        <p:spPr>
          <a:xfrm>
            <a:off x="6126480" y="2286000"/>
            <a:ext cx="3599703" cy="369332"/>
          </a:xfrm>
          <a:prstGeom prst="rect">
            <a:avLst/>
          </a:prstGeom>
          <a:noFill/>
        </p:spPr>
        <p:txBody>
          <a:bodyPr wrap="none" rtlCol="0">
            <a:spAutoFit/>
          </a:bodyPr>
          <a:lstStyle/>
          <a:p>
            <a:r>
              <a:rPr lang="en-US" dirty="0" smtClean="0">
                <a:sym typeface="Wingdings"/>
              </a:rPr>
              <a:t> </a:t>
            </a:r>
            <a:r>
              <a:rPr lang="en-US" dirty="0" smtClean="0"/>
              <a:t>human readability doesn’t matter</a:t>
            </a:r>
            <a:endParaRPr lang="en-US"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26480" y="4306186"/>
            <a:ext cx="4997726" cy="1655873"/>
          </a:xfrm>
          <a:prstGeom prst="rect">
            <a:avLst/>
          </a:prstGeom>
          <a:ln/>
        </p:spPr>
        <p:style>
          <a:lnRef idx="0">
            <a:schemeClr val="accent6"/>
          </a:lnRef>
          <a:fillRef idx="3">
            <a:schemeClr val="accent6"/>
          </a:fillRef>
          <a:effectRef idx="3">
            <a:schemeClr val="accent6"/>
          </a:effectRef>
          <a:fontRef idx="minor">
            <a:schemeClr val="lt1"/>
          </a:fontRef>
        </p:style>
      </p:pic>
      <p:pic>
        <p:nvPicPr>
          <p:cNvPr id="8" name="Picture 7"/>
          <p:cNvPicPr>
            <a:picLocks noChangeAspect="1"/>
          </p:cNvPicPr>
          <p:nvPr/>
        </p:nvPicPr>
        <p:blipFill>
          <a:blip r:embed="rId5"/>
          <a:stretch>
            <a:fillRect/>
          </a:stretch>
        </p:blipFill>
        <p:spPr>
          <a:xfrm>
            <a:off x="9323425" y="3449882"/>
            <a:ext cx="1279036" cy="1279036"/>
          </a:xfrm>
          <a:prstGeom prst="rect">
            <a:avLst/>
          </a:prstGeom>
        </p:spPr>
      </p:pic>
      <p:sp>
        <p:nvSpPr>
          <p:cNvPr id="4" name="Slide Number Placeholder 3"/>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858363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Special-purpose identifiers</a:t>
            </a:r>
            <a:endParaRPr lang="en-US" dirty="0"/>
          </a:p>
        </p:txBody>
      </p:sp>
      <p:sp>
        <p:nvSpPr>
          <p:cNvPr id="3" name="Content Placeholder 2"/>
          <p:cNvSpPr>
            <a:spLocks noGrp="1"/>
          </p:cNvSpPr>
          <p:nvPr>
            <p:ph idx="1"/>
          </p:nvPr>
        </p:nvSpPr>
        <p:spPr/>
        <p:txBody>
          <a:bodyPr/>
          <a:lstStyle/>
          <a:p>
            <a:r>
              <a:rPr lang="en-US" dirty="0" smtClean="0">
                <a:hlinkClick r:id="rId2"/>
              </a:rPr>
              <a:t>hgs+rfctopic@cs.columbia.edu</a:t>
            </a:r>
            <a:r>
              <a:rPr lang="en-US" dirty="0" smtClean="0"/>
              <a:t> identifiers spam scrape sources</a:t>
            </a:r>
          </a:p>
          <a:p>
            <a:r>
              <a:rPr lang="en-US" dirty="0" smtClean="0"/>
              <a:t>“burner” phone numbers</a:t>
            </a:r>
          </a:p>
          <a:p>
            <a:r>
              <a:rPr lang="en-US" dirty="0" smtClean="0"/>
              <a:t>one-time use email addresses</a:t>
            </a:r>
          </a:p>
          <a:p>
            <a:r>
              <a:rPr lang="en-US" dirty="0" smtClean="0"/>
              <a:t>forward-only email (</a:t>
            </a:r>
            <a:r>
              <a:rPr lang="en-US" dirty="0" smtClean="0">
                <a:hlinkClick r:id="rId3"/>
              </a:rPr>
              <a:t>somebody@ieee.org</a:t>
            </a:r>
            <a:r>
              <a:rPr lang="en-US" dirty="0" smtClean="0"/>
              <a:t>, </a:t>
            </a:r>
            <a:r>
              <a:rPr lang="en-US" dirty="0" err="1" smtClean="0"/>
              <a:t>braggard@alum.mit.edu</a:t>
            </a:r>
            <a:r>
              <a:rPr lang="en-US" dirty="0" smtClean="0"/>
              <a:t>)</a:t>
            </a:r>
            <a:endParaRPr lang="en-US" dirty="0"/>
          </a:p>
        </p:txBody>
      </p:sp>
      <p:sp>
        <p:nvSpPr>
          <p:cNvPr id="5" name="Slide Number Placeholder 4"/>
          <p:cNvSpPr>
            <a:spLocks noGrp="1"/>
          </p:cNvSpPr>
          <p:nvPr>
            <p:ph type="sldNum" sz="quarter" idx="12"/>
          </p:nvPr>
        </p:nvSpPr>
        <p:spPr/>
        <p:txBody>
          <a:bodyPr/>
          <a:lstStyle/>
          <a:p>
            <a:fld id="{57D58728-E068-8E4B-AAE2-B94F0E7E4C95}" type="slidenum">
              <a:rPr lang="en-US" smtClean="0"/>
              <a:t>26</a:t>
            </a:fld>
            <a:endParaRPr lang="en-US"/>
          </a:p>
        </p:txBody>
      </p:sp>
    </p:spTree>
    <p:extLst>
      <p:ext uri="{BB962C8B-B14F-4D97-AF65-F5344CB8AC3E}">
        <p14:creationId xmlns:p14="http://schemas.microsoft.com/office/powerpoint/2010/main" val="21074898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Impostors – fake identities</a:t>
            </a:r>
            <a:endParaRPr lang="en-US" dirty="0"/>
          </a:p>
        </p:txBody>
      </p:sp>
      <p:pic>
        <p:nvPicPr>
          <p:cNvPr id="3" name="Picture 2"/>
          <p:cNvPicPr>
            <a:picLocks noChangeAspect="1"/>
          </p:cNvPicPr>
          <p:nvPr/>
        </p:nvPicPr>
        <p:blipFill>
          <a:blip r:embed="rId2"/>
          <a:stretch>
            <a:fillRect/>
          </a:stretch>
        </p:blipFill>
        <p:spPr>
          <a:xfrm>
            <a:off x="1868170" y="2181860"/>
            <a:ext cx="8089900" cy="38354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050" y="2072640"/>
            <a:ext cx="1087120" cy="1087120"/>
          </a:xfrm>
          <a:prstGeom prst="rect">
            <a:avLst/>
          </a:prstGeom>
        </p:spPr>
      </p:pic>
      <p:sp>
        <p:nvSpPr>
          <p:cNvPr id="6" name="Slide Number Placeholder 5"/>
          <p:cNvSpPr>
            <a:spLocks noGrp="1"/>
          </p:cNvSpPr>
          <p:nvPr>
            <p:ph type="sldNum" sz="quarter" idx="12"/>
          </p:nvPr>
        </p:nvSpPr>
        <p:spPr/>
        <p:txBody>
          <a:bodyPr/>
          <a:lstStyle/>
          <a:p>
            <a:fld id="{D57F1E4F-1CFF-5643-939E-217C01CDF565}" type="slidenum">
              <a:rPr lang="en-US" smtClean="0"/>
              <a:pPr/>
              <a:t>27</a:t>
            </a:fld>
            <a:endParaRPr lang="en-US"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70059" y="1737360"/>
            <a:ext cx="3919022" cy="2539312"/>
          </a:xfrm>
          <a:prstGeom prst="rect">
            <a:avLst/>
          </a:prstGeom>
        </p:spPr>
      </p:pic>
    </p:spTree>
    <p:extLst>
      <p:ext uri="{BB962C8B-B14F-4D97-AF65-F5344CB8AC3E}">
        <p14:creationId xmlns:p14="http://schemas.microsoft.com/office/powerpoint/2010/main" val="21338668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Security </a:t>
            </a:r>
            <a:r>
              <a:rPr lang="en-US" dirty="0"/>
              <a:t>≅</a:t>
            </a:r>
            <a:r>
              <a:rPr lang="en-US" dirty="0" smtClean="0"/>
              <a:t> identity assertion</a:t>
            </a:r>
            <a:endParaRPr lang="en-US" dirty="0"/>
          </a:p>
        </p:txBody>
      </p:sp>
      <p:sp>
        <p:nvSpPr>
          <p:cNvPr id="3" name="Content Placeholder 2"/>
          <p:cNvSpPr>
            <a:spLocks noGrp="1"/>
          </p:cNvSpPr>
          <p:nvPr>
            <p:ph idx="1"/>
          </p:nvPr>
        </p:nvSpPr>
        <p:spPr/>
        <p:txBody>
          <a:bodyPr/>
          <a:lstStyle/>
          <a:p>
            <a:r>
              <a:rPr lang="en-US" dirty="0" smtClean="0"/>
              <a:t>Need to be able to assert possession of identifiers</a:t>
            </a:r>
          </a:p>
          <a:p>
            <a:r>
              <a:rPr lang="en-US" dirty="0" smtClean="0"/>
              <a:t>Kind of works </a:t>
            </a:r>
            <a:r>
              <a:rPr lang="en-US" dirty="0"/>
              <a:t>for</a:t>
            </a:r>
            <a:r>
              <a:rPr lang="en-US" dirty="0" smtClean="0"/>
              <a:t>…</a:t>
            </a:r>
          </a:p>
          <a:p>
            <a:pPr lvl="1"/>
            <a:r>
              <a:rPr lang="en-US" i="1" dirty="0" smtClean="0"/>
              <a:t>phone/SMS</a:t>
            </a:r>
            <a:r>
              <a:rPr lang="en-US" dirty="0" smtClean="0"/>
              <a:t>: provide code</a:t>
            </a:r>
          </a:p>
          <a:p>
            <a:pPr lvl="1"/>
            <a:r>
              <a:rPr lang="en-US" i="1" dirty="0" smtClean="0"/>
              <a:t>email</a:t>
            </a:r>
            <a:r>
              <a:rPr lang="en-US" dirty="0" smtClean="0"/>
              <a:t>: clickable link</a:t>
            </a:r>
          </a:p>
          <a:p>
            <a:pPr lvl="1"/>
            <a:r>
              <a:rPr lang="en-US" i="1" dirty="0" smtClean="0"/>
              <a:t>domain name</a:t>
            </a:r>
            <a:r>
              <a:rPr lang="en-US" dirty="0" smtClean="0"/>
              <a:t>: modify DNS entry (for TLS certs)</a:t>
            </a:r>
          </a:p>
          <a:p>
            <a:pPr lvl="1"/>
            <a:r>
              <a:rPr lang="en-US" i="1" dirty="0" smtClean="0"/>
              <a:t>SIP URL</a:t>
            </a:r>
            <a:r>
              <a:rPr lang="en-US" dirty="0" smtClean="0"/>
              <a:t>: provide code?</a:t>
            </a:r>
          </a:p>
          <a:p>
            <a:r>
              <a:rPr lang="en-US" dirty="0" smtClean="0"/>
              <a:t>But third parties can’t validate this automatically</a:t>
            </a:r>
          </a:p>
          <a:p>
            <a:pPr lvl="1"/>
            <a:r>
              <a:rPr lang="en-US" dirty="0" smtClean="0">
                <a:sym typeface="Wingdings"/>
              </a:rPr>
              <a:t> need certs for these identifiers (see: STIR for phone numbers)</a:t>
            </a:r>
            <a:endParaRPr lang="en-US" dirty="0" smtClean="0"/>
          </a:p>
          <a:p>
            <a:pPr lvl="1"/>
            <a:endParaRPr lang="en-US" dirty="0"/>
          </a:p>
        </p:txBody>
      </p:sp>
      <p:sp>
        <p:nvSpPr>
          <p:cNvPr id="5" name="Slide Number Placeholder 4"/>
          <p:cNvSpPr>
            <a:spLocks noGrp="1"/>
          </p:cNvSpPr>
          <p:nvPr>
            <p:ph type="sldNum" sz="quarter" idx="12"/>
          </p:nvPr>
        </p:nvSpPr>
        <p:spPr/>
        <p:txBody>
          <a:bodyPr/>
          <a:lstStyle/>
          <a:p>
            <a:fld id="{57D58728-E068-8E4B-AAE2-B94F0E7E4C95}" type="slidenum">
              <a:rPr lang="en-US" smtClean="0"/>
              <a:t>28</a:t>
            </a:fld>
            <a:endParaRPr lang="en-US"/>
          </a:p>
        </p:txBody>
      </p:sp>
    </p:spTree>
    <p:extLst>
      <p:ext uri="{BB962C8B-B14F-4D97-AF65-F5344CB8AC3E}">
        <p14:creationId xmlns:p14="http://schemas.microsoft.com/office/powerpoint/2010/main" val="9236464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Identifiers in transition</a:t>
            </a:r>
            <a:endParaRPr lang="en-US" dirty="0"/>
          </a:p>
        </p:txBody>
      </p:sp>
      <p:sp>
        <p:nvSpPr>
          <p:cNvPr id="3" name="Content Placeholder 2"/>
          <p:cNvSpPr>
            <a:spLocks noGrp="1"/>
          </p:cNvSpPr>
          <p:nvPr>
            <p:ph idx="1"/>
          </p:nvPr>
        </p:nvSpPr>
        <p:spPr/>
        <p:txBody>
          <a:bodyPr/>
          <a:lstStyle/>
          <a:p>
            <a:r>
              <a:rPr lang="en-US" dirty="0" smtClean="0"/>
              <a:t>Likely</a:t>
            </a:r>
          </a:p>
          <a:p>
            <a:pPr lvl="1"/>
            <a:r>
              <a:rPr lang="en-US" dirty="0" smtClean="0"/>
              <a:t>in some countries, single app (</a:t>
            </a:r>
            <a:r>
              <a:rPr lang="en-US" dirty="0" err="1" smtClean="0"/>
              <a:t>KakaoTalk</a:t>
            </a:r>
            <a:r>
              <a:rPr lang="en-US" dirty="0" smtClean="0"/>
              <a:t> in South Korea, LINE in Japan, ...)</a:t>
            </a:r>
          </a:p>
          <a:p>
            <a:pPr lvl="1"/>
            <a:r>
              <a:rPr lang="en-US" dirty="0" smtClean="0"/>
              <a:t>with phone number as back-up</a:t>
            </a:r>
          </a:p>
          <a:p>
            <a:r>
              <a:rPr lang="en-US" dirty="0" smtClean="0"/>
              <a:t>Opportunities for new approaches to identification for real-time use</a:t>
            </a:r>
          </a:p>
          <a:p>
            <a:pPr lvl="1"/>
            <a:r>
              <a:rPr lang="en-US" dirty="0" smtClean="0"/>
              <a:t>secured </a:t>
            </a:r>
            <a:r>
              <a:rPr lang="en-US" dirty="0" smtClean="0">
                <a:sym typeface="Wingdings"/>
              </a:rPr>
              <a:t> properties</a:t>
            </a:r>
          </a:p>
          <a:p>
            <a:pPr lvl="1"/>
            <a:r>
              <a:rPr lang="en-US" dirty="0" smtClean="0">
                <a:sym typeface="Wingdings"/>
              </a:rPr>
              <a:t>user friendly</a:t>
            </a:r>
          </a:p>
          <a:p>
            <a:pPr lvl="1"/>
            <a:r>
              <a:rPr lang="en-US" dirty="0" smtClean="0">
                <a:sym typeface="Wingdings"/>
              </a:rPr>
              <a:t>special use (e.g., one-time, traceable)</a:t>
            </a:r>
            <a:endParaRPr lang="en-US" dirty="0" smtClean="0"/>
          </a:p>
          <a:p>
            <a:pPr lvl="1"/>
            <a:endParaRPr lang="en-US" dirty="0" smtClean="0"/>
          </a:p>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1713546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216900" y="3132455"/>
            <a:ext cx="3162300" cy="3251200"/>
          </a:xfrm>
          <a:prstGeom prst="rect">
            <a:avLst/>
          </a:prstGeom>
        </p:spPr>
      </p:pic>
      <p:sp>
        <p:nvSpPr>
          <p:cNvPr id="4" name="TextBox 3"/>
          <p:cNvSpPr txBox="1"/>
          <p:nvPr/>
        </p:nvSpPr>
        <p:spPr>
          <a:xfrm>
            <a:off x="787399" y="3136900"/>
            <a:ext cx="6476999"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dirty="0"/>
              <a:t>Today if I want to phone someone just to chat, I first have to consider whether the call will be viewed as intrusive. My method is to ask myself, “Have I ever seen this person in the nude?” </a:t>
            </a:r>
          </a:p>
        </p:txBody>
      </p:sp>
      <p:pic>
        <p:nvPicPr>
          <p:cNvPr id="7" name="Picture 6"/>
          <p:cNvPicPr>
            <a:picLocks noChangeAspect="1"/>
          </p:cNvPicPr>
          <p:nvPr/>
        </p:nvPicPr>
        <p:blipFill>
          <a:blip r:embed="rId3"/>
          <a:stretch>
            <a:fillRect/>
          </a:stretch>
        </p:blipFill>
        <p:spPr>
          <a:xfrm>
            <a:off x="558800" y="228600"/>
            <a:ext cx="5562600" cy="2616200"/>
          </a:xfrm>
          <a:prstGeom prst="rect">
            <a:avLst/>
          </a:prstGeom>
        </p:spPr>
      </p:pic>
      <p:sp>
        <p:nvSpPr>
          <p:cNvPr id="8" name="TextBox 7"/>
          <p:cNvSpPr txBox="1"/>
          <p:nvPr/>
        </p:nvSpPr>
        <p:spPr>
          <a:xfrm>
            <a:off x="787400" y="4352330"/>
            <a:ext cx="6476999" cy="203132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a:t>With business calls, prevailing etiquette isn’t all that different. If you know somebody pretty well in the business sense (the threshold here being not “have I seen this person naked?” but “have I ever seen this person across a lunch table?”) you may phone with some confidence that the party will pick up. If not, you’ll have to leave a message and enter a ghastly limbo that requires a formal appointment. </a:t>
            </a:r>
          </a:p>
        </p:txBody>
      </p:sp>
      <p:sp>
        <p:nvSpPr>
          <p:cNvPr id="9" name="Slide Number Placeholder 8"/>
          <p:cNvSpPr>
            <a:spLocks noGrp="1"/>
          </p:cNvSpPr>
          <p:nvPr>
            <p:ph type="sldNum" sz="quarter" idx="12"/>
          </p:nvPr>
        </p:nvSpPr>
        <p:spPr/>
        <p:txBody>
          <a:bodyPr/>
          <a:lstStyle/>
          <a:p>
            <a:fld id="{82C0C736-79BE-084B-81BA-438F41A64751}" type="slidenum">
              <a:rPr lang="en-US" smtClean="0"/>
              <a:t>3</a:t>
            </a:fld>
            <a:endParaRPr lang="en-US"/>
          </a:p>
        </p:txBody>
      </p:sp>
    </p:spTree>
    <p:extLst>
      <p:ext uri="{BB962C8B-B14F-4D97-AF65-F5344CB8AC3E}">
        <p14:creationId xmlns:p14="http://schemas.microsoft.com/office/powerpoint/2010/main" val="8377084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Interoperable team collaboration</a:t>
            </a:r>
            <a:endParaRPr lang="en-US"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1825529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(often unstated)</a:t>
            </a:r>
            <a:endParaRPr lang="en-US" dirty="0"/>
          </a:p>
        </p:txBody>
      </p:sp>
      <p:sp>
        <p:nvSpPr>
          <p:cNvPr id="3" name="Content Placeholder 2"/>
          <p:cNvSpPr>
            <a:spLocks noGrp="1"/>
          </p:cNvSpPr>
          <p:nvPr>
            <p:ph idx="1"/>
          </p:nvPr>
        </p:nvSpPr>
        <p:spPr/>
        <p:txBody>
          <a:bodyPr/>
          <a:lstStyle/>
          <a:p>
            <a:r>
              <a:rPr lang="en-US" dirty="0" smtClean="0"/>
              <a:t>Support unstructured collaboration in (small-</a:t>
            </a:r>
            <a:r>
              <a:rPr lang="en-US" dirty="0" err="1" smtClean="0"/>
              <a:t>ish</a:t>
            </a:r>
            <a:r>
              <a:rPr lang="en-US" dirty="0" smtClean="0"/>
              <a:t>) groups of people</a:t>
            </a:r>
          </a:p>
          <a:p>
            <a:r>
              <a:rPr lang="en-US" dirty="0" smtClean="0"/>
              <a:t>Work teams (long-term or ad-hoc), projects (customer team + sales + engineering)</a:t>
            </a:r>
          </a:p>
          <a:p>
            <a:r>
              <a:rPr lang="en-US" dirty="0" smtClean="0"/>
              <a:t>Standards bodies, university classes, community organizations</a:t>
            </a:r>
          </a:p>
          <a:p>
            <a:r>
              <a:rPr lang="en-US" dirty="0" smtClean="0"/>
              <a:t>Often ad-hoc assembly of email, emailing documents, Google Drive/Dropbox, Doodle, </a:t>
            </a:r>
            <a:r>
              <a:rPr lang="is-IS" dirty="0" smtClean="0"/>
              <a:t>… + dial-in conference calls</a:t>
            </a:r>
          </a:p>
          <a:p>
            <a:r>
              <a:rPr lang="is-IS" dirty="0" smtClean="0"/>
              <a:t>Groups created by cc lists (“chain” in FCC parlance...)</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31</a:t>
            </a:fld>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83462" y="4370119"/>
            <a:ext cx="3805446" cy="1938399"/>
          </a:xfrm>
          <a:prstGeom prst="rect">
            <a:avLst/>
          </a:prstGeom>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7445" y="4350644"/>
            <a:ext cx="2609698" cy="1977348"/>
          </a:xfrm>
          <a:prstGeom prst="rect">
            <a:avLst/>
          </a:prstGeom>
        </p:spPr>
      </p:pic>
      <p:sp>
        <p:nvSpPr>
          <p:cNvPr id="8" name="TextBox 7"/>
          <p:cNvSpPr txBox="1"/>
          <p:nvPr/>
        </p:nvSpPr>
        <p:spPr>
          <a:xfrm>
            <a:off x="6097587" y="5165766"/>
            <a:ext cx="386644" cy="369332"/>
          </a:xfrm>
          <a:prstGeom prst="rect">
            <a:avLst/>
          </a:prstGeom>
          <a:noFill/>
        </p:spPr>
        <p:txBody>
          <a:bodyPr wrap="none" rtlCol="0">
            <a:spAutoFit/>
          </a:bodyPr>
          <a:lstStyle/>
          <a:p>
            <a:r>
              <a:rPr lang="en-US" dirty="0" smtClean="0"/>
              <a:t>or</a:t>
            </a:r>
            <a:endParaRPr lang="en-US" dirty="0"/>
          </a:p>
        </p:txBody>
      </p:sp>
      <p:sp>
        <p:nvSpPr>
          <p:cNvPr id="9" name="TextBox 8"/>
          <p:cNvSpPr txBox="1"/>
          <p:nvPr/>
        </p:nvSpPr>
        <p:spPr>
          <a:xfrm>
            <a:off x="943705" y="5161188"/>
            <a:ext cx="585417" cy="369332"/>
          </a:xfrm>
          <a:prstGeom prst="rect">
            <a:avLst/>
          </a:prstGeom>
          <a:noFill/>
        </p:spPr>
        <p:txBody>
          <a:bodyPr wrap="none" rtlCol="0">
            <a:spAutoFit/>
          </a:bodyPr>
          <a:lstStyle/>
          <a:p>
            <a:r>
              <a:rPr lang="en-US" smtClean="0"/>
              <a:t>only</a:t>
            </a:r>
            <a:endParaRPr lang="en-US"/>
          </a:p>
        </p:txBody>
      </p:sp>
      <p:sp>
        <p:nvSpPr>
          <p:cNvPr id="10" name="TextBox 9"/>
          <p:cNvSpPr txBox="1"/>
          <p:nvPr/>
        </p:nvSpPr>
        <p:spPr>
          <a:xfrm>
            <a:off x="10200904" y="5161188"/>
            <a:ext cx="292068"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573761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origins</a:t>
            </a:r>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84301" y="2565400"/>
            <a:ext cx="2381250" cy="190500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5001" y="2687785"/>
            <a:ext cx="3212299" cy="1885738"/>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32938" y="2514600"/>
            <a:ext cx="2960562" cy="2232108"/>
          </a:xfrm>
          <a:prstGeom prst="rect">
            <a:avLst/>
          </a:prstGeom>
        </p:spPr>
      </p:pic>
      <p:sp>
        <p:nvSpPr>
          <p:cNvPr id="7" name="Slide Number Placeholder 6"/>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10014175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PBX</a:t>
            </a:r>
            <a:r>
              <a:rPr lang="is-IS" dirty="0" smtClean="0"/>
              <a:t>…</a:t>
            </a:r>
            <a:endParaRPr lang="en-US" dirty="0"/>
          </a:p>
        </p:txBody>
      </p:sp>
      <p:pic>
        <p:nvPicPr>
          <p:cNvPr id="3" name="Picture 2"/>
          <p:cNvPicPr>
            <a:picLocks noChangeAspect="1"/>
          </p:cNvPicPr>
          <p:nvPr/>
        </p:nvPicPr>
        <p:blipFill>
          <a:blip r:embed="rId2"/>
          <a:stretch>
            <a:fillRect/>
          </a:stretch>
        </p:blipFill>
        <p:spPr>
          <a:xfrm>
            <a:off x="3238500" y="2006600"/>
            <a:ext cx="4635500" cy="3708400"/>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99537089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unified communications</a:t>
            </a:r>
            <a:endParaRPr lang="en-US"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8579" y="2060091"/>
            <a:ext cx="1525921" cy="108950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60800" y="1930399"/>
            <a:ext cx="1219200" cy="12192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16900" y="1854199"/>
            <a:ext cx="1295400" cy="1295400"/>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0000" y="3654616"/>
            <a:ext cx="2566244" cy="2250884"/>
          </a:xfrm>
          <a:prstGeom prst="rect">
            <a:avLst/>
          </a:prstGeom>
        </p:spPr>
      </p:pic>
      <p:pic>
        <p:nvPicPr>
          <p:cNvPr id="8" name="Picture 7"/>
          <p:cNvPicPr>
            <a:picLocks noChangeAspect="1"/>
          </p:cNvPicPr>
          <p:nvPr/>
        </p:nvPicPr>
        <p:blipFill>
          <a:blip r:embed="rId7"/>
          <a:stretch>
            <a:fillRect/>
          </a:stretch>
        </p:blipFill>
        <p:spPr>
          <a:xfrm>
            <a:off x="1458579" y="3854449"/>
            <a:ext cx="2298700" cy="2298700"/>
          </a:xfrm>
          <a:prstGeom prst="rect">
            <a:avLst/>
          </a:prstGeom>
        </p:spPr>
      </p:pic>
      <p:sp>
        <p:nvSpPr>
          <p:cNvPr id="9" name="TextBox 8"/>
          <p:cNvSpPr txBox="1"/>
          <p:nvPr/>
        </p:nvSpPr>
        <p:spPr>
          <a:xfrm>
            <a:off x="8053420" y="4102100"/>
            <a:ext cx="3894528" cy="1200329"/>
          </a:xfrm>
          <a:prstGeom prst="rect">
            <a:avLst/>
          </a:prstGeom>
        </p:spPr>
        <p:style>
          <a:lnRef idx="0">
            <a:schemeClr val="accent2"/>
          </a:lnRef>
          <a:fillRef idx="3">
            <a:schemeClr val="accent2"/>
          </a:fillRef>
          <a:effectRef idx="3">
            <a:schemeClr val="accent2"/>
          </a:effectRef>
          <a:fontRef idx="minor">
            <a:schemeClr val="lt1"/>
          </a:fontRef>
        </p:style>
        <p:txBody>
          <a:bodyPr wrap="none" rtlCol="0">
            <a:spAutoFit/>
          </a:bodyPr>
          <a:lstStyle/>
          <a:p>
            <a:pPr marL="285750" indent="-285750">
              <a:buFont typeface="Arial" charset="0"/>
              <a:buChar char="•"/>
            </a:pPr>
            <a:r>
              <a:rPr lang="en-US" dirty="0" smtClean="0"/>
              <a:t>call-focused</a:t>
            </a:r>
          </a:p>
          <a:p>
            <a:pPr marL="285750" indent="-285750">
              <a:buFont typeface="Arial" charset="0"/>
              <a:buChar char="•"/>
            </a:pPr>
            <a:r>
              <a:rPr lang="en-US" dirty="0" smtClean="0"/>
              <a:t>independent events</a:t>
            </a:r>
          </a:p>
          <a:p>
            <a:pPr marL="742950" lvl="1" indent="-285750">
              <a:buFont typeface="Arial" charset="0"/>
              <a:buChar char="•"/>
            </a:pPr>
            <a:r>
              <a:rPr lang="en-US" dirty="0" smtClean="0"/>
              <a:t>user-managed history and state</a:t>
            </a:r>
          </a:p>
          <a:p>
            <a:pPr marL="285750" indent="-285750">
              <a:buFont typeface="Arial" charset="0"/>
              <a:buChar char="•"/>
            </a:pPr>
            <a:r>
              <a:rPr lang="en-US" dirty="0" smtClean="0"/>
              <a:t>weak team &amp; project notion</a:t>
            </a:r>
          </a:p>
        </p:txBody>
      </p:sp>
      <p:sp>
        <p:nvSpPr>
          <p:cNvPr id="10" name="Slide Number Placeholder 9"/>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3009381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Outlook &amp; webmail</a:t>
            </a:r>
            <a:r>
              <a:rPr lang="is-IS" dirty="0" smtClean="0"/>
              <a:t>…</a:t>
            </a:r>
            <a:endParaRPr lang="en-US" dirty="0"/>
          </a:p>
        </p:txBody>
      </p:sp>
      <p:pic>
        <p:nvPicPr>
          <p:cNvPr id="3" name="Picture 2"/>
          <p:cNvPicPr>
            <a:picLocks noChangeAspect="1"/>
          </p:cNvPicPr>
          <p:nvPr/>
        </p:nvPicPr>
        <p:blipFill>
          <a:blip r:embed="rId2"/>
          <a:stretch>
            <a:fillRect/>
          </a:stretch>
        </p:blipFill>
        <p:spPr>
          <a:xfrm>
            <a:off x="1097280" y="2001560"/>
            <a:ext cx="5173403" cy="4056339"/>
          </a:xfrm>
          <a:prstGeom prst="rect">
            <a:avLst/>
          </a:prstGeom>
        </p:spPr>
      </p:pic>
      <p:sp>
        <p:nvSpPr>
          <p:cNvPr id="4" name="TextBox 3"/>
          <p:cNvSpPr txBox="1"/>
          <p:nvPr/>
        </p:nvSpPr>
        <p:spPr>
          <a:xfrm>
            <a:off x="6388100" y="2001560"/>
            <a:ext cx="652743" cy="369332"/>
          </a:xfrm>
          <a:prstGeom prst="rect">
            <a:avLst/>
          </a:prstGeom>
          <a:noFill/>
        </p:spPr>
        <p:txBody>
          <a:bodyPr wrap="none" rtlCol="0">
            <a:spAutoFit/>
          </a:bodyPr>
          <a:lstStyle/>
          <a:p>
            <a:r>
              <a:rPr lang="en-US" smtClean="0"/>
              <a:t>1996</a:t>
            </a:r>
            <a:endParaRPr lang="en-US"/>
          </a:p>
        </p:txBody>
      </p:sp>
      <p:pic>
        <p:nvPicPr>
          <p:cNvPr id="5" name="Picture 4"/>
          <p:cNvPicPr>
            <a:picLocks noChangeAspect="1"/>
          </p:cNvPicPr>
          <p:nvPr/>
        </p:nvPicPr>
        <p:blipFill>
          <a:blip r:embed="rId3"/>
          <a:stretch>
            <a:fillRect/>
          </a:stretch>
        </p:blipFill>
        <p:spPr>
          <a:xfrm>
            <a:off x="7040843" y="2635092"/>
            <a:ext cx="4632485" cy="3416458"/>
          </a:xfrm>
          <a:prstGeom prst="rect">
            <a:avLst/>
          </a:prstGeom>
        </p:spPr>
      </p:pic>
      <p:sp>
        <p:nvSpPr>
          <p:cNvPr id="7" name="Slide Number Placeholder 6"/>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902092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“Outlook on the web”</a:t>
            </a:r>
            <a:endParaRPr lang="en-US" dirty="0"/>
          </a:p>
        </p:txBody>
      </p:sp>
      <p:pic>
        <p:nvPicPr>
          <p:cNvPr id="3" name="Picture 2"/>
          <p:cNvPicPr>
            <a:picLocks noChangeAspect="1"/>
          </p:cNvPicPr>
          <p:nvPr/>
        </p:nvPicPr>
        <p:blipFill>
          <a:blip r:embed="rId2"/>
          <a:stretch>
            <a:fillRect/>
          </a:stretch>
        </p:blipFill>
        <p:spPr>
          <a:xfrm>
            <a:off x="1097280" y="1949221"/>
            <a:ext cx="5905500" cy="2025877"/>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59629" y="3378200"/>
            <a:ext cx="6898561" cy="2730919"/>
          </a:xfrm>
          <a:prstGeom prst="rect">
            <a:avLst/>
          </a:prstGeom>
        </p:spPr>
      </p:pic>
      <p:sp>
        <p:nvSpPr>
          <p:cNvPr id="6" name="TextBox 5"/>
          <p:cNvSpPr txBox="1"/>
          <p:nvPr/>
        </p:nvSpPr>
        <p:spPr>
          <a:xfrm>
            <a:off x="7696200" y="2017379"/>
            <a:ext cx="3580917" cy="1200329"/>
          </a:xfrm>
          <a:prstGeom prst="rect">
            <a:avLst/>
          </a:prstGeom>
          <a:solidFill>
            <a:schemeClr val="accent6"/>
          </a:solidFill>
        </p:spPr>
        <p:txBody>
          <a:bodyPr wrap="none" rtlCol="0">
            <a:spAutoFit/>
          </a:bodyPr>
          <a:lstStyle/>
          <a:p>
            <a:pPr marL="285750" indent="-285750">
              <a:buFont typeface="Arial" charset="0"/>
              <a:buChar char="•"/>
            </a:pPr>
            <a:r>
              <a:rPr lang="en-US" dirty="0" smtClean="0"/>
              <a:t>email-focused</a:t>
            </a:r>
          </a:p>
          <a:p>
            <a:pPr marL="285750" indent="-285750">
              <a:buFont typeface="Arial" charset="0"/>
              <a:buChar char="•"/>
            </a:pPr>
            <a:r>
              <a:rPr lang="en-US" dirty="0" smtClean="0"/>
              <a:t>email folders (~projects)</a:t>
            </a:r>
          </a:p>
          <a:p>
            <a:pPr marL="285750" indent="-285750">
              <a:buFont typeface="Arial" charset="0"/>
              <a:buChar char="•"/>
            </a:pPr>
            <a:r>
              <a:rPr lang="en-US" dirty="0" smtClean="0"/>
              <a:t>loose integration </a:t>
            </a:r>
            <a:r>
              <a:rPr lang="en-US" dirty="0" smtClean="0">
                <a:sym typeface="Wingdings"/>
              </a:rPr>
              <a:t> flexible tools</a:t>
            </a:r>
          </a:p>
          <a:p>
            <a:pPr marL="285750" indent="-285750">
              <a:buFont typeface="Arial" charset="0"/>
              <a:buChar char="•"/>
            </a:pPr>
            <a:r>
              <a:rPr lang="en-US" dirty="0">
                <a:sym typeface="Wingdings"/>
              </a:rPr>
              <a:t>internal </a:t>
            </a:r>
            <a:r>
              <a:rPr lang="en-US" dirty="0" smtClean="0">
                <a:sym typeface="Wingdings"/>
              </a:rPr>
              <a:t>≈ external</a:t>
            </a:r>
            <a:endParaRPr lang="en-US" dirty="0"/>
          </a:p>
        </p:txBody>
      </p:sp>
      <p:sp>
        <p:nvSpPr>
          <p:cNvPr id="7" name="TextBox 6"/>
          <p:cNvSpPr txBox="1"/>
          <p:nvPr/>
        </p:nvSpPr>
        <p:spPr>
          <a:xfrm>
            <a:off x="838200" y="4281994"/>
            <a:ext cx="3389646" cy="923330"/>
          </a:xfrm>
          <a:prstGeom prst="rect">
            <a:avLst/>
          </a:prstGeom>
          <a:solidFill>
            <a:schemeClr val="accent2"/>
          </a:solidFill>
        </p:spPr>
        <p:txBody>
          <a:bodyPr wrap="none" rtlCol="0">
            <a:spAutoFit/>
          </a:bodyPr>
          <a:lstStyle/>
          <a:p>
            <a:pPr marL="285750" indent="-285750">
              <a:buFont typeface="Arial" charset="0"/>
              <a:buChar char="•"/>
            </a:pPr>
            <a:r>
              <a:rPr lang="en-US" dirty="0" smtClean="0"/>
              <a:t>weak or no team concept</a:t>
            </a:r>
          </a:p>
          <a:p>
            <a:pPr marL="285750" indent="-285750">
              <a:buFont typeface="Arial" charset="0"/>
              <a:buChar char="•"/>
            </a:pPr>
            <a:r>
              <a:rPr lang="en-US" dirty="0" smtClean="0"/>
              <a:t>weak real-time communication</a:t>
            </a:r>
          </a:p>
          <a:p>
            <a:pPr marL="285750" indent="-285750">
              <a:buFont typeface="Arial" charset="0"/>
              <a:buChar char="•"/>
            </a:pPr>
            <a:endParaRPr lang="en-US" dirty="0" smtClean="0"/>
          </a:p>
        </p:txBody>
      </p:sp>
      <p:sp>
        <p:nvSpPr>
          <p:cNvPr id="8" name="Slide Number Placeholder 7"/>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241830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IRC</a:t>
            </a:r>
            <a:r>
              <a:rPr lang="is-IS" dirty="0" smtClean="0"/>
              <a:t>…</a:t>
            </a:r>
            <a:endParaRPr lang="en-US" dirty="0"/>
          </a:p>
        </p:txBody>
      </p:sp>
      <p:pic>
        <p:nvPicPr>
          <p:cNvPr id="3" name="Picture 2"/>
          <p:cNvPicPr>
            <a:picLocks noChangeAspect="1"/>
          </p:cNvPicPr>
          <p:nvPr/>
        </p:nvPicPr>
        <p:blipFill>
          <a:blip r:embed="rId2"/>
          <a:stretch>
            <a:fillRect/>
          </a:stretch>
        </p:blipFill>
        <p:spPr>
          <a:xfrm>
            <a:off x="1243138" y="2159000"/>
            <a:ext cx="5019714" cy="3784600"/>
          </a:xfrm>
          <a:prstGeom prst="rect">
            <a:avLst/>
          </a:prstGeom>
        </p:spPr>
      </p:pic>
      <p:sp>
        <p:nvSpPr>
          <p:cNvPr id="4" name="TextBox 3"/>
          <p:cNvSpPr txBox="1"/>
          <p:nvPr/>
        </p:nvSpPr>
        <p:spPr>
          <a:xfrm>
            <a:off x="6262852" y="1789668"/>
            <a:ext cx="652743" cy="369332"/>
          </a:xfrm>
          <a:prstGeom prst="rect">
            <a:avLst/>
          </a:prstGeom>
          <a:noFill/>
        </p:spPr>
        <p:txBody>
          <a:bodyPr wrap="none" rtlCol="0">
            <a:spAutoFit/>
          </a:bodyPr>
          <a:lstStyle/>
          <a:p>
            <a:r>
              <a:rPr lang="en-US" smtClean="0"/>
              <a:t>1988</a:t>
            </a: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570784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will be assimilated</a:t>
            </a:r>
            <a:endParaRPr lang="en-US" dirty="0"/>
          </a:p>
        </p:txBody>
      </p:sp>
      <p:pic>
        <p:nvPicPr>
          <p:cNvPr id="3" name="Picture 2"/>
          <p:cNvPicPr>
            <a:picLocks noChangeAspect="1"/>
          </p:cNvPicPr>
          <p:nvPr/>
        </p:nvPicPr>
        <p:blipFill>
          <a:blip r:embed="rId2"/>
          <a:stretch>
            <a:fillRect/>
          </a:stretch>
        </p:blipFill>
        <p:spPr>
          <a:xfrm>
            <a:off x="7645400" y="2184400"/>
            <a:ext cx="3960620" cy="2800350"/>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60460" y="123563"/>
            <a:ext cx="3073636" cy="1613797"/>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3800" y="2184400"/>
            <a:ext cx="3911600" cy="2444750"/>
          </a:xfrm>
          <a:prstGeom prst="rect">
            <a:avLst/>
          </a:prstGeom>
        </p:spPr>
      </p:pic>
      <p:sp>
        <p:nvSpPr>
          <p:cNvPr id="6" name="TextBox 5"/>
          <p:cNvSpPr txBox="1"/>
          <p:nvPr/>
        </p:nvSpPr>
        <p:spPr>
          <a:xfrm>
            <a:off x="622300" y="2184400"/>
            <a:ext cx="3048014" cy="923330"/>
          </a:xfrm>
          <a:prstGeom prst="rect">
            <a:avLst/>
          </a:prstGeom>
        </p:spPr>
        <p:style>
          <a:lnRef idx="3">
            <a:schemeClr val="lt1"/>
          </a:lnRef>
          <a:fillRef idx="1">
            <a:schemeClr val="accent6"/>
          </a:fillRef>
          <a:effectRef idx="1">
            <a:schemeClr val="accent6"/>
          </a:effectRef>
          <a:fontRef idx="minor">
            <a:schemeClr val="lt1"/>
          </a:fontRef>
        </p:style>
        <p:txBody>
          <a:bodyPr wrap="none" rtlCol="0">
            <a:spAutoFit/>
          </a:bodyPr>
          <a:lstStyle/>
          <a:p>
            <a:pPr marL="285750" indent="-285750">
              <a:buFont typeface="Arial" charset="0"/>
              <a:buChar char="•"/>
            </a:pPr>
            <a:r>
              <a:rPr lang="en-US" dirty="0" smtClean="0"/>
              <a:t>channels (teams, rooms, </a:t>
            </a:r>
            <a:r>
              <a:rPr lang="is-IS" dirty="0" smtClean="0"/>
              <a:t>…)</a:t>
            </a:r>
          </a:p>
          <a:p>
            <a:pPr marL="285750" indent="-285750">
              <a:buFont typeface="Arial" charset="0"/>
              <a:buChar char="•"/>
            </a:pPr>
            <a:r>
              <a:rPr lang="is-IS" dirty="0" smtClean="0"/>
              <a:t>timeline central</a:t>
            </a:r>
          </a:p>
          <a:p>
            <a:pPr marL="285750" indent="-285750">
              <a:buFont typeface="Arial" charset="0"/>
              <a:buChar char="•"/>
            </a:pPr>
            <a:r>
              <a:rPr lang="is-IS" dirty="0" smtClean="0"/>
              <a:t>short, rapid messages</a:t>
            </a:r>
          </a:p>
        </p:txBody>
      </p:sp>
      <p:sp>
        <p:nvSpPr>
          <p:cNvPr id="7" name="TextBox 6"/>
          <p:cNvSpPr txBox="1"/>
          <p:nvPr/>
        </p:nvSpPr>
        <p:spPr>
          <a:xfrm>
            <a:off x="622300" y="3982819"/>
            <a:ext cx="2845972" cy="1200329"/>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marL="285750" indent="-285750">
              <a:buFont typeface="Arial" charset="0"/>
              <a:buChar char="•"/>
            </a:pPr>
            <a:r>
              <a:rPr lang="en-US" dirty="0" smtClean="0"/>
              <a:t>no file system integration</a:t>
            </a:r>
          </a:p>
          <a:p>
            <a:pPr marL="285750" indent="-285750">
              <a:buFont typeface="Arial" charset="0"/>
              <a:buChar char="•"/>
            </a:pPr>
            <a:r>
              <a:rPr lang="en-US" dirty="0" smtClean="0"/>
              <a:t>email as the enemy</a:t>
            </a:r>
          </a:p>
          <a:p>
            <a:pPr marL="285750" indent="-285750">
              <a:buFont typeface="Arial" charset="0"/>
              <a:buChar char="•"/>
            </a:pPr>
            <a:r>
              <a:rPr lang="en-US" dirty="0" smtClean="0"/>
              <a:t>must join to participate</a:t>
            </a:r>
          </a:p>
          <a:p>
            <a:pPr marL="742950" lvl="1" indent="-285750">
              <a:buFont typeface="Arial" charset="0"/>
              <a:buChar char="•"/>
            </a:pPr>
            <a:r>
              <a:rPr lang="en-US" dirty="0" smtClean="0">
                <a:sym typeface="Wingdings"/>
              </a:rPr>
              <a:t> winner take all</a:t>
            </a:r>
            <a:endParaRPr lang="en-US" dirty="0" smtClean="0"/>
          </a:p>
        </p:txBody>
      </p:sp>
      <p:sp>
        <p:nvSpPr>
          <p:cNvPr id="8" name="TextBox 7"/>
          <p:cNvSpPr txBox="1"/>
          <p:nvPr/>
        </p:nvSpPr>
        <p:spPr>
          <a:xfrm>
            <a:off x="3962400" y="4706858"/>
            <a:ext cx="2641557" cy="646331"/>
          </a:xfrm>
          <a:prstGeom prst="rect">
            <a:avLst/>
          </a:prstGeom>
          <a:noFill/>
        </p:spPr>
        <p:txBody>
          <a:bodyPr wrap="none" rtlCol="0">
            <a:spAutoFit/>
          </a:bodyPr>
          <a:lstStyle/>
          <a:p>
            <a:r>
              <a:rPr lang="en-US" dirty="0" smtClean="0"/>
              <a:t>mainly text</a:t>
            </a:r>
          </a:p>
          <a:p>
            <a:r>
              <a:rPr lang="en-US" dirty="0" smtClean="0"/>
              <a:t>video external (</a:t>
            </a:r>
            <a:r>
              <a:rPr lang="en-US" dirty="0" err="1" smtClean="0"/>
              <a:t>BlueJeans</a:t>
            </a:r>
            <a:r>
              <a:rPr lang="en-US" dirty="0" smtClean="0"/>
              <a:t>)</a:t>
            </a:r>
            <a:endParaRPr lang="en-US" dirty="0"/>
          </a:p>
        </p:txBody>
      </p:sp>
      <p:sp>
        <p:nvSpPr>
          <p:cNvPr id="9" name="TextBox 8"/>
          <p:cNvSpPr txBox="1"/>
          <p:nvPr/>
        </p:nvSpPr>
        <p:spPr>
          <a:xfrm>
            <a:off x="7645400" y="4800084"/>
            <a:ext cx="2553071" cy="369332"/>
          </a:xfrm>
          <a:prstGeom prst="rect">
            <a:avLst/>
          </a:prstGeom>
          <a:noFill/>
        </p:spPr>
        <p:txBody>
          <a:bodyPr wrap="none" rtlCol="0">
            <a:spAutoFit/>
          </a:bodyPr>
          <a:lstStyle/>
          <a:p>
            <a:r>
              <a:rPr lang="en-US" smtClean="0"/>
              <a:t>text + video conferencing</a:t>
            </a:r>
            <a:endParaRPr lang="en-US"/>
          </a:p>
        </p:txBody>
      </p:sp>
      <p:pic>
        <p:nvPicPr>
          <p:cNvPr id="11" name="Picture 10"/>
          <p:cNvPicPr>
            <a:picLocks noChangeAspect="1"/>
          </p:cNvPicPr>
          <p:nvPr/>
        </p:nvPicPr>
        <p:blipFill>
          <a:blip r:embed="rId5"/>
          <a:stretch>
            <a:fillRect/>
          </a:stretch>
        </p:blipFill>
        <p:spPr>
          <a:xfrm>
            <a:off x="3879907" y="1895991"/>
            <a:ext cx="1663700" cy="499110"/>
          </a:xfrm>
          <a:prstGeom prst="rect">
            <a:avLst/>
          </a:prstGeom>
        </p:spPr>
      </p:pic>
      <p:pic>
        <p:nvPicPr>
          <p:cNvPr id="13" name="Picture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53393" y="1783596"/>
            <a:ext cx="723900" cy="723900"/>
          </a:xfrm>
          <a:prstGeom prst="rect">
            <a:avLst/>
          </a:prstGeom>
        </p:spPr>
      </p:pic>
      <p:sp>
        <p:nvSpPr>
          <p:cNvPr id="12" name="Slide Number Placeholder 11"/>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3630688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everyone wants you in their garden</a:t>
            </a:r>
            <a:endParaRPr lang="en-US" dirty="0"/>
          </a:p>
        </p:txBody>
      </p:sp>
      <p:pic>
        <p:nvPicPr>
          <p:cNvPr id="3" name="Picture 2"/>
          <p:cNvPicPr>
            <a:picLocks noChangeAspect="1"/>
          </p:cNvPicPr>
          <p:nvPr/>
        </p:nvPicPr>
        <p:blipFill>
          <a:blip r:embed="rId2"/>
          <a:stretch>
            <a:fillRect/>
          </a:stretch>
        </p:blipFill>
        <p:spPr>
          <a:xfrm>
            <a:off x="1097280" y="1933015"/>
            <a:ext cx="9739423" cy="3288432"/>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1097625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About half of households are wireless-only</a:t>
            </a:r>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4</a:t>
            </a:fld>
            <a:endParaRPr lang="en-US" dirty="0"/>
          </a:p>
        </p:txBody>
      </p:sp>
      <p:pic>
        <p:nvPicPr>
          <p:cNvPr id="8" name="Picture 7"/>
          <p:cNvPicPr>
            <a:picLocks noChangeAspect="1"/>
          </p:cNvPicPr>
          <p:nvPr/>
        </p:nvPicPr>
        <p:blipFill>
          <a:blip r:embed="rId3"/>
          <a:stretch>
            <a:fillRect/>
          </a:stretch>
        </p:blipFill>
        <p:spPr>
          <a:xfrm>
            <a:off x="1773725" y="1340654"/>
            <a:ext cx="8114033" cy="5365731"/>
          </a:xfrm>
          <a:prstGeom prst="rect">
            <a:avLst/>
          </a:prstGeom>
        </p:spPr>
      </p:pic>
    </p:spTree>
    <p:extLst>
      <p:ext uri="{BB962C8B-B14F-4D97-AF65-F5344CB8AC3E}">
        <p14:creationId xmlns:p14="http://schemas.microsoft.com/office/powerpoint/2010/main" val="11644885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Bots</a:t>
            </a:r>
            <a:endParaRPr lang="en-US" dirty="0"/>
          </a:p>
        </p:txBody>
      </p:sp>
      <p:pic>
        <p:nvPicPr>
          <p:cNvPr id="4" name="Picture 3"/>
          <p:cNvPicPr>
            <a:picLocks noChangeAspect="1"/>
          </p:cNvPicPr>
          <p:nvPr/>
        </p:nvPicPr>
        <p:blipFill>
          <a:blip r:embed="rId2"/>
          <a:stretch>
            <a:fillRect/>
          </a:stretch>
        </p:blipFill>
        <p:spPr>
          <a:xfrm>
            <a:off x="1097280" y="3162300"/>
            <a:ext cx="4970585" cy="2438400"/>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8994019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Can we dream (and build)?</a:t>
            </a:r>
            <a:endParaRPr lang="en-US" dirty="0"/>
          </a:p>
        </p:txBody>
      </p:sp>
      <p:sp>
        <p:nvSpPr>
          <p:cNvPr id="4" name="Content Placeholder 3"/>
          <p:cNvSpPr>
            <a:spLocks noGrp="1"/>
          </p:cNvSpPr>
          <p:nvPr>
            <p:ph idx="1"/>
          </p:nvPr>
        </p:nvSpPr>
        <p:spPr/>
        <p:txBody>
          <a:bodyPr>
            <a:normAutofit lnSpcReduction="10000"/>
          </a:bodyPr>
          <a:lstStyle/>
          <a:p>
            <a:r>
              <a:rPr lang="en-US" dirty="0" smtClean="0"/>
              <a:t>Interoperable using existing open standards (mostly) </a:t>
            </a:r>
            <a:r>
              <a:rPr lang="en-US" dirty="0" smtClean="0">
                <a:sym typeface="Wingdings"/>
              </a:rPr>
              <a:t> SIP, RTP or maybe HTTP layer?</a:t>
            </a:r>
          </a:p>
          <a:p>
            <a:pPr lvl="1"/>
            <a:r>
              <a:rPr lang="en-US" dirty="0" smtClean="0">
                <a:sym typeface="Wingdings"/>
              </a:rPr>
              <a:t>modularity could be improved</a:t>
            </a:r>
            <a:endParaRPr lang="en-US" dirty="0" smtClean="0"/>
          </a:p>
          <a:p>
            <a:r>
              <a:rPr lang="en-US" dirty="0" smtClean="0"/>
              <a:t>web client + standards-based clients</a:t>
            </a:r>
          </a:p>
          <a:p>
            <a:r>
              <a:rPr lang="en-US" dirty="0" smtClean="0"/>
              <a:t>no new accounts necessary </a:t>
            </a:r>
            <a:r>
              <a:rPr lang="en-US" dirty="0" smtClean="0">
                <a:sym typeface="Wingdings"/>
              </a:rPr>
              <a:t> use phone number or email address</a:t>
            </a:r>
            <a:endParaRPr lang="en-US" dirty="0" smtClean="0"/>
          </a:p>
          <a:p>
            <a:r>
              <a:rPr lang="en-US" dirty="0" smtClean="0"/>
              <a:t>internal users same as external</a:t>
            </a:r>
          </a:p>
          <a:p>
            <a:r>
              <a:rPr lang="en-US" dirty="0" smtClean="0"/>
              <a:t>file system integration: Dropbox, Google Drive, OneDrive, photo albums, </a:t>
            </a:r>
            <a:r>
              <a:rPr lang="is-IS" dirty="0" smtClean="0"/>
              <a:t>…</a:t>
            </a:r>
            <a:endParaRPr lang="en-US" dirty="0" smtClean="0"/>
          </a:p>
          <a:p>
            <a:r>
              <a:rPr lang="en-US" dirty="0" smtClean="0"/>
              <a:t>some people (still) like email </a:t>
            </a:r>
            <a:r>
              <a:rPr lang="en-US" dirty="0" smtClean="0">
                <a:sym typeface="Wingdings"/>
              </a:rPr>
              <a:t> treat as first-class citizen</a:t>
            </a:r>
          </a:p>
          <a:p>
            <a:pPr lvl="1"/>
            <a:r>
              <a:rPr lang="en-US" dirty="0" smtClean="0">
                <a:sym typeface="Wingdings"/>
              </a:rPr>
              <a:t>including setting up real email groups (digest, </a:t>
            </a:r>
            <a:r>
              <a:rPr lang="is-IS" dirty="0" smtClean="0">
                <a:sym typeface="Wingdings"/>
              </a:rPr>
              <a:t>…)</a:t>
            </a:r>
            <a:endParaRPr lang="en-US" dirty="0" smtClean="0">
              <a:sym typeface="Wingdings"/>
            </a:endParaRPr>
          </a:p>
          <a:p>
            <a:r>
              <a:rPr lang="en-US" dirty="0" smtClean="0">
                <a:sym typeface="Wingdings"/>
              </a:rPr>
              <a:t>bots act like regular users (messaging)</a:t>
            </a:r>
          </a:p>
          <a:p>
            <a:r>
              <a:rPr lang="en-US" dirty="0" smtClean="0">
                <a:sym typeface="Wingdings"/>
              </a:rPr>
              <a:t>support open calendaring</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1103588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Federated model</a:t>
            </a:r>
            <a:endParaRPr lang="en-US" dirty="0"/>
          </a:p>
        </p:txBody>
      </p:sp>
      <p:sp>
        <p:nvSpPr>
          <p:cNvPr id="3" name="Cloud 2"/>
          <p:cNvSpPr/>
          <p:nvPr/>
        </p:nvSpPr>
        <p:spPr>
          <a:xfrm>
            <a:off x="1137261" y="3140242"/>
            <a:ext cx="2225842" cy="1588168"/>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smtClean="0"/>
              <a:t>other domain,</a:t>
            </a:r>
          </a:p>
          <a:p>
            <a:pPr algn="ctr"/>
            <a:r>
              <a:rPr lang="en-US" dirty="0" smtClean="0"/>
              <a:t>similar setup</a:t>
            </a:r>
            <a:endParaRPr lang="en-US" dirty="0"/>
          </a:p>
        </p:txBody>
      </p:sp>
      <p:sp>
        <p:nvSpPr>
          <p:cNvPr id="4" name="Cloud 3"/>
          <p:cNvSpPr/>
          <p:nvPr/>
        </p:nvSpPr>
        <p:spPr>
          <a:xfrm>
            <a:off x="6280485" y="3128210"/>
            <a:ext cx="3284620" cy="2406315"/>
          </a:xfrm>
          <a:prstGeom prst="cloud">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7"/>
          <p:cNvPicPr>
            <a:picLocks noChangeAspect="1" noChangeArrowheads="1"/>
          </p:cNvPicPr>
          <p:nvPr/>
        </p:nvPicPr>
        <p:blipFill>
          <a:blip r:embed="rId2"/>
          <a:srcRect/>
          <a:stretch>
            <a:fillRect/>
          </a:stretch>
        </p:blipFill>
        <p:spPr bwMode="auto">
          <a:xfrm>
            <a:off x="8171573" y="3272590"/>
            <a:ext cx="673383" cy="611856"/>
          </a:xfrm>
          <a:prstGeom prst="rect">
            <a:avLst/>
          </a:prstGeom>
          <a:noFill/>
          <a:ln w="9525">
            <a:noFill/>
            <a:round/>
            <a:headEnd/>
            <a:tailEnd/>
          </a:ln>
          <a:effectLst/>
        </p:spPr>
      </p:pic>
      <p:sp>
        <p:nvSpPr>
          <p:cNvPr id="6" name="Folded Corner 5"/>
          <p:cNvSpPr/>
          <p:nvPr/>
        </p:nvSpPr>
        <p:spPr>
          <a:xfrm>
            <a:off x="7924925" y="3980699"/>
            <a:ext cx="1134853" cy="579270"/>
          </a:xfrm>
          <a:prstGeom prst="foldedCorne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calendar</a:t>
            </a:r>
            <a:endParaRPr lang="en-US" dirty="0"/>
          </a:p>
        </p:txBody>
      </p:sp>
      <p:sp>
        <p:nvSpPr>
          <p:cNvPr id="7" name="Multidocument 6"/>
          <p:cNvSpPr/>
          <p:nvPr/>
        </p:nvSpPr>
        <p:spPr>
          <a:xfrm>
            <a:off x="6773779" y="4078705"/>
            <a:ext cx="806116" cy="878306"/>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mail</a:t>
            </a:r>
            <a:endParaRPr lang="en-US" dirty="0"/>
          </a:p>
        </p:txBody>
      </p:sp>
      <p:sp>
        <p:nvSpPr>
          <p:cNvPr id="8" name="Document 7"/>
          <p:cNvSpPr/>
          <p:nvPr/>
        </p:nvSpPr>
        <p:spPr>
          <a:xfrm>
            <a:off x="7736305" y="4702596"/>
            <a:ext cx="771959" cy="709862"/>
          </a:xfrm>
          <a:prstGeom prst="flowChartDocumen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lists</a:t>
            </a:r>
            <a:endParaRPr lang="en-US" dirty="0"/>
          </a:p>
        </p:txBody>
      </p:sp>
      <p:sp>
        <p:nvSpPr>
          <p:cNvPr id="9" name="TextBox 8"/>
          <p:cNvSpPr txBox="1"/>
          <p:nvPr/>
        </p:nvSpPr>
        <p:spPr>
          <a:xfrm>
            <a:off x="7044264" y="5630778"/>
            <a:ext cx="2156039" cy="369332"/>
          </a:xfrm>
          <a:prstGeom prst="rect">
            <a:avLst/>
          </a:prstGeom>
          <a:noFill/>
        </p:spPr>
        <p:txBody>
          <a:bodyPr wrap="none" rtlCol="0">
            <a:spAutoFit/>
          </a:bodyPr>
          <a:lstStyle/>
          <a:p>
            <a:r>
              <a:rPr lang="en-US" dirty="0" smtClean="0"/>
              <a:t>cloud-hosted </a:t>
            </a:r>
            <a:r>
              <a:rPr lang="en-US" smtClean="0"/>
              <a:t>or local</a:t>
            </a:r>
            <a:endParaRPr lang="en-US"/>
          </a:p>
        </p:txBody>
      </p:sp>
      <p:sp>
        <p:nvSpPr>
          <p:cNvPr id="10" name="Magnetic Disk 9"/>
          <p:cNvSpPr/>
          <p:nvPr/>
        </p:nvSpPr>
        <p:spPr>
          <a:xfrm>
            <a:off x="6424863" y="2490537"/>
            <a:ext cx="751974" cy="63767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files</a:t>
            </a:r>
            <a:endParaRPr lang="en-US" dirty="0"/>
          </a:p>
        </p:txBody>
      </p:sp>
      <p:pic>
        <p:nvPicPr>
          <p:cNvPr id="11" name="Picture 10"/>
          <p:cNvPicPr>
            <a:picLocks noChangeAspect="1"/>
          </p:cNvPicPr>
          <p:nvPr/>
        </p:nvPicPr>
        <p:blipFill>
          <a:blip r:embed="rId3"/>
          <a:stretch>
            <a:fillRect/>
          </a:stretch>
        </p:blipFill>
        <p:spPr>
          <a:xfrm>
            <a:off x="9709483" y="2819653"/>
            <a:ext cx="907960" cy="870128"/>
          </a:xfrm>
          <a:prstGeom prst="rect">
            <a:avLst/>
          </a:prstGeom>
        </p:spPr>
      </p:pic>
      <p:sp>
        <p:nvSpPr>
          <p:cNvPr id="12" name="Left-Right Arrow 11"/>
          <p:cNvSpPr/>
          <p:nvPr/>
        </p:nvSpPr>
        <p:spPr>
          <a:xfrm>
            <a:off x="3546306" y="3884446"/>
            <a:ext cx="2507323" cy="53715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SIP, SMTP, HTTP, </a:t>
            </a:r>
            <a:r>
              <a:rPr lang="is-IS" dirty="0" smtClean="0"/>
              <a:t>…</a:t>
            </a:r>
            <a:endParaRPr lang="en-US" dirty="0"/>
          </a:p>
        </p:txBody>
      </p:sp>
      <p:pic>
        <p:nvPicPr>
          <p:cNvPr id="13" name="Picture 12"/>
          <p:cNvPicPr>
            <a:picLocks noChangeAspect="1"/>
          </p:cNvPicPr>
          <p:nvPr/>
        </p:nvPicPr>
        <p:blipFill>
          <a:blip r:embed="rId4"/>
          <a:stretch>
            <a:fillRect/>
          </a:stretch>
        </p:blipFill>
        <p:spPr>
          <a:xfrm>
            <a:off x="9791961" y="3881492"/>
            <a:ext cx="1774449" cy="292090"/>
          </a:xfrm>
          <a:prstGeom prst="rect">
            <a:avLst/>
          </a:prstGeom>
          <a:solidFill>
            <a:schemeClr val="bg1">
              <a:lumMod val="65000"/>
            </a:schemeClr>
          </a:solidFill>
          <a:ln>
            <a:solidFill>
              <a:schemeClr val="accent2"/>
            </a:solidFill>
          </a:ln>
        </p:spPr>
      </p:pic>
      <p:sp>
        <p:nvSpPr>
          <p:cNvPr id="14" name="Magnetic Disk 13"/>
          <p:cNvSpPr/>
          <p:nvPr/>
        </p:nvSpPr>
        <p:spPr>
          <a:xfrm>
            <a:off x="7922795" y="2021305"/>
            <a:ext cx="1136983" cy="9144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FF00"/>
                </a:solidFill>
              </a:rPr>
              <a:t>group</a:t>
            </a:r>
          </a:p>
          <a:p>
            <a:pPr algn="ctr"/>
            <a:r>
              <a:rPr lang="en-US" dirty="0" smtClean="0">
                <a:solidFill>
                  <a:srgbClr val="FFFF00"/>
                </a:solidFill>
              </a:rPr>
              <a:t>manager</a:t>
            </a:r>
            <a:endParaRPr lang="en-US" dirty="0">
              <a:solidFill>
                <a:srgbClr val="FFFF00"/>
              </a:solidFill>
            </a:endParaRPr>
          </a:p>
        </p:txBody>
      </p:sp>
      <p:sp>
        <p:nvSpPr>
          <p:cNvPr id="16" name="Slide Number Placeholder 15"/>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15232079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Interoperable video calls</a:t>
            </a:r>
            <a:endParaRPr lang="en-US" dirty="0"/>
          </a:p>
        </p:txBody>
      </p:sp>
      <p:sp>
        <p:nvSpPr>
          <p:cNvPr id="3" name="Text Placeholder 2"/>
          <p:cNvSpPr>
            <a:spLocks noGrp="1"/>
          </p:cNvSpPr>
          <p:nvPr>
            <p:ph type="body" idx="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4035774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4465100" y="3084443"/>
            <a:ext cx="3830467" cy="2498259"/>
          </a:xfrm>
          <a:prstGeom prst="cloud">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5" name="Title 4"/>
          <p:cNvSpPr>
            <a:spLocks noGrp="1"/>
          </p:cNvSpPr>
          <p:nvPr>
            <p:ph type="title"/>
          </p:nvPr>
        </p:nvSpPr>
        <p:spPr/>
        <p:txBody>
          <a:bodyPr/>
          <a:lstStyle/>
          <a:p>
            <a:r>
              <a:rPr lang="en-US" dirty="0" smtClean="0"/>
              <a:t>Video relay service (VRS)</a:t>
            </a:r>
            <a:endParaRPr lang="en-US" dirty="0"/>
          </a:p>
        </p:txBody>
      </p:sp>
      <p:sp>
        <p:nvSpPr>
          <p:cNvPr id="2" name="Content Placeholder 1"/>
          <p:cNvSpPr>
            <a:spLocks noGrp="1"/>
          </p:cNvSpPr>
          <p:nvPr>
            <p:ph idx="1"/>
          </p:nvPr>
        </p:nvSpPr>
        <p:spPr/>
        <p:txBody>
          <a:bodyPr/>
          <a:lstStyle/>
          <a:p>
            <a:r>
              <a:rPr lang="en-US" dirty="0" smtClean="0"/>
              <a:t>Serves about 200k people who use sign language</a:t>
            </a:r>
          </a:p>
          <a:p>
            <a:r>
              <a:rPr lang="en-US" dirty="0" smtClean="0"/>
              <a:t>Uses regular +1 NANP phone numbers – portable between providers</a:t>
            </a:r>
          </a:p>
          <a:p>
            <a:r>
              <a:rPr lang="en-US" dirty="0" smtClean="0"/>
              <a:t>Probably largest interoperable, standards-based multimedia service</a:t>
            </a:r>
          </a:p>
        </p:txBody>
      </p:sp>
      <p:sp>
        <p:nvSpPr>
          <p:cNvPr id="4" name="Slide Number Placeholder 3"/>
          <p:cNvSpPr>
            <a:spLocks noGrp="1"/>
          </p:cNvSpPr>
          <p:nvPr>
            <p:ph type="sldNum" sz="quarter" idx="12"/>
          </p:nvPr>
        </p:nvSpPr>
        <p:spPr/>
        <p:txBody>
          <a:bodyPr/>
          <a:lstStyle/>
          <a:p>
            <a:fld id="{75C3118D-CD60-C448-AB88-7EFEB60ADC5A}" type="slidenum">
              <a:rPr lang="en-US" smtClean="0"/>
              <a:pPr/>
              <a:t>44</a:t>
            </a:fld>
            <a:endParaRPr lang="en-US"/>
          </a:p>
        </p:txBody>
      </p:sp>
      <p:pic>
        <p:nvPicPr>
          <p:cNvPr id="6" name="Picture 7"/>
          <p:cNvPicPr>
            <a:picLocks noChangeAspect="1" noChangeArrowheads="1"/>
          </p:cNvPicPr>
          <p:nvPr/>
        </p:nvPicPr>
        <p:blipFill>
          <a:blip r:embed="rId2"/>
          <a:srcRect/>
          <a:stretch>
            <a:fillRect/>
          </a:stretch>
        </p:blipFill>
        <p:spPr bwMode="auto">
          <a:xfrm>
            <a:off x="5956248" y="3752033"/>
            <a:ext cx="938212" cy="852487"/>
          </a:xfrm>
          <a:prstGeom prst="rect">
            <a:avLst/>
          </a:prstGeom>
          <a:noFill/>
          <a:ln w="9525">
            <a:noFill/>
            <a:round/>
            <a:headEnd/>
            <a:tailEnd/>
          </a:ln>
          <a:effectLst/>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84716" y="2540567"/>
            <a:ext cx="990959" cy="1282417"/>
          </a:xfrm>
          <a:prstGeom prst="rect">
            <a:avLst/>
          </a:prstGeom>
        </p:spPr>
      </p:pic>
      <p:pic>
        <p:nvPicPr>
          <p:cNvPr id="11" name="Picture 10"/>
          <p:cNvPicPr>
            <a:picLocks noChangeAspect="1"/>
          </p:cNvPicPr>
          <p:nvPr/>
        </p:nvPicPr>
        <p:blipFill>
          <a:blip r:embed="rId4"/>
          <a:stretch>
            <a:fillRect/>
          </a:stretch>
        </p:blipFill>
        <p:spPr>
          <a:xfrm>
            <a:off x="2293500" y="3851842"/>
            <a:ext cx="1275233" cy="916373"/>
          </a:xfrm>
          <a:prstGeom prst="rect">
            <a:avLst/>
          </a:prstGeom>
        </p:spPr>
      </p:pic>
      <p:sp>
        <p:nvSpPr>
          <p:cNvPr id="12" name="TextBox 11"/>
          <p:cNvSpPr txBox="1"/>
          <p:nvPr/>
        </p:nvSpPr>
        <p:spPr>
          <a:xfrm flipH="1">
            <a:off x="8938682" y="2032000"/>
            <a:ext cx="697443" cy="369332"/>
          </a:xfrm>
          <a:prstGeom prst="rect">
            <a:avLst/>
          </a:prstGeom>
          <a:noFill/>
        </p:spPr>
        <p:txBody>
          <a:bodyPr wrap="square" rtlCol="0">
            <a:spAutoFit/>
          </a:bodyPr>
          <a:lstStyle/>
          <a:p>
            <a:r>
              <a:rPr lang="en-US" dirty="0"/>
              <a:t>CAs</a:t>
            </a:r>
          </a:p>
        </p:txBody>
      </p:sp>
      <p:pic>
        <p:nvPicPr>
          <p:cNvPr id="13" name="Picture 4" descr="The image “http://www.2u.co.uk/cheapcalls/images/phone-old-black.gif” cannot be displayed, because it contains error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807081" y="5513355"/>
            <a:ext cx="1337186" cy="871607"/>
          </a:xfrm>
          <a:prstGeom prst="rect">
            <a:avLst/>
          </a:prstGeom>
          <a:noFill/>
        </p:spPr>
      </p:pic>
      <p:sp>
        <p:nvSpPr>
          <p:cNvPr id="9" name="TextBox 8"/>
          <p:cNvSpPr txBox="1"/>
          <p:nvPr/>
        </p:nvSpPr>
        <p:spPr>
          <a:xfrm>
            <a:off x="2134749" y="3269108"/>
            <a:ext cx="1651158" cy="369332"/>
          </a:xfrm>
          <a:prstGeom prst="rect">
            <a:avLst/>
          </a:prstGeom>
          <a:noFill/>
        </p:spPr>
        <p:txBody>
          <a:bodyPr wrap="none" rtlCol="0">
            <a:spAutoFit/>
          </a:bodyPr>
          <a:lstStyle/>
          <a:p>
            <a:r>
              <a:rPr lang="en-US" dirty="0"/>
              <a:t>access platform</a:t>
            </a:r>
          </a:p>
        </p:txBody>
      </p:sp>
      <p:pic>
        <p:nvPicPr>
          <p:cNvPr id="14" name="Picture 13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80652" y="4738654"/>
            <a:ext cx="784225"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6" name="Curved Connector 15"/>
          <p:cNvCxnSpPr>
            <a:stCxn id="6" idx="3"/>
            <a:endCxn id="14" idx="0"/>
          </p:cNvCxnSpPr>
          <p:nvPr/>
        </p:nvCxnSpPr>
        <p:spPr>
          <a:xfrm>
            <a:off x="6894460" y="4178276"/>
            <a:ext cx="978304" cy="560378"/>
          </a:xfrm>
          <a:prstGeom prst="curvedConnector2">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Curved Connector 16"/>
          <p:cNvCxnSpPr>
            <a:stCxn id="14" idx="2"/>
            <a:endCxn id="13" idx="1"/>
          </p:cNvCxnSpPr>
          <p:nvPr/>
        </p:nvCxnSpPr>
        <p:spPr>
          <a:xfrm rot="16200000" flipH="1">
            <a:off x="8122020" y="5264098"/>
            <a:ext cx="435804" cy="934317"/>
          </a:xfrm>
          <a:prstGeom prst="curvedConnector2">
            <a:avLst/>
          </a:prstGeom>
          <a:ln w="38100" cmpd="sng">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Curved Connector 19"/>
          <p:cNvCxnSpPr>
            <a:endCxn id="10" idx="1"/>
          </p:cNvCxnSpPr>
          <p:nvPr/>
        </p:nvCxnSpPr>
        <p:spPr>
          <a:xfrm flipV="1">
            <a:off x="6894461" y="3181776"/>
            <a:ext cx="1590255" cy="996501"/>
          </a:xfrm>
          <a:prstGeom prst="curvedConnector3">
            <a:avLst>
              <a:gd name="adj1" fmla="val 50000"/>
            </a:avLst>
          </a:prstGeom>
          <a:ln w="3810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Curved Connector 22"/>
          <p:cNvCxnSpPr>
            <a:stCxn id="11" idx="3"/>
          </p:cNvCxnSpPr>
          <p:nvPr/>
        </p:nvCxnSpPr>
        <p:spPr>
          <a:xfrm flipV="1">
            <a:off x="3568732" y="4178278"/>
            <a:ext cx="2387516" cy="131751"/>
          </a:xfrm>
          <a:prstGeom prst="curvedConnector3">
            <a:avLst>
              <a:gd name="adj1" fmla="val 50000"/>
            </a:avLst>
          </a:prstGeom>
          <a:ln w="38100" cmpd="sng">
            <a:solidFill>
              <a:srgbClr val="008000"/>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07082" y="2692967"/>
            <a:ext cx="990959" cy="1282417"/>
          </a:xfrm>
          <a:prstGeom prst="rect">
            <a:avLst/>
          </a:prstGeom>
        </p:spPr>
      </p:pic>
      <p:sp>
        <p:nvSpPr>
          <p:cNvPr id="27" name="TextBox 26"/>
          <p:cNvSpPr txBox="1"/>
          <p:nvPr/>
        </p:nvSpPr>
        <p:spPr>
          <a:xfrm>
            <a:off x="3686185" y="4617967"/>
            <a:ext cx="2657927"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dirty="0" smtClean="0"/>
              <a:t>now: SIP, H.323</a:t>
            </a:r>
          </a:p>
          <a:p>
            <a:r>
              <a:rPr lang="en-US" dirty="0" smtClean="0"/>
              <a:t>soon: SIP + legacy H.323</a:t>
            </a:r>
            <a:endParaRPr lang="en-US" dirty="0"/>
          </a:p>
        </p:txBody>
      </p:sp>
    </p:spTree>
    <p:extLst>
      <p:ext uri="{BB962C8B-B14F-4D97-AF65-F5344CB8AC3E}">
        <p14:creationId xmlns:p14="http://schemas.microsoft.com/office/powerpoint/2010/main" val="11722062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VRS architecture (SIP-based)</a:t>
            </a:r>
            <a:endParaRPr lang="en-US" dirty="0"/>
          </a:p>
        </p:txBody>
      </p:sp>
      <p:sp>
        <p:nvSpPr>
          <p:cNvPr id="3" name="Cloud 2"/>
          <p:cNvSpPr/>
          <p:nvPr/>
        </p:nvSpPr>
        <p:spPr>
          <a:xfrm>
            <a:off x="2923674" y="2646947"/>
            <a:ext cx="2358189" cy="1876927"/>
          </a:xfrm>
          <a:prstGeom prst="cloud">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dirty="0" smtClean="0"/>
              <a:t>provider A</a:t>
            </a:r>
            <a:endParaRPr lang="en-US" dirty="0"/>
          </a:p>
        </p:txBody>
      </p:sp>
      <p:sp>
        <p:nvSpPr>
          <p:cNvPr id="4" name="Cloud 3"/>
          <p:cNvSpPr/>
          <p:nvPr/>
        </p:nvSpPr>
        <p:spPr>
          <a:xfrm>
            <a:off x="7575884" y="2646946"/>
            <a:ext cx="2358189" cy="1876927"/>
          </a:xfrm>
          <a:prstGeom prst="clou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US" dirty="0" smtClean="0"/>
              <a:t>provider B</a:t>
            </a:r>
            <a:endParaRPr lang="en-US" dirty="0"/>
          </a:p>
        </p:txBody>
      </p:sp>
      <p:grpSp>
        <p:nvGrpSpPr>
          <p:cNvPr id="5" name="Group 4"/>
          <p:cNvGrpSpPr/>
          <p:nvPr/>
        </p:nvGrpSpPr>
        <p:grpSpPr>
          <a:xfrm>
            <a:off x="3528659" y="5344391"/>
            <a:ext cx="514664" cy="688490"/>
            <a:chOff x="402771" y="1600201"/>
            <a:chExt cx="1643743" cy="2198914"/>
          </a:xfrm>
        </p:grpSpPr>
        <p:sp>
          <p:nvSpPr>
            <p:cNvPr id="6" name="Rounded Rectangle 5"/>
            <p:cNvSpPr/>
            <p:nvPr/>
          </p:nvSpPr>
          <p:spPr bwMode="auto">
            <a:xfrm>
              <a:off x="402771" y="1600201"/>
              <a:ext cx="1643743" cy="2198914"/>
            </a:xfrm>
            <a:prstGeom prst="roundRect">
              <a:avLst/>
            </a:prstGeom>
            <a:solidFill>
              <a:schemeClr val="tx1"/>
            </a:solidFill>
            <a:ln w="9525" cap="flat" cmpd="sng" algn="ctr">
              <a:solidFill>
                <a:srgbClr val="00000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smtClean="0">
                <a:ln>
                  <a:noFill/>
                </a:ln>
                <a:solidFill>
                  <a:srgbClr val="000000"/>
                </a:solidFill>
                <a:effectLst/>
                <a:latin typeface="Arial" charset="0"/>
              </a:endParaRPr>
            </a:p>
          </p:txBody>
        </p:sp>
        <p:sp>
          <p:nvSpPr>
            <p:cNvPr id="7" name="Rectangle 6"/>
            <p:cNvSpPr/>
            <p:nvPr/>
          </p:nvSpPr>
          <p:spPr bwMode="auto">
            <a:xfrm>
              <a:off x="587400" y="1774398"/>
              <a:ext cx="1274481" cy="1855576"/>
            </a:xfrm>
            <a:prstGeom prst="rect">
              <a:avLst/>
            </a:prstGeom>
            <a:solidFill>
              <a:schemeClr val="bg1"/>
            </a:solidFill>
            <a:ln w="9525" cap="flat" cmpd="sng" algn="ctr">
              <a:solidFill>
                <a:srgbClr val="00000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smtClean="0">
                <a:ln>
                  <a:noFill/>
                </a:ln>
                <a:solidFill>
                  <a:srgbClr val="000000"/>
                </a:solidFill>
                <a:effectLst/>
                <a:latin typeface="Arial" charset="0"/>
              </a:endParaRPr>
            </a:p>
          </p:txBody>
        </p:sp>
        <p:grpSp>
          <p:nvGrpSpPr>
            <p:cNvPr id="8" name="Group 7"/>
            <p:cNvGrpSpPr>
              <a:grpSpLocks noChangeAspect="1"/>
            </p:cNvGrpSpPr>
            <p:nvPr/>
          </p:nvGrpSpPr>
          <p:grpSpPr>
            <a:xfrm>
              <a:off x="888454" y="2352475"/>
              <a:ext cx="714042" cy="616670"/>
              <a:chOff x="685800" y="571499"/>
              <a:chExt cx="1143000" cy="876301"/>
            </a:xfrm>
          </p:grpSpPr>
          <p:sp>
            <p:nvSpPr>
              <p:cNvPr id="9" name="Rounded Rectangular Callout 8"/>
              <p:cNvSpPr/>
              <p:nvPr/>
            </p:nvSpPr>
            <p:spPr>
              <a:xfrm>
                <a:off x="685800" y="571499"/>
                <a:ext cx="1143000" cy="876301"/>
              </a:xfrm>
              <a:prstGeom prst="wedgeRoundRectCallout">
                <a:avLst>
                  <a:gd name="adj1" fmla="val -34112"/>
                  <a:gd name="adj2" fmla="val 7402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Isosceles Triangle 28"/>
              <p:cNvSpPr/>
              <p:nvPr/>
            </p:nvSpPr>
            <p:spPr>
              <a:xfrm rot="16200000">
                <a:off x="1304363" y="844441"/>
                <a:ext cx="457200" cy="33041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838200" y="723898"/>
                <a:ext cx="699885" cy="57150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nvGrpSpPr>
          <p:cNvPr id="12" name="Group 11"/>
          <p:cNvGrpSpPr/>
          <p:nvPr/>
        </p:nvGrpSpPr>
        <p:grpSpPr>
          <a:xfrm>
            <a:off x="1840227" y="1958456"/>
            <a:ext cx="514664" cy="688490"/>
            <a:chOff x="402771" y="1600201"/>
            <a:chExt cx="1643743" cy="2198914"/>
          </a:xfrm>
        </p:grpSpPr>
        <p:sp>
          <p:nvSpPr>
            <p:cNvPr id="13" name="Rounded Rectangle 12"/>
            <p:cNvSpPr/>
            <p:nvPr/>
          </p:nvSpPr>
          <p:spPr bwMode="auto">
            <a:xfrm>
              <a:off x="402771" y="1600201"/>
              <a:ext cx="1643743" cy="2198914"/>
            </a:xfrm>
            <a:prstGeom prst="roundRect">
              <a:avLst/>
            </a:prstGeom>
            <a:solidFill>
              <a:schemeClr val="tx1"/>
            </a:solidFill>
            <a:ln w="9525" cap="flat" cmpd="sng" algn="ctr">
              <a:solidFill>
                <a:srgbClr val="00000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smtClean="0">
                <a:ln>
                  <a:noFill/>
                </a:ln>
                <a:solidFill>
                  <a:srgbClr val="000000"/>
                </a:solidFill>
                <a:effectLst/>
                <a:latin typeface="Arial" charset="0"/>
              </a:endParaRPr>
            </a:p>
          </p:txBody>
        </p:sp>
        <p:sp>
          <p:nvSpPr>
            <p:cNvPr id="14" name="Rectangle 13"/>
            <p:cNvSpPr/>
            <p:nvPr/>
          </p:nvSpPr>
          <p:spPr bwMode="auto">
            <a:xfrm>
              <a:off x="587400" y="1774398"/>
              <a:ext cx="1274481" cy="1855576"/>
            </a:xfrm>
            <a:prstGeom prst="rect">
              <a:avLst/>
            </a:prstGeom>
            <a:solidFill>
              <a:schemeClr val="bg1"/>
            </a:solidFill>
            <a:ln w="9525" cap="flat" cmpd="sng" algn="ctr">
              <a:solidFill>
                <a:srgbClr val="00000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smtClean="0">
                <a:ln>
                  <a:noFill/>
                </a:ln>
                <a:solidFill>
                  <a:srgbClr val="000000"/>
                </a:solidFill>
                <a:effectLst/>
                <a:latin typeface="Arial" charset="0"/>
              </a:endParaRPr>
            </a:p>
          </p:txBody>
        </p:sp>
        <p:grpSp>
          <p:nvGrpSpPr>
            <p:cNvPr id="15" name="Group 14"/>
            <p:cNvGrpSpPr>
              <a:grpSpLocks noChangeAspect="1"/>
            </p:cNvGrpSpPr>
            <p:nvPr/>
          </p:nvGrpSpPr>
          <p:grpSpPr>
            <a:xfrm>
              <a:off x="888454" y="2352475"/>
              <a:ext cx="714042" cy="616670"/>
              <a:chOff x="685800" y="571499"/>
              <a:chExt cx="1143000" cy="876301"/>
            </a:xfrm>
          </p:grpSpPr>
          <p:sp>
            <p:nvSpPr>
              <p:cNvPr id="16" name="Rounded Rectangular Callout 15"/>
              <p:cNvSpPr/>
              <p:nvPr/>
            </p:nvSpPr>
            <p:spPr>
              <a:xfrm>
                <a:off x="685800" y="571499"/>
                <a:ext cx="1143000" cy="876301"/>
              </a:xfrm>
              <a:prstGeom prst="wedgeRoundRectCallout">
                <a:avLst>
                  <a:gd name="adj1" fmla="val -34112"/>
                  <a:gd name="adj2" fmla="val 7402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Isosceles Triangle 28"/>
              <p:cNvSpPr/>
              <p:nvPr/>
            </p:nvSpPr>
            <p:spPr>
              <a:xfrm rot="16200000">
                <a:off x="1304363" y="844441"/>
                <a:ext cx="457200" cy="33041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838200" y="723898"/>
                <a:ext cx="699885" cy="57150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9" name="Picture 13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00025" y="4851402"/>
            <a:ext cx="784225" cy="77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Magnetic Disk 19"/>
          <p:cNvSpPr/>
          <p:nvPr/>
        </p:nvSpPr>
        <p:spPr>
          <a:xfrm>
            <a:off x="6126480" y="4235116"/>
            <a:ext cx="948088" cy="938463"/>
          </a:xfrm>
          <a:prstGeom prst="flowChartMagneticDisk">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ENUM</a:t>
            </a:r>
            <a:endParaRPr lang="en-US" dirty="0"/>
          </a:p>
        </p:txBody>
      </p:sp>
      <p:cxnSp>
        <p:nvCxnSpPr>
          <p:cNvPr id="22" name="Elbow Connector 21"/>
          <p:cNvCxnSpPr>
            <a:stCxn id="3" idx="0"/>
            <a:endCxn id="20" idx="1"/>
          </p:cNvCxnSpPr>
          <p:nvPr/>
        </p:nvCxnSpPr>
        <p:spPr>
          <a:xfrm>
            <a:off x="5279898" y="3585411"/>
            <a:ext cx="1320626" cy="649705"/>
          </a:xfrm>
          <a:prstGeom prst="bentConnector2">
            <a:avLst/>
          </a:prstGeom>
          <a:ln w="3810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13" idx="3"/>
            <a:endCxn id="6" idx="0"/>
          </p:cNvCxnSpPr>
          <p:nvPr/>
        </p:nvCxnSpPr>
        <p:spPr>
          <a:xfrm>
            <a:off x="2354891" y="2302701"/>
            <a:ext cx="1431100" cy="3041690"/>
          </a:xfrm>
          <a:prstGeom prst="curvedConnector2">
            <a:avLst/>
          </a:prstGeom>
          <a:ln w="381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8497646" y="1883330"/>
            <a:ext cx="514664" cy="688490"/>
            <a:chOff x="402771" y="1600201"/>
            <a:chExt cx="1643743" cy="2198914"/>
          </a:xfrm>
        </p:grpSpPr>
        <p:sp>
          <p:nvSpPr>
            <p:cNvPr id="26" name="Rounded Rectangle 25"/>
            <p:cNvSpPr/>
            <p:nvPr/>
          </p:nvSpPr>
          <p:spPr bwMode="auto">
            <a:xfrm>
              <a:off x="402771" y="1600201"/>
              <a:ext cx="1643743" cy="2198914"/>
            </a:xfrm>
            <a:prstGeom prst="roundRect">
              <a:avLst/>
            </a:prstGeom>
            <a:solidFill>
              <a:schemeClr val="tx1"/>
            </a:solidFill>
            <a:ln w="9525" cap="flat" cmpd="sng" algn="ctr">
              <a:solidFill>
                <a:srgbClr val="00000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smtClean="0">
                <a:ln>
                  <a:noFill/>
                </a:ln>
                <a:solidFill>
                  <a:srgbClr val="000000"/>
                </a:solidFill>
                <a:effectLst/>
                <a:latin typeface="Arial" charset="0"/>
              </a:endParaRPr>
            </a:p>
          </p:txBody>
        </p:sp>
        <p:sp>
          <p:nvSpPr>
            <p:cNvPr id="27" name="Rectangle 26"/>
            <p:cNvSpPr/>
            <p:nvPr/>
          </p:nvSpPr>
          <p:spPr bwMode="auto">
            <a:xfrm>
              <a:off x="587400" y="1774398"/>
              <a:ext cx="1274481" cy="1855576"/>
            </a:xfrm>
            <a:prstGeom prst="rect">
              <a:avLst/>
            </a:prstGeom>
            <a:solidFill>
              <a:schemeClr val="bg1"/>
            </a:solidFill>
            <a:ln w="9525" cap="flat" cmpd="sng" algn="ctr">
              <a:solidFill>
                <a:srgbClr val="00000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i="0" u="none" strike="noStrike" cap="none" normalizeH="0" baseline="0" dirty="0" smtClean="0">
                <a:ln>
                  <a:noFill/>
                </a:ln>
                <a:solidFill>
                  <a:srgbClr val="000000"/>
                </a:solidFill>
                <a:effectLst/>
                <a:latin typeface="Arial" charset="0"/>
              </a:endParaRPr>
            </a:p>
          </p:txBody>
        </p:sp>
        <p:grpSp>
          <p:nvGrpSpPr>
            <p:cNvPr id="28" name="Group 27"/>
            <p:cNvGrpSpPr>
              <a:grpSpLocks noChangeAspect="1"/>
            </p:cNvGrpSpPr>
            <p:nvPr/>
          </p:nvGrpSpPr>
          <p:grpSpPr>
            <a:xfrm>
              <a:off x="888454" y="2352475"/>
              <a:ext cx="714042" cy="616670"/>
              <a:chOff x="685800" y="571499"/>
              <a:chExt cx="1143000" cy="876301"/>
            </a:xfrm>
          </p:grpSpPr>
          <p:sp>
            <p:nvSpPr>
              <p:cNvPr id="29" name="Rounded Rectangular Callout 28"/>
              <p:cNvSpPr/>
              <p:nvPr/>
            </p:nvSpPr>
            <p:spPr>
              <a:xfrm>
                <a:off x="685800" y="571499"/>
                <a:ext cx="1143000" cy="876301"/>
              </a:xfrm>
              <a:prstGeom prst="wedgeRoundRectCallout">
                <a:avLst>
                  <a:gd name="adj1" fmla="val -34112"/>
                  <a:gd name="adj2" fmla="val 74029"/>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Isosceles Triangle 28"/>
              <p:cNvSpPr/>
              <p:nvPr/>
            </p:nvSpPr>
            <p:spPr>
              <a:xfrm rot="16200000">
                <a:off x="1304363" y="844441"/>
                <a:ext cx="457200" cy="33041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p:cNvSpPr/>
              <p:nvPr/>
            </p:nvSpPr>
            <p:spPr>
              <a:xfrm>
                <a:off x="838200" y="723898"/>
                <a:ext cx="699885" cy="57150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cxnSp>
        <p:nvCxnSpPr>
          <p:cNvPr id="33" name="Curved Connector 32"/>
          <p:cNvCxnSpPr>
            <a:stCxn id="13" idx="3"/>
            <a:endCxn id="26" idx="2"/>
          </p:cNvCxnSpPr>
          <p:nvPr/>
        </p:nvCxnSpPr>
        <p:spPr>
          <a:xfrm>
            <a:off x="2354891" y="2302701"/>
            <a:ext cx="6400087" cy="269119"/>
          </a:xfrm>
          <a:prstGeom prst="curvedConnector4">
            <a:avLst>
              <a:gd name="adj1" fmla="val 38402"/>
              <a:gd name="adj2" fmla="val 417422"/>
            </a:avLst>
          </a:prstGeom>
          <a:ln w="38100">
            <a:solidFill>
              <a:schemeClr val="tx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705321" y="2477326"/>
            <a:ext cx="1967590" cy="646331"/>
          </a:xfrm>
          <a:prstGeom prst="rect">
            <a:avLst/>
          </a:prstGeom>
          <a:noFill/>
        </p:spPr>
        <p:txBody>
          <a:bodyPr wrap="none" rtlCol="0">
            <a:spAutoFit/>
          </a:bodyPr>
          <a:lstStyle/>
          <a:p>
            <a:r>
              <a:rPr lang="en-US" dirty="0" err="1" smtClean="0"/>
              <a:t>SIPForum</a:t>
            </a:r>
            <a:r>
              <a:rPr lang="en-US" dirty="0"/>
              <a:t> </a:t>
            </a:r>
            <a:r>
              <a:rPr lang="en-US" dirty="0" smtClean="0"/>
              <a:t>VRS spec</a:t>
            </a:r>
          </a:p>
          <a:p>
            <a:r>
              <a:rPr lang="en-US" dirty="0" smtClean="0"/>
              <a:t>(near production)</a:t>
            </a:r>
            <a:endParaRPr lang="en-US" dirty="0"/>
          </a:p>
        </p:txBody>
      </p:sp>
      <p:sp>
        <p:nvSpPr>
          <p:cNvPr id="38" name="TextBox 37"/>
          <p:cNvSpPr txBox="1"/>
          <p:nvPr/>
        </p:nvSpPr>
        <p:spPr>
          <a:xfrm>
            <a:off x="2340593" y="4645101"/>
            <a:ext cx="1354538" cy="646331"/>
          </a:xfrm>
          <a:prstGeom prst="rect">
            <a:avLst/>
          </a:prstGeom>
          <a:noFill/>
        </p:spPr>
        <p:txBody>
          <a:bodyPr wrap="none" rtlCol="0">
            <a:spAutoFit/>
          </a:bodyPr>
          <a:lstStyle/>
          <a:p>
            <a:r>
              <a:rPr lang="en-US" dirty="0" smtClean="0"/>
              <a:t>RUE spec</a:t>
            </a:r>
          </a:p>
          <a:p>
            <a:r>
              <a:rPr lang="en-US" dirty="0" smtClean="0"/>
              <a:t>(in progress)</a:t>
            </a:r>
            <a:endParaRPr lang="en-US" dirty="0"/>
          </a:p>
        </p:txBody>
      </p:sp>
      <p:pic>
        <p:nvPicPr>
          <p:cNvPr id="40" name="Picture 39"/>
          <p:cNvPicPr>
            <a:picLocks noChangeAspect="1"/>
          </p:cNvPicPr>
          <p:nvPr/>
        </p:nvPicPr>
        <p:blipFill>
          <a:blip r:embed="rId3"/>
          <a:stretch>
            <a:fillRect/>
          </a:stretch>
        </p:blipFill>
        <p:spPr>
          <a:xfrm>
            <a:off x="10714288" y="3308277"/>
            <a:ext cx="1390259" cy="926839"/>
          </a:xfrm>
          <a:prstGeom prst="rect">
            <a:avLst/>
          </a:prstGeom>
        </p:spPr>
      </p:pic>
      <p:cxnSp>
        <p:nvCxnSpPr>
          <p:cNvPr id="42" name="Straight Arrow Connector 41"/>
          <p:cNvCxnSpPr>
            <a:stCxn id="4" idx="0"/>
          </p:cNvCxnSpPr>
          <p:nvPr/>
        </p:nvCxnSpPr>
        <p:spPr>
          <a:xfrm flipV="1">
            <a:off x="9932108" y="3585409"/>
            <a:ext cx="782180" cy="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10021075" y="2862493"/>
            <a:ext cx="1105687" cy="369332"/>
          </a:xfrm>
          <a:prstGeom prst="rect">
            <a:avLst/>
          </a:prstGeom>
          <a:noFill/>
        </p:spPr>
        <p:txBody>
          <a:bodyPr wrap="none" rtlCol="0">
            <a:spAutoFit/>
          </a:bodyPr>
          <a:lstStyle/>
          <a:p>
            <a:r>
              <a:rPr lang="en-US" smtClean="0"/>
              <a:t>+ location</a:t>
            </a:r>
            <a:endParaRPr lang="en-US"/>
          </a:p>
        </p:txBody>
      </p:sp>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55454" y="4697427"/>
            <a:ext cx="1751274" cy="1075586"/>
          </a:xfrm>
          <a:prstGeom prst="rect">
            <a:avLst/>
          </a:prstGeom>
        </p:spPr>
      </p:pic>
      <p:cxnSp>
        <p:nvCxnSpPr>
          <p:cNvPr id="47" name="Curved Connector 46"/>
          <p:cNvCxnSpPr>
            <a:endCxn id="45" idx="1"/>
          </p:cNvCxnSpPr>
          <p:nvPr/>
        </p:nvCxnSpPr>
        <p:spPr>
          <a:xfrm rot="16200000" flipH="1">
            <a:off x="7798188" y="4477954"/>
            <a:ext cx="878262" cy="636269"/>
          </a:xfrm>
          <a:prstGeom prst="curvedConnector2">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stCxn id="45" idx="3"/>
            <a:endCxn id="19" idx="1"/>
          </p:cNvCxnSpPr>
          <p:nvPr/>
        </p:nvCxnSpPr>
        <p:spPr>
          <a:xfrm>
            <a:off x="10306728" y="5235220"/>
            <a:ext cx="493297" cy="3532"/>
          </a:xfrm>
          <a:prstGeom prst="straightConnector1">
            <a:avLst/>
          </a:prstGeom>
          <a:ln w="38100">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10425352" y="5579931"/>
            <a:ext cx="1460656" cy="369332"/>
          </a:xfrm>
          <a:prstGeom prst="rect">
            <a:avLst/>
          </a:prstGeom>
          <a:noFill/>
        </p:spPr>
        <p:txBody>
          <a:bodyPr wrap="none" rtlCol="0">
            <a:spAutoFit/>
          </a:bodyPr>
          <a:lstStyle/>
          <a:p>
            <a:r>
              <a:rPr lang="en-US" smtClean="0"/>
              <a:t>201 555 1234</a:t>
            </a:r>
            <a:endParaRPr lang="en-US"/>
          </a:p>
        </p:txBody>
      </p:sp>
      <p:sp>
        <p:nvSpPr>
          <p:cNvPr id="51" name="TextBox 50"/>
          <p:cNvSpPr txBox="1"/>
          <p:nvPr/>
        </p:nvSpPr>
        <p:spPr>
          <a:xfrm>
            <a:off x="9131968" y="2012998"/>
            <a:ext cx="1460656" cy="369332"/>
          </a:xfrm>
          <a:prstGeom prst="rect">
            <a:avLst/>
          </a:prstGeom>
          <a:noFill/>
        </p:spPr>
        <p:txBody>
          <a:bodyPr wrap="none" rtlCol="0">
            <a:spAutoFit/>
          </a:bodyPr>
          <a:lstStyle/>
          <a:p>
            <a:r>
              <a:rPr lang="en-US" smtClean="0"/>
              <a:t>202 555 1111</a:t>
            </a:r>
            <a:endParaRPr lang="en-US"/>
          </a:p>
        </p:txBody>
      </p:sp>
      <p:grpSp>
        <p:nvGrpSpPr>
          <p:cNvPr id="52" name="Group 51"/>
          <p:cNvGrpSpPr/>
          <p:nvPr/>
        </p:nvGrpSpPr>
        <p:grpSpPr>
          <a:xfrm>
            <a:off x="5282595" y="5640742"/>
            <a:ext cx="789418" cy="678359"/>
            <a:chOff x="6365287" y="1298179"/>
            <a:chExt cx="1100954" cy="903971"/>
          </a:xfrm>
        </p:grpSpPr>
        <p:pic>
          <p:nvPicPr>
            <p:cNvPr id="53" name="Picture 52" descr="http://www.iconsdb.com/icons/preview/black/organization-xxl.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76386" y="1298179"/>
              <a:ext cx="889855" cy="88985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cdn.flaticon.com/png/256/30415.png"/>
            <p:cNvPicPr>
              <a:picLocks noChangeAspect="1" noChangeArrowheads="1"/>
            </p:cNvPicPr>
            <p:nvPr/>
          </p:nvPicPr>
          <p:blipFill rotWithShape="1">
            <a:blip r:embed="rId6" cstate="screen">
              <a:biLevel thresh="75000"/>
              <a:extLst>
                <a:ext uri="{28A0092B-C50C-407E-A947-70E740481C1C}">
                  <a14:useLocalDpi xmlns:a14="http://schemas.microsoft.com/office/drawing/2010/main"/>
                </a:ext>
              </a:extLst>
            </a:blip>
            <a:srcRect/>
            <a:stretch/>
          </p:blipFill>
          <p:spPr bwMode="auto">
            <a:xfrm>
              <a:off x="6365287" y="1597002"/>
              <a:ext cx="597055" cy="605148"/>
            </a:xfrm>
            <a:prstGeom prst="rect">
              <a:avLst/>
            </a:prstGeom>
            <a:solidFill>
              <a:schemeClr val="bg1"/>
            </a:solidFill>
            <a:extLst/>
          </p:spPr>
        </p:pic>
      </p:grpSp>
      <p:cxnSp>
        <p:nvCxnSpPr>
          <p:cNvPr id="56" name="Curved Connector 55"/>
          <p:cNvCxnSpPr>
            <a:stCxn id="6" idx="0"/>
            <a:endCxn id="53" idx="0"/>
          </p:cNvCxnSpPr>
          <p:nvPr/>
        </p:nvCxnSpPr>
        <p:spPr>
          <a:xfrm rot="16200000" flipH="1">
            <a:off x="4621312" y="4509069"/>
            <a:ext cx="296351" cy="1966995"/>
          </a:xfrm>
          <a:prstGeom prst="curvedConnector3">
            <a:avLst>
              <a:gd name="adj1" fmla="val -466889"/>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138768" y="5621961"/>
            <a:ext cx="2549480" cy="646331"/>
          </a:xfrm>
          <a:prstGeom prst="rect">
            <a:avLst/>
          </a:prstGeom>
          <a:noFill/>
        </p:spPr>
        <p:txBody>
          <a:bodyPr wrap="none" rtlCol="0">
            <a:spAutoFit/>
          </a:bodyPr>
          <a:lstStyle/>
          <a:p>
            <a:r>
              <a:rPr lang="en-US" smtClean="0"/>
              <a:t>direct ASL </a:t>
            </a:r>
            <a:r>
              <a:rPr lang="en-US" dirty="0" smtClean="0"/>
              <a:t>calls</a:t>
            </a:r>
          </a:p>
          <a:p>
            <a:r>
              <a:rPr lang="en-US" dirty="0" smtClean="0"/>
              <a:t>to gov’t, large companies</a:t>
            </a:r>
            <a:endParaRPr lang="en-US" dirty="0"/>
          </a:p>
        </p:txBody>
      </p:sp>
      <p:sp>
        <p:nvSpPr>
          <p:cNvPr id="23" name="Slide Number Placeholder 22"/>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255600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Telecommunication relay program</a:t>
            </a:r>
            <a:endParaRPr lang="en-US" dirty="0"/>
          </a:p>
        </p:txBody>
      </p:sp>
      <p:pic>
        <p:nvPicPr>
          <p:cNvPr id="5" name="Picture 4"/>
          <p:cNvPicPr>
            <a:picLocks noChangeAspect="1"/>
          </p:cNvPicPr>
          <p:nvPr/>
        </p:nvPicPr>
        <p:blipFill>
          <a:blip r:embed="rId2"/>
          <a:stretch>
            <a:fillRect/>
          </a:stretch>
        </p:blipFill>
        <p:spPr>
          <a:xfrm>
            <a:off x="2250440" y="1737360"/>
            <a:ext cx="7779738" cy="4773930"/>
          </a:xfrm>
          <a:prstGeom prst="rect">
            <a:avLst/>
          </a:prstGeom>
        </p:spPr>
      </p:pic>
      <p:sp>
        <p:nvSpPr>
          <p:cNvPr id="3" name="Slide Number Placeholder 2"/>
          <p:cNvSpPr>
            <a:spLocks noGrp="1"/>
          </p:cNvSpPr>
          <p:nvPr>
            <p:ph type="sldNum" sz="quarter" idx="12"/>
          </p:nvPr>
        </p:nvSpPr>
        <p:spPr/>
        <p:txBody>
          <a:bodyPr/>
          <a:lstStyle/>
          <a:p>
            <a:fld id="{D57F1E4F-1CFF-5643-939E-217C01CDF565}" type="slidenum">
              <a:rPr lang="en-US" smtClean="0"/>
              <a:pPr/>
              <a:t>46</a:t>
            </a:fld>
            <a:endParaRPr lang="en-US" dirty="0"/>
          </a:p>
        </p:txBody>
      </p:sp>
    </p:spTree>
    <p:extLst>
      <p:ext uri="{BB962C8B-B14F-4D97-AF65-F5344CB8AC3E}">
        <p14:creationId xmlns:p14="http://schemas.microsoft.com/office/powerpoint/2010/main" val="9124607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ACE initiative</a:t>
            </a:r>
            <a:endParaRPr lang="en-US" dirty="0"/>
          </a:p>
        </p:txBody>
      </p:sp>
      <p:pic>
        <p:nvPicPr>
          <p:cNvPr id="3" name="Picture 2"/>
          <p:cNvPicPr>
            <a:picLocks noChangeAspect="1"/>
          </p:cNvPicPr>
          <p:nvPr/>
        </p:nvPicPr>
        <p:blipFill>
          <a:blip r:embed="rId2"/>
          <a:stretch>
            <a:fillRect/>
          </a:stretch>
        </p:blipFill>
        <p:spPr>
          <a:xfrm>
            <a:off x="2177415" y="2112156"/>
            <a:ext cx="7898130" cy="3808584"/>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5478751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VRS client examples (not all SIP – yet)</a:t>
            </a:r>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2960" y="3921760"/>
            <a:ext cx="3322320" cy="2214880"/>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45280" y="2438400"/>
            <a:ext cx="2203821" cy="387096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49101" y="1737360"/>
            <a:ext cx="7059930" cy="4706620"/>
          </a:xfrm>
          <a:prstGeom prst="rect">
            <a:avLst/>
          </a:prstGeom>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8822" y="2159000"/>
            <a:ext cx="3966458" cy="1590040"/>
          </a:xfrm>
          <a:prstGeom prst="rect">
            <a:avLst/>
          </a:prstGeom>
        </p:spPr>
      </p:pic>
      <p:sp>
        <p:nvSpPr>
          <p:cNvPr id="5" name="Slide Number Placeholder 4"/>
          <p:cNvSpPr>
            <a:spLocks noGrp="1"/>
          </p:cNvSpPr>
          <p:nvPr>
            <p:ph type="sldNum" sz="quarter" idx="12"/>
          </p:nvPr>
        </p:nvSpPr>
        <p:spPr/>
        <p:txBody>
          <a:bodyPr/>
          <a:lstStyle/>
          <a:p>
            <a:fld id="{D57F1E4F-1CFF-5643-939E-217C01CDF565}" type="slidenum">
              <a:rPr lang="en-US" smtClean="0"/>
              <a:pPr/>
              <a:t>48</a:t>
            </a:fld>
            <a:endParaRPr lang="en-US" dirty="0"/>
          </a:p>
        </p:txBody>
      </p:sp>
    </p:spTree>
    <p:extLst>
      <p:ext uri="{BB962C8B-B14F-4D97-AF65-F5344CB8AC3E}">
        <p14:creationId xmlns:p14="http://schemas.microsoft.com/office/powerpoint/2010/main" val="1875167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217C01CDF565}" type="slidenum">
              <a:rPr lang="en-US" smtClean="0"/>
              <a:pPr/>
              <a:t>49</a:t>
            </a:fld>
            <a:endParaRPr lang="en-US" dirty="0"/>
          </a:p>
        </p:txBody>
      </p:sp>
      <p:pic>
        <p:nvPicPr>
          <p:cNvPr id="5" name="Picture 4"/>
          <p:cNvPicPr>
            <a:picLocks noChangeAspect="1"/>
          </p:cNvPicPr>
          <p:nvPr/>
        </p:nvPicPr>
        <p:blipFill>
          <a:blip r:embed="rId2"/>
          <a:stretch>
            <a:fillRect/>
          </a:stretch>
        </p:blipFill>
        <p:spPr>
          <a:xfrm>
            <a:off x="0" y="625646"/>
            <a:ext cx="12192000" cy="5606708"/>
          </a:xfrm>
          <a:prstGeom prst="rect">
            <a:avLst/>
          </a:prstGeom>
        </p:spPr>
      </p:pic>
    </p:spTree>
    <p:extLst>
      <p:ext uri="{BB962C8B-B14F-4D97-AF65-F5344CB8AC3E}">
        <p14:creationId xmlns:p14="http://schemas.microsoft.com/office/powerpoint/2010/main" val="1614728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Shape 744"/>
          <p:cNvSpPr>
            <a:spLocks noGrp="1"/>
          </p:cNvSpPr>
          <p:nvPr>
            <p:ph type="title"/>
          </p:nvPr>
        </p:nvSpPr>
        <p:spPr>
          <a:xfrm>
            <a:off x="389466" y="126368"/>
            <a:ext cx="11413068" cy="797132"/>
          </a:xfrm>
          <a:prstGeom prst="rect">
            <a:avLst/>
          </a:prstGeom>
        </p:spPr>
        <p:txBody>
          <a:bodyPr/>
          <a:lstStyle>
            <a:lvl1pPr>
              <a:defRPr spc="-100"/>
            </a:lvl1pPr>
          </a:lstStyle>
          <a:p>
            <a:r>
              <a:t>US landline phone service</a:t>
            </a:r>
          </a:p>
        </p:txBody>
      </p:sp>
      <p:sp>
        <p:nvSpPr>
          <p:cNvPr id="746" name="Shape 746"/>
          <p:cNvSpPr>
            <a:spLocks noGrp="1"/>
          </p:cNvSpPr>
          <p:nvPr>
            <p:ph type="sldNum" sz="quarter" idx="12"/>
          </p:nvPr>
        </p:nvSpPr>
        <p:spPr>
          <a:xfrm>
            <a:off x="10979606" y="6514077"/>
            <a:ext cx="232877" cy="256541"/>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a:t>
            </a:fld>
            <a:endParaRPr/>
          </a:p>
        </p:txBody>
      </p:sp>
      <p:pic>
        <p:nvPicPr>
          <p:cNvPr id="747" name="image38.png"/>
          <p:cNvPicPr>
            <a:picLocks noChangeAspect="1"/>
          </p:cNvPicPr>
          <p:nvPr/>
        </p:nvPicPr>
        <p:blipFill>
          <a:blip r:embed="rId3">
            <a:extLst/>
          </a:blip>
          <a:stretch>
            <a:fillRect/>
          </a:stretch>
        </p:blipFill>
        <p:spPr>
          <a:xfrm>
            <a:off x="3419475" y="857248"/>
            <a:ext cx="5691474" cy="5691475"/>
          </a:xfrm>
          <a:prstGeom prst="rect">
            <a:avLst/>
          </a:prstGeom>
          <a:ln w="12700">
            <a:miter lim="400000"/>
          </a:ln>
        </p:spPr>
      </p:pic>
      <p:sp>
        <p:nvSpPr>
          <p:cNvPr id="748" name="Shape 748"/>
          <p:cNvSpPr/>
          <p:nvPr/>
        </p:nvSpPr>
        <p:spPr>
          <a:xfrm>
            <a:off x="158727" y="6514077"/>
            <a:ext cx="4584301" cy="30734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defRPr sz="1400"/>
            </a:pPr>
            <a:r>
              <a:t>FCC </a:t>
            </a:r>
            <a:r>
              <a:rPr i="1"/>
              <a:t>Voice Telephone Services: Status as of December 31, 2014 </a:t>
            </a:r>
          </a:p>
        </p:txBody>
      </p:sp>
    </p:spTree>
    <p:extLst>
      <p:ext uri="{BB962C8B-B14F-4D97-AF65-F5344CB8AC3E}">
        <p14:creationId xmlns:p14="http://schemas.microsoft.com/office/powerpoint/2010/main" val="1058969648"/>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changing in emergency telecom (requirements)?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82C0C736-79BE-084B-81BA-438F41A64751}" type="slidenum">
              <a:rPr lang="en-US" smtClean="0"/>
              <a:t>50</a:t>
            </a:fld>
            <a:endParaRPr lang="en-US"/>
          </a:p>
        </p:txBody>
      </p:sp>
    </p:spTree>
    <p:extLst>
      <p:ext uri="{BB962C8B-B14F-4D97-AF65-F5344CB8AC3E}">
        <p14:creationId xmlns:p14="http://schemas.microsoft.com/office/powerpoint/2010/main" val="179491092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Networks</a:t>
            </a:r>
            <a:endParaRPr lang="en-US" dirty="0"/>
          </a:p>
        </p:txBody>
      </p:sp>
      <p:sp>
        <p:nvSpPr>
          <p:cNvPr id="7" name="Slide Number Placeholder 6"/>
          <p:cNvSpPr>
            <a:spLocks noGrp="1"/>
          </p:cNvSpPr>
          <p:nvPr>
            <p:ph type="sldNum" sz="quarter" idx="12"/>
          </p:nvPr>
        </p:nvSpPr>
        <p:spPr/>
        <p:txBody>
          <a:bodyPr/>
          <a:lstStyle/>
          <a:p>
            <a:fld id="{82C0C736-79BE-084B-81BA-438F41A64751}" type="slidenum">
              <a:rPr lang="en-US" smtClean="0"/>
              <a:t>51</a:t>
            </a:fld>
            <a:endParaRPr lang="en-US"/>
          </a:p>
        </p:txBody>
      </p:sp>
      <p:graphicFrame>
        <p:nvGraphicFramePr>
          <p:cNvPr id="6" name="Diagram 5"/>
          <p:cNvGraphicFramePr/>
          <p:nvPr>
            <p:extLst>
              <p:ext uri="{D42A27DB-BD31-4B8C-83A1-F6EECF244321}">
                <p14:modId xmlns:p14="http://schemas.microsoft.com/office/powerpoint/2010/main" val="353131343"/>
              </p:ext>
            </p:extLst>
          </p:nvPr>
        </p:nvGraphicFramePr>
        <p:xfrm>
          <a:off x="2690328" y="1856302"/>
          <a:ext cx="6872303" cy="46034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22365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functions</a:t>
            </a:r>
            <a:endParaRPr lang="en-US" dirty="0"/>
          </a:p>
        </p:txBody>
      </p:sp>
      <p:sp>
        <p:nvSpPr>
          <p:cNvPr id="17" name="Slide Number Placeholder 16"/>
          <p:cNvSpPr>
            <a:spLocks noGrp="1"/>
          </p:cNvSpPr>
          <p:nvPr>
            <p:ph type="sldNum" sz="quarter" idx="12"/>
          </p:nvPr>
        </p:nvSpPr>
        <p:spPr/>
        <p:txBody>
          <a:bodyPr/>
          <a:lstStyle/>
          <a:p>
            <a:fld id="{82C0C736-79BE-084B-81BA-438F41A64751}" type="slidenum">
              <a:rPr lang="en-US" smtClean="0"/>
              <a:t>52</a:t>
            </a:fld>
            <a:endParaRPr lang="en-US"/>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6950" y="3322956"/>
            <a:ext cx="3949700" cy="2962275"/>
          </a:xfrm>
          <a:prstGeom prst="rect">
            <a:avLst/>
          </a:prstGeom>
        </p:spPr>
      </p:pic>
      <p:grpSp>
        <p:nvGrpSpPr>
          <p:cNvPr id="7" name="Group 6"/>
          <p:cNvGrpSpPr/>
          <p:nvPr/>
        </p:nvGrpSpPr>
        <p:grpSpPr>
          <a:xfrm>
            <a:off x="1916541" y="1859588"/>
            <a:ext cx="1950720" cy="1083733"/>
            <a:chOff x="1679786" y="0"/>
            <a:chExt cx="1950720" cy="1083733"/>
          </a:xfrm>
        </p:grpSpPr>
        <p:sp>
          <p:nvSpPr>
            <p:cNvPr id="8" name="Rounded Rectangle 7"/>
            <p:cNvSpPr/>
            <p:nvPr/>
          </p:nvSpPr>
          <p:spPr>
            <a:xfrm>
              <a:off x="1679786" y="0"/>
              <a:ext cx="1950720" cy="1083733"/>
            </a:xfrm>
            <a:prstGeom prst="roundRect">
              <a:avLst>
                <a:gd name="adj" fmla="val 10000"/>
              </a:avLst>
            </a:prstGeom>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9" name="Rounded Rectangle 4"/>
            <p:cNvSpPr/>
            <p:nvPr/>
          </p:nvSpPr>
          <p:spPr>
            <a:xfrm>
              <a:off x="1711527" y="31741"/>
              <a:ext cx="1887238" cy="10202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1950-2000</a:t>
              </a:r>
              <a:endParaRPr lang="en-US" sz="2900" kern="1200" dirty="0"/>
            </a:p>
          </p:txBody>
        </p:sp>
      </p:grpSp>
      <p:grpSp>
        <p:nvGrpSpPr>
          <p:cNvPr id="10" name="Group 9"/>
          <p:cNvGrpSpPr/>
          <p:nvPr/>
        </p:nvGrpSpPr>
        <p:grpSpPr>
          <a:xfrm>
            <a:off x="7774939" y="1827847"/>
            <a:ext cx="1950720" cy="1083733"/>
            <a:chOff x="4497493" y="0"/>
            <a:chExt cx="1950720" cy="1083733"/>
          </a:xfrm>
        </p:grpSpPr>
        <p:sp>
          <p:nvSpPr>
            <p:cNvPr id="11" name="Rounded Rectangle 10"/>
            <p:cNvSpPr/>
            <p:nvPr/>
          </p:nvSpPr>
          <p:spPr>
            <a:xfrm>
              <a:off x="4497493" y="0"/>
              <a:ext cx="1950720" cy="1083733"/>
            </a:xfrm>
            <a:prstGeom prst="roundRect">
              <a:avLst>
                <a:gd name="adj" fmla="val 10000"/>
              </a:avLst>
            </a:prstGeom>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sp>
        <p:sp>
          <p:nvSpPr>
            <p:cNvPr id="12" name="Rounded Rectangle 4"/>
            <p:cNvSpPr/>
            <p:nvPr/>
          </p:nvSpPr>
          <p:spPr>
            <a:xfrm>
              <a:off x="4529234" y="31741"/>
              <a:ext cx="1887238" cy="10202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900" kern="1200" dirty="0" smtClean="0"/>
                <a:t>2010+</a:t>
              </a:r>
              <a:endParaRPr lang="en-US" sz="2900" kern="1200" dirty="0"/>
            </a:p>
          </p:txBody>
        </p:sp>
      </p:grpSp>
      <p:pic>
        <p:nvPicPr>
          <p:cNvPr id="14" name="Picture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5658" y="3178072"/>
            <a:ext cx="744385" cy="1546031"/>
          </a:xfrm>
          <a:prstGeom prst="rect">
            <a:avLst/>
          </a:prstGeom>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38515" y="3319551"/>
            <a:ext cx="2632624" cy="1976730"/>
          </a:xfrm>
          <a:prstGeom prst="rect">
            <a:avLst/>
          </a:prstGeom>
        </p:spPr>
      </p:pic>
      <p:pic>
        <p:nvPicPr>
          <p:cNvPr id="16" name="Pictur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31809" y="4860272"/>
            <a:ext cx="3187700" cy="1434465"/>
          </a:xfrm>
          <a:prstGeom prst="rect">
            <a:avLst/>
          </a:prstGeom>
        </p:spPr>
      </p:pic>
    </p:spTree>
    <p:extLst>
      <p:ext uri="{BB962C8B-B14F-4D97-AF65-F5344CB8AC3E}">
        <p14:creationId xmlns:p14="http://schemas.microsoft.com/office/powerpoint/2010/main" val="648825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network sharing models</a:t>
            </a:r>
            <a:endParaRPr lang="en-US" dirty="0"/>
          </a:p>
        </p:txBody>
      </p:sp>
      <p:sp>
        <p:nvSpPr>
          <p:cNvPr id="6" name="Slide Number Placeholder 5"/>
          <p:cNvSpPr>
            <a:spLocks noGrp="1"/>
          </p:cNvSpPr>
          <p:nvPr>
            <p:ph type="sldNum" sz="quarter" idx="12"/>
          </p:nvPr>
        </p:nvSpPr>
        <p:spPr/>
        <p:txBody>
          <a:bodyPr/>
          <a:lstStyle/>
          <a:p>
            <a:fld id="{82C0C736-79BE-084B-81BA-438F41A64751}" type="slidenum">
              <a:rPr lang="en-US" smtClean="0"/>
              <a:t>53</a:t>
            </a:fld>
            <a:endParaRPr lang="en-US"/>
          </a:p>
        </p:txBody>
      </p:sp>
      <p:pic>
        <p:nvPicPr>
          <p:cNvPr id="3" name="Picture 2"/>
          <p:cNvPicPr>
            <a:picLocks noChangeAspect="1"/>
          </p:cNvPicPr>
          <p:nvPr/>
        </p:nvPicPr>
        <p:blipFill>
          <a:blip r:embed="rId2"/>
          <a:stretch>
            <a:fillRect/>
          </a:stretch>
        </p:blipFill>
        <p:spPr>
          <a:xfrm>
            <a:off x="2100864" y="1737360"/>
            <a:ext cx="2855235" cy="4470581"/>
          </a:xfrm>
          <a:prstGeom prst="rect">
            <a:avLst/>
          </a:prstGeom>
        </p:spPr>
      </p:pic>
      <p:pic>
        <p:nvPicPr>
          <p:cNvPr id="4" name="Picture 3"/>
          <p:cNvPicPr>
            <a:picLocks noChangeAspect="1"/>
          </p:cNvPicPr>
          <p:nvPr/>
        </p:nvPicPr>
        <p:blipFill>
          <a:blip r:embed="rId3"/>
          <a:stretch>
            <a:fillRect/>
          </a:stretch>
        </p:blipFill>
        <p:spPr>
          <a:xfrm>
            <a:off x="5214158" y="4142377"/>
            <a:ext cx="4686300" cy="2065564"/>
          </a:xfrm>
          <a:prstGeom prst="rect">
            <a:avLst/>
          </a:prstGeom>
        </p:spPr>
      </p:pic>
      <p:pic>
        <p:nvPicPr>
          <p:cNvPr id="5" name="Picture 4"/>
          <p:cNvPicPr>
            <a:picLocks noChangeAspect="1"/>
          </p:cNvPicPr>
          <p:nvPr/>
        </p:nvPicPr>
        <p:blipFill>
          <a:blip r:embed="rId4"/>
          <a:stretch>
            <a:fillRect/>
          </a:stretch>
        </p:blipFill>
        <p:spPr>
          <a:xfrm>
            <a:off x="8710769" y="352072"/>
            <a:ext cx="2766646" cy="3746500"/>
          </a:xfrm>
          <a:prstGeom prst="rect">
            <a:avLst/>
          </a:prstGeom>
        </p:spPr>
      </p:pic>
    </p:spTree>
    <p:extLst>
      <p:ext uri="{BB962C8B-B14F-4D97-AF65-F5344CB8AC3E}">
        <p14:creationId xmlns:p14="http://schemas.microsoft.com/office/powerpoint/2010/main" val="17893953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communication-impacting emergencies</a:t>
            </a:r>
            <a:endParaRPr lang="en-US" dirty="0"/>
          </a:p>
        </p:txBody>
      </p:sp>
      <p:sp>
        <p:nvSpPr>
          <p:cNvPr id="4" name="Slide Number Placeholder 3"/>
          <p:cNvSpPr>
            <a:spLocks noGrp="1"/>
          </p:cNvSpPr>
          <p:nvPr>
            <p:ph type="sldNum" sz="quarter" idx="12"/>
          </p:nvPr>
        </p:nvSpPr>
        <p:spPr/>
        <p:txBody>
          <a:bodyPr/>
          <a:lstStyle/>
          <a:p>
            <a:fld id="{82C0C736-79BE-084B-81BA-438F41A64751}" type="slidenum">
              <a:rPr lang="en-US" smtClean="0"/>
              <a:t>54</a:t>
            </a:fld>
            <a:endParaRPr lang="en-US"/>
          </a:p>
        </p:txBody>
      </p:sp>
      <p:graphicFrame>
        <p:nvGraphicFramePr>
          <p:cNvPr id="3" name="Diagram 2"/>
          <p:cNvGraphicFramePr/>
          <p:nvPr>
            <p:extLst>
              <p:ext uri="{D42A27DB-BD31-4B8C-83A1-F6EECF244321}">
                <p14:modId xmlns:p14="http://schemas.microsoft.com/office/powerpoint/2010/main" val="642245956"/>
              </p:ext>
            </p:extLst>
          </p:nvPr>
        </p:nvGraphicFramePr>
        <p:xfrm>
          <a:off x="2415121" y="1795299"/>
          <a:ext cx="7422718" cy="5029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85202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coordination</a:t>
            </a:r>
            <a:endParaRPr lang="en-US" dirty="0"/>
          </a:p>
        </p:txBody>
      </p:sp>
      <p:sp>
        <p:nvSpPr>
          <p:cNvPr id="4" name="Slide Number Placeholder 3"/>
          <p:cNvSpPr>
            <a:spLocks noGrp="1"/>
          </p:cNvSpPr>
          <p:nvPr>
            <p:ph type="sldNum" sz="quarter" idx="12"/>
          </p:nvPr>
        </p:nvSpPr>
        <p:spPr/>
        <p:txBody>
          <a:bodyPr/>
          <a:lstStyle/>
          <a:p>
            <a:fld id="{82C0C736-79BE-084B-81BA-438F41A64751}" type="slidenum">
              <a:rPr lang="en-US" smtClean="0"/>
              <a:t>55</a:t>
            </a:fld>
            <a:endParaRPr lang="en-US"/>
          </a:p>
        </p:txBody>
      </p:sp>
      <p:graphicFrame>
        <p:nvGraphicFramePr>
          <p:cNvPr id="3" name="Diagram 2"/>
          <p:cNvGraphicFramePr/>
          <p:nvPr>
            <p:extLst>
              <p:ext uri="{D42A27DB-BD31-4B8C-83A1-F6EECF244321}">
                <p14:modId xmlns:p14="http://schemas.microsoft.com/office/powerpoint/2010/main" val="1364485535"/>
              </p:ext>
            </p:extLst>
          </p:nvPr>
        </p:nvGraphicFramePr>
        <p:xfrm>
          <a:off x="2435411" y="1801906"/>
          <a:ext cx="7183718" cy="4796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330000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 needs</a:t>
            </a:r>
            <a:endParaRPr lang="en-US" dirty="0"/>
          </a:p>
        </p:txBody>
      </p:sp>
      <p:sp>
        <p:nvSpPr>
          <p:cNvPr id="7" name="Slide Number Placeholder 6"/>
          <p:cNvSpPr>
            <a:spLocks noGrp="1"/>
          </p:cNvSpPr>
          <p:nvPr>
            <p:ph type="sldNum" sz="quarter" idx="12"/>
          </p:nvPr>
        </p:nvSpPr>
        <p:spPr/>
        <p:txBody>
          <a:bodyPr/>
          <a:lstStyle/>
          <a:p>
            <a:fld id="{82C0C736-79BE-084B-81BA-438F41A64751}" type="slidenum">
              <a:rPr lang="en-US" smtClean="0"/>
              <a:t>56</a:t>
            </a:fld>
            <a:endParaRPr lang="en-US"/>
          </a:p>
        </p:txBody>
      </p:sp>
      <p:graphicFrame>
        <p:nvGraphicFramePr>
          <p:cNvPr id="3" name="Diagram 2"/>
          <p:cNvGraphicFramePr/>
          <p:nvPr>
            <p:extLst>
              <p:ext uri="{D42A27DB-BD31-4B8C-83A1-F6EECF244321}">
                <p14:modId xmlns:p14="http://schemas.microsoft.com/office/powerpoint/2010/main" val="775762274"/>
              </p:ext>
            </p:extLst>
          </p:nvPr>
        </p:nvGraphicFramePr>
        <p:xfrm>
          <a:off x="2583796" y="1770264"/>
          <a:ext cx="7085367" cy="48038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9029700" y="3098800"/>
            <a:ext cx="696024" cy="369332"/>
          </a:xfrm>
          <a:prstGeom prst="rect">
            <a:avLst/>
          </a:prstGeom>
          <a:noFill/>
        </p:spPr>
        <p:txBody>
          <a:bodyPr wrap="none" rtlCol="0">
            <a:spAutoFit/>
          </a:bodyPr>
          <a:lstStyle/>
          <a:p>
            <a:r>
              <a:rPr lang="en-US" dirty="0" smtClean="0"/>
              <a:t>M2M</a:t>
            </a:r>
            <a:endParaRPr lang="en-US" dirty="0"/>
          </a:p>
        </p:txBody>
      </p:sp>
      <p:sp>
        <p:nvSpPr>
          <p:cNvPr id="5" name="TextBox 4"/>
          <p:cNvSpPr txBox="1"/>
          <p:nvPr/>
        </p:nvSpPr>
        <p:spPr>
          <a:xfrm>
            <a:off x="9029700" y="4876244"/>
            <a:ext cx="590226" cy="369332"/>
          </a:xfrm>
          <a:prstGeom prst="rect">
            <a:avLst/>
          </a:prstGeom>
          <a:noFill/>
        </p:spPr>
        <p:txBody>
          <a:bodyPr wrap="none" rtlCol="0">
            <a:spAutoFit/>
          </a:bodyPr>
          <a:lstStyle/>
          <a:p>
            <a:r>
              <a:rPr lang="en-US" dirty="0" smtClean="0"/>
              <a:t>H2H</a:t>
            </a:r>
            <a:endParaRPr lang="en-US" dirty="0"/>
          </a:p>
        </p:txBody>
      </p:sp>
      <p:sp>
        <p:nvSpPr>
          <p:cNvPr id="6" name="TextBox 5"/>
          <p:cNvSpPr txBox="1"/>
          <p:nvPr/>
        </p:nvSpPr>
        <p:spPr>
          <a:xfrm>
            <a:off x="9029700" y="3802856"/>
            <a:ext cx="736099" cy="369332"/>
          </a:xfrm>
          <a:prstGeom prst="rect">
            <a:avLst/>
          </a:prstGeom>
          <a:noFill/>
        </p:spPr>
        <p:txBody>
          <a:bodyPr wrap="none" rtlCol="0">
            <a:spAutoFit/>
          </a:bodyPr>
          <a:lstStyle/>
          <a:p>
            <a:r>
              <a:rPr lang="en-US" dirty="0" smtClean="0"/>
              <a:t>H2GH</a:t>
            </a:r>
            <a:endParaRPr lang="en-US" dirty="0"/>
          </a:p>
        </p:txBody>
      </p:sp>
    </p:spTree>
    <p:extLst>
      <p:ext uri="{BB962C8B-B14F-4D97-AF65-F5344CB8AC3E}">
        <p14:creationId xmlns:p14="http://schemas.microsoft.com/office/powerpoint/2010/main" val="1871810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Emergency alerting</a:t>
            </a:r>
            <a:endParaRPr lang="en-US" dirty="0"/>
          </a:p>
        </p:txBody>
      </p:sp>
      <p:sp>
        <p:nvSpPr>
          <p:cNvPr id="7" name="Slide Number Placeholder 6"/>
          <p:cNvSpPr>
            <a:spLocks noGrp="1"/>
          </p:cNvSpPr>
          <p:nvPr>
            <p:ph type="sldNum" sz="quarter" idx="12"/>
          </p:nvPr>
        </p:nvSpPr>
        <p:spPr/>
        <p:txBody>
          <a:bodyPr/>
          <a:lstStyle/>
          <a:p>
            <a:fld id="{82C0C736-79BE-084B-81BA-438F41A64751}" type="slidenum">
              <a:rPr lang="en-US" smtClean="0"/>
              <a:t>57</a:t>
            </a:fld>
            <a:endParaRPr lang="en-US"/>
          </a:p>
        </p:txBody>
      </p:sp>
      <p:graphicFrame>
        <p:nvGraphicFramePr>
          <p:cNvPr id="3" name="Diagram 2"/>
          <p:cNvGraphicFramePr/>
          <p:nvPr>
            <p:extLst>
              <p:ext uri="{D42A27DB-BD31-4B8C-83A1-F6EECF244321}">
                <p14:modId xmlns:p14="http://schemas.microsoft.com/office/powerpoint/2010/main" val="1073847146"/>
              </p:ext>
            </p:extLst>
          </p:nvPr>
        </p:nvGraphicFramePr>
        <p:xfrm>
          <a:off x="2627630" y="1858432"/>
          <a:ext cx="6997700" cy="4783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p:cNvSpPr txBox="1"/>
          <p:nvPr/>
        </p:nvSpPr>
        <p:spPr>
          <a:xfrm>
            <a:off x="8774456" y="3140221"/>
            <a:ext cx="1701748" cy="646331"/>
          </a:xfrm>
          <a:prstGeom prst="rect">
            <a:avLst/>
          </a:prstGeom>
          <a:noFill/>
        </p:spPr>
        <p:txBody>
          <a:bodyPr wrap="none" rtlCol="0">
            <a:spAutoFit/>
          </a:bodyPr>
          <a:lstStyle/>
          <a:p>
            <a:r>
              <a:rPr lang="en-US" dirty="0" smtClean="0"/>
              <a:t>alert elevators,</a:t>
            </a:r>
          </a:p>
          <a:p>
            <a:r>
              <a:rPr lang="en-US" dirty="0" smtClean="0"/>
              <a:t>not just humans</a:t>
            </a:r>
            <a:endParaRPr lang="en-US" dirty="0"/>
          </a:p>
        </p:txBody>
      </p:sp>
      <p:sp>
        <p:nvSpPr>
          <p:cNvPr id="5" name="TextBox 4"/>
          <p:cNvSpPr txBox="1"/>
          <p:nvPr/>
        </p:nvSpPr>
        <p:spPr>
          <a:xfrm>
            <a:off x="8825480" y="4883675"/>
            <a:ext cx="1988878" cy="369332"/>
          </a:xfrm>
          <a:prstGeom prst="rect">
            <a:avLst/>
          </a:prstGeom>
          <a:noFill/>
        </p:spPr>
        <p:txBody>
          <a:bodyPr wrap="none" rtlCol="0">
            <a:spAutoFit/>
          </a:bodyPr>
          <a:lstStyle/>
          <a:p>
            <a:r>
              <a:rPr lang="en-US" dirty="0" smtClean="0"/>
              <a:t>authority-to-citizen</a:t>
            </a:r>
            <a:endParaRPr lang="en-US" dirty="0"/>
          </a:p>
        </p:txBody>
      </p:sp>
      <p:sp>
        <p:nvSpPr>
          <p:cNvPr id="6" name="TextBox 5"/>
          <p:cNvSpPr txBox="1"/>
          <p:nvPr/>
        </p:nvSpPr>
        <p:spPr>
          <a:xfrm>
            <a:off x="8825480" y="3962066"/>
            <a:ext cx="1730602" cy="369332"/>
          </a:xfrm>
          <a:prstGeom prst="rect">
            <a:avLst/>
          </a:prstGeom>
          <a:noFill/>
        </p:spPr>
        <p:txBody>
          <a:bodyPr wrap="none" rtlCol="0">
            <a:spAutoFit/>
          </a:bodyPr>
          <a:lstStyle/>
          <a:p>
            <a:r>
              <a:rPr lang="en-US" dirty="0" smtClean="0"/>
              <a:t>citizen-to-citizen</a:t>
            </a:r>
            <a:endParaRPr lang="en-US" dirty="0"/>
          </a:p>
        </p:txBody>
      </p:sp>
    </p:spTree>
    <p:extLst>
      <p:ext uri="{BB962C8B-B14F-4D97-AF65-F5344CB8AC3E}">
        <p14:creationId xmlns:p14="http://schemas.microsoft.com/office/powerpoint/2010/main" val="590181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constraints</a:t>
            </a:r>
            <a:endParaRPr lang="en-US" dirty="0"/>
          </a:p>
        </p:txBody>
      </p:sp>
      <p:sp>
        <p:nvSpPr>
          <p:cNvPr id="4" name="Slide Number Placeholder 3"/>
          <p:cNvSpPr>
            <a:spLocks noGrp="1"/>
          </p:cNvSpPr>
          <p:nvPr>
            <p:ph type="sldNum" sz="quarter" idx="12"/>
          </p:nvPr>
        </p:nvSpPr>
        <p:spPr/>
        <p:txBody>
          <a:bodyPr/>
          <a:lstStyle/>
          <a:p>
            <a:fld id="{82C0C736-79BE-084B-81BA-438F41A64751}" type="slidenum">
              <a:rPr lang="en-US" smtClean="0"/>
              <a:t>58</a:t>
            </a:fld>
            <a:endParaRPr lang="en-US"/>
          </a:p>
        </p:txBody>
      </p:sp>
      <p:graphicFrame>
        <p:nvGraphicFramePr>
          <p:cNvPr id="3" name="Diagram 2"/>
          <p:cNvGraphicFramePr/>
          <p:nvPr>
            <p:extLst>
              <p:ext uri="{D42A27DB-BD31-4B8C-83A1-F6EECF244321}">
                <p14:modId xmlns:p14="http://schemas.microsoft.com/office/powerpoint/2010/main" val="888752464"/>
              </p:ext>
            </p:extLst>
          </p:nvPr>
        </p:nvGraphicFramePr>
        <p:xfrm>
          <a:off x="2209553" y="1864310"/>
          <a:ext cx="7227410" cy="46973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55250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is the intelligence?</a:t>
            </a:r>
            <a:endParaRPr lang="en-US" dirty="0"/>
          </a:p>
        </p:txBody>
      </p:sp>
      <p:sp>
        <p:nvSpPr>
          <p:cNvPr id="4" name="Slide Number Placeholder 3"/>
          <p:cNvSpPr>
            <a:spLocks noGrp="1"/>
          </p:cNvSpPr>
          <p:nvPr>
            <p:ph type="sldNum" sz="quarter" idx="12"/>
          </p:nvPr>
        </p:nvSpPr>
        <p:spPr/>
        <p:txBody>
          <a:bodyPr/>
          <a:lstStyle/>
          <a:p>
            <a:fld id="{82C0C736-79BE-084B-81BA-438F41A64751}" type="slidenum">
              <a:rPr lang="en-US" smtClean="0"/>
              <a:t>59</a:t>
            </a:fld>
            <a:endParaRPr lang="en-US"/>
          </a:p>
        </p:txBody>
      </p:sp>
      <p:graphicFrame>
        <p:nvGraphicFramePr>
          <p:cNvPr id="3" name="Diagram 2"/>
          <p:cNvGraphicFramePr/>
          <p:nvPr>
            <p:extLst>
              <p:ext uri="{D42A27DB-BD31-4B8C-83A1-F6EECF244321}">
                <p14:modId xmlns:p14="http://schemas.microsoft.com/office/powerpoint/2010/main" val="2057698149"/>
              </p:ext>
            </p:extLst>
          </p:nvPr>
        </p:nvGraphicFramePr>
        <p:xfrm>
          <a:off x="2539408" y="1802167"/>
          <a:ext cx="7174144" cy="4723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983093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can we push beyond 2001? </a:t>
            </a:r>
            <a:endParaRPr lang="en-US" dirty="0"/>
          </a:p>
        </p:txBody>
      </p:sp>
      <p:sp>
        <p:nvSpPr>
          <p:cNvPr id="5" name="Content Placeholder 4"/>
          <p:cNvSpPr>
            <a:spLocks noGrp="1"/>
          </p:cNvSpPr>
          <p:nvPr>
            <p:ph idx="1"/>
          </p:nvPr>
        </p:nvSpPr>
        <p:spPr/>
        <p:txBody>
          <a:bodyPr/>
          <a:lstStyle/>
          <a:p>
            <a:r>
              <a:rPr lang="en-US" dirty="0" smtClean="0"/>
              <a:t>Phone numbers forever – or what should the communication identifier be?</a:t>
            </a:r>
          </a:p>
          <a:p>
            <a:r>
              <a:rPr lang="en-US" dirty="0" smtClean="0"/>
              <a:t>Interoperable messaging – can we get back from the silo?</a:t>
            </a:r>
          </a:p>
          <a:p>
            <a:r>
              <a:rPr lang="en-US" dirty="0" smtClean="0"/>
              <a:t>Interoperable real-time communication – VRS shows the way</a:t>
            </a:r>
          </a:p>
          <a:p>
            <a:r>
              <a:rPr lang="en-US" dirty="0" smtClean="0"/>
              <a:t>What role can SIP play in the Internet of Things?</a:t>
            </a:r>
          </a:p>
          <a:p>
            <a:r>
              <a:rPr lang="en-US" i="1" dirty="0" smtClean="0"/>
              <a:t>Mostly questions rather than answers</a:t>
            </a:r>
            <a:endParaRPr lang="en-US" i="1" dirty="0"/>
          </a:p>
        </p:txBody>
      </p:sp>
      <p:sp>
        <p:nvSpPr>
          <p:cNvPr id="3" name="Slide Number Placeholder 2"/>
          <p:cNvSpPr>
            <a:spLocks noGrp="1"/>
          </p:cNvSpPr>
          <p:nvPr>
            <p:ph type="sldNum" sz="quarter" idx="12"/>
          </p:nvPr>
        </p:nvSpPr>
        <p:spPr/>
        <p:txBody>
          <a:bodyPr/>
          <a:lstStyle/>
          <a:p>
            <a:fld id="{D57F1E4F-1CFF-5643-939E-217C01CDF565}" type="slidenum">
              <a:rPr lang="en-US" smtClean="0"/>
              <a:pPr/>
              <a:t>6</a:t>
            </a:fld>
            <a:endParaRPr lang="en-US" dirty="0"/>
          </a:p>
        </p:txBody>
      </p:sp>
    </p:spTree>
    <p:extLst>
      <p:ext uri="{BB962C8B-B14F-4D97-AF65-F5344CB8AC3E}">
        <p14:creationId xmlns:p14="http://schemas.microsoft.com/office/powerpoint/2010/main" val="178795562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Network resilience concerns</a:t>
            </a:r>
            <a:endParaRPr lang="en-US" dirty="0"/>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82C0C736-79BE-084B-81BA-438F41A64751}" type="slidenum">
              <a:rPr lang="en-US" smtClean="0"/>
              <a:t>60</a:t>
            </a:fld>
            <a:endParaRPr lang="en-US"/>
          </a:p>
        </p:txBody>
      </p:sp>
    </p:spTree>
    <p:extLst>
      <p:ext uri="{BB962C8B-B14F-4D97-AF65-F5344CB8AC3E}">
        <p14:creationId xmlns:p14="http://schemas.microsoft.com/office/powerpoint/2010/main" val="4402095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85637" y="2146300"/>
            <a:ext cx="6250345" cy="4013200"/>
          </a:xfrm>
          <a:prstGeom prst="rect">
            <a:avLst/>
          </a:prstGeom>
        </p:spPr>
      </p:pic>
      <p:pic>
        <p:nvPicPr>
          <p:cNvPr id="4" name="Picture 3"/>
          <p:cNvPicPr>
            <a:picLocks noChangeAspect="1"/>
          </p:cNvPicPr>
          <p:nvPr/>
        </p:nvPicPr>
        <p:blipFill>
          <a:blip r:embed="rId3"/>
          <a:stretch>
            <a:fillRect/>
          </a:stretch>
        </p:blipFill>
        <p:spPr>
          <a:xfrm>
            <a:off x="831850" y="590550"/>
            <a:ext cx="6794500" cy="1308100"/>
          </a:xfrm>
          <a:prstGeom prst="rect">
            <a:avLst/>
          </a:prstGeom>
        </p:spPr>
      </p:pic>
      <p:sp>
        <p:nvSpPr>
          <p:cNvPr id="5" name="TextBox 4"/>
          <p:cNvSpPr txBox="1"/>
          <p:nvPr/>
        </p:nvSpPr>
        <p:spPr>
          <a:xfrm>
            <a:off x="850900" y="6515100"/>
            <a:ext cx="1683218" cy="369332"/>
          </a:xfrm>
          <a:prstGeom prst="rect">
            <a:avLst/>
          </a:prstGeom>
          <a:noFill/>
        </p:spPr>
        <p:txBody>
          <a:bodyPr wrap="none" rtlCol="0">
            <a:spAutoFit/>
          </a:bodyPr>
          <a:lstStyle/>
          <a:p>
            <a:r>
              <a:rPr lang="en-US" dirty="0" smtClean="0"/>
              <a:t>SIGCOMM 2015</a:t>
            </a:r>
            <a:endParaRPr lang="en-US" dirty="0"/>
          </a:p>
        </p:txBody>
      </p:sp>
      <p:pic>
        <p:nvPicPr>
          <p:cNvPr id="6" name="Picture 5"/>
          <p:cNvPicPr>
            <a:picLocks noChangeAspect="1"/>
          </p:cNvPicPr>
          <p:nvPr/>
        </p:nvPicPr>
        <p:blipFill>
          <a:blip r:embed="rId4"/>
          <a:stretch>
            <a:fillRect/>
          </a:stretch>
        </p:blipFill>
        <p:spPr>
          <a:xfrm>
            <a:off x="6846400" y="3517900"/>
            <a:ext cx="5345600" cy="2641600"/>
          </a:xfrm>
          <a:prstGeom prst="rect">
            <a:avLst/>
          </a:prstGeom>
        </p:spPr>
      </p:pic>
      <p:pic>
        <p:nvPicPr>
          <p:cNvPr id="7" name="Picture 6"/>
          <p:cNvPicPr>
            <a:picLocks noChangeAspect="1"/>
          </p:cNvPicPr>
          <p:nvPr/>
        </p:nvPicPr>
        <p:blipFill>
          <a:blip r:embed="rId5"/>
          <a:stretch>
            <a:fillRect/>
          </a:stretch>
        </p:blipFill>
        <p:spPr>
          <a:xfrm>
            <a:off x="8128000" y="381000"/>
            <a:ext cx="3892550" cy="2836676"/>
          </a:xfrm>
          <a:prstGeom prst="rect">
            <a:avLst/>
          </a:prstGeom>
        </p:spPr>
      </p:pic>
      <p:sp>
        <p:nvSpPr>
          <p:cNvPr id="8" name="Slide Number Placeholder 7"/>
          <p:cNvSpPr>
            <a:spLocks noGrp="1"/>
          </p:cNvSpPr>
          <p:nvPr>
            <p:ph type="sldNum" sz="quarter" idx="12"/>
          </p:nvPr>
        </p:nvSpPr>
        <p:spPr/>
        <p:txBody>
          <a:bodyPr/>
          <a:lstStyle/>
          <a:p>
            <a:fld id="{82C0C736-79BE-084B-81BA-438F41A64751}" type="slidenum">
              <a:rPr lang="en-US" smtClean="0"/>
              <a:t>61</a:t>
            </a:fld>
            <a:endParaRPr lang="en-US"/>
          </a:p>
        </p:txBody>
      </p:sp>
    </p:spTree>
    <p:extLst>
      <p:ext uri="{BB962C8B-B14F-4D97-AF65-F5344CB8AC3E}">
        <p14:creationId xmlns:p14="http://schemas.microsoft.com/office/powerpoint/2010/main" val="177077508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
            </a:r>
            <a:r>
              <a:rPr lang="en-US" b="1" dirty="0"/>
              <a:t>Someone Is Learning How to Take Down the </a:t>
            </a:r>
            <a:r>
              <a:rPr lang="en-US" b="1" dirty="0" smtClean="0"/>
              <a:t>Internet” (</a:t>
            </a:r>
            <a:r>
              <a:rPr lang="en-US" b="1" dirty="0" err="1" smtClean="0"/>
              <a:t>Schneier</a:t>
            </a:r>
            <a:r>
              <a:rPr lang="en-US" b="1" dirty="0" smtClean="0"/>
              <a:t>, 9/2016)</a:t>
            </a:r>
            <a:endParaRPr lang="en-US" dirty="0"/>
          </a:p>
        </p:txBody>
      </p:sp>
      <p:sp>
        <p:nvSpPr>
          <p:cNvPr id="3" name="Content Placeholder 2"/>
          <p:cNvSpPr>
            <a:spLocks noGrp="1"/>
          </p:cNvSpPr>
          <p:nvPr>
            <p:ph idx="1"/>
          </p:nvPr>
        </p:nvSpPr>
        <p:spPr>
          <a:xfrm>
            <a:off x="838200" y="1825625"/>
            <a:ext cx="5728063" cy="4351338"/>
          </a:xfrm>
        </p:spPr>
        <p:txBody>
          <a:bodyPr>
            <a:normAutofit/>
          </a:bodyPr>
          <a:lstStyle/>
          <a:p>
            <a:r>
              <a:rPr lang="en-US" smtClean="0"/>
              <a:t>DDOS + routing</a:t>
            </a:r>
            <a:endParaRPr lang="en-US" dirty="0" smtClean="0"/>
          </a:p>
          <a:p>
            <a:r>
              <a:rPr lang="en-US" dirty="0" smtClean="0"/>
              <a:t>“</a:t>
            </a:r>
            <a:r>
              <a:rPr lang="en-US" dirty="0"/>
              <a:t>One week, the attack would start at a particular level of attack and slowly ramp up before stopping. The next week, it would start at that higher point and continue. And so on, along those lines, as if the attacker were looking for the exact point of failure</a:t>
            </a:r>
            <a:r>
              <a:rPr lang="en-US" dirty="0" smtClean="0"/>
              <a:t>.”</a:t>
            </a:r>
          </a:p>
          <a:p>
            <a:r>
              <a:rPr lang="en-US" dirty="0" smtClean="0"/>
              <a:t>“testing </a:t>
            </a:r>
            <a:r>
              <a:rPr lang="en-US" dirty="0"/>
              <a:t>the ability to manipulate Internet addresses and routes, seeing how long it takes the defenders to </a:t>
            </a:r>
            <a:r>
              <a:rPr lang="en-US" dirty="0" smtClean="0"/>
              <a:t>respond”</a:t>
            </a:r>
            <a:endParaRPr lang="en-US" dirty="0"/>
          </a:p>
        </p:txBody>
      </p:sp>
      <p:sp>
        <p:nvSpPr>
          <p:cNvPr id="4" name="Slide Number Placeholder 3"/>
          <p:cNvSpPr>
            <a:spLocks noGrp="1"/>
          </p:cNvSpPr>
          <p:nvPr>
            <p:ph type="sldNum" sz="quarter" idx="12"/>
          </p:nvPr>
        </p:nvSpPr>
        <p:spPr/>
        <p:txBody>
          <a:bodyPr/>
          <a:lstStyle/>
          <a:p>
            <a:fld id="{82C0C736-79BE-084B-81BA-438F41A64751}" type="slidenum">
              <a:rPr lang="en-US" smtClean="0"/>
              <a:t>62</a:t>
            </a:fld>
            <a:endParaRPr lang="en-US"/>
          </a:p>
        </p:txBody>
      </p:sp>
      <p:pic>
        <p:nvPicPr>
          <p:cNvPr id="5" name="Picture 4"/>
          <p:cNvPicPr>
            <a:picLocks noChangeAspect="1"/>
          </p:cNvPicPr>
          <p:nvPr/>
        </p:nvPicPr>
        <p:blipFill>
          <a:blip r:embed="rId2"/>
          <a:stretch>
            <a:fillRect/>
          </a:stretch>
        </p:blipFill>
        <p:spPr>
          <a:xfrm>
            <a:off x="6780247" y="2063931"/>
            <a:ext cx="5411753" cy="2969986"/>
          </a:xfrm>
          <a:prstGeom prst="rect">
            <a:avLst/>
          </a:prstGeom>
        </p:spPr>
      </p:pic>
      <p:sp>
        <p:nvSpPr>
          <p:cNvPr id="6" name="TextBox 5"/>
          <p:cNvSpPr txBox="1"/>
          <p:nvPr/>
        </p:nvSpPr>
        <p:spPr>
          <a:xfrm>
            <a:off x="6862354" y="5268686"/>
            <a:ext cx="1773178" cy="369332"/>
          </a:xfrm>
          <a:prstGeom prst="rect">
            <a:avLst/>
          </a:prstGeom>
          <a:noFill/>
        </p:spPr>
        <p:txBody>
          <a:bodyPr wrap="none" rtlCol="0">
            <a:spAutoFit/>
          </a:bodyPr>
          <a:lstStyle/>
          <a:p>
            <a:r>
              <a:rPr lang="en-US" dirty="0" smtClean="0"/>
              <a:t>Verisign Q2 2016</a:t>
            </a:r>
            <a:endParaRPr lang="en-US" dirty="0"/>
          </a:p>
        </p:txBody>
      </p:sp>
    </p:spTree>
    <p:extLst>
      <p:ext uri="{BB962C8B-B14F-4D97-AF65-F5344CB8AC3E}">
        <p14:creationId xmlns:p14="http://schemas.microsoft.com/office/powerpoint/2010/main" val="166486215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networks, but key elements</a:t>
            </a:r>
            <a:endParaRPr lang="en-US" dirty="0"/>
          </a:p>
        </p:txBody>
      </p:sp>
      <p:sp>
        <p:nvSpPr>
          <p:cNvPr id="3" name="Content Placeholder 2"/>
          <p:cNvSpPr>
            <a:spLocks noGrp="1"/>
          </p:cNvSpPr>
          <p:nvPr>
            <p:ph idx="1"/>
          </p:nvPr>
        </p:nvSpPr>
        <p:spPr>
          <a:xfrm>
            <a:off x="838200" y="1825625"/>
            <a:ext cx="2958737" cy="4351338"/>
          </a:xfrm>
        </p:spPr>
        <p:txBody>
          <a:bodyPr/>
          <a:lstStyle/>
          <a:p>
            <a:r>
              <a:rPr lang="en-US" dirty="0" smtClean="0"/>
              <a:t>HLR</a:t>
            </a:r>
          </a:p>
          <a:p>
            <a:r>
              <a:rPr lang="en-US" dirty="0" smtClean="0"/>
              <a:t>DIAMETER</a:t>
            </a:r>
          </a:p>
          <a:p>
            <a:r>
              <a:rPr lang="en-US" dirty="0" smtClean="0"/>
              <a:t>IMS</a:t>
            </a:r>
          </a:p>
          <a:p>
            <a:r>
              <a:rPr lang="en-US" dirty="0" smtClean="0"/>
              <a:t>DNS resolvers</a:t>
            </a:r>
          </a:p>
          <a:p>
            <a:r>
              <a:rPr lang="en-US" dirty="0" smtClean="0"/>
              <a:t>various APIs</a:t>
            </a:r>
          </a:p>
          <a:p>
            <a:endParaRPr lang="en-US" dirty="0" smtClean="0"/>
          </a:p>
        </p:txBody>
      </p:sp>
      <p:sp>
        <p:nvSpPr>
          <p:cNvPr id="4" name="Slide Number Placeholder 3"/>
          <p:cNvSpPr>
            <a:spLocks noGrp="1"/>
          </p:cNvSpPr>
          <p:nvPr>
            <p:ph type="sldNum" sz="quarter" idx="12"/>
          </p:nvPr>
        </p:nvSpPr>
        <p:spPr/>
        <p:txBody>
          <a:bodyPr/>
          <a:lstStyle/>
          <a:p>
            <a:fld id="{82C0C736-79BE-084B-81BA-438F41A64751}" type="slidenum">
              <a:rPr lang="en-US" smtClean="0"/>
              <a:t>63</a:t>
            </a:fld>
            <a:endParaRPr lang="en-US"/>
          </a:p>
        </p:txBody>
      </p:sp>
      <p:pic>
        <p:nvPicPr>
          <p:cNvPr id="5" name="Picture 4"/>
          <p:cNvPicPr>
            <a:picLocks noChangeAspect="1"/>
          </p:cNvPicPr>
          <p:nvPr/>
        </p:nvPicPr>
        <p:blipFill>
          <a:blip r:embed="rId2"/>
          <a:stretch>
            <a:fillRect/>
          </a:stretch>
        </p:blipFill>
        <p:spPr>
          <a:xfrm>
            <a:off x="4134877" y="2055223"/>
            <a:ext cx="7218923" cy="2266406"/>
          </a:xfrm>
          <a:prstGeom prst="rect">
            <a:avLst/>
          </a:prstGeom>
        </p:spPr>
        <p:style>
          <a:lnRef idx="0">
            <a:schemeClr val="accent5"/>
          </a:lnRef>
          <a:fillRef idx="3">
            <a:schemeClr val="accent5"/>
          </a:fillRef>
          <a:effectRef idx="3">
            <a:schemeClr val="accent5"/>
          </a:effectRef>
          <a:fontRef idx="minor">
            <a:schemeClr val="lt1"/>
          </a:fontRef>
        </p:style>
      </p:pic>
      <p:pic>
        <p:nvPicPr>
          <p:cNvPr id="6" name="Picture 5"/>
          <p:cNvPicPr>
            <a:picLocks noChangeAspect="1"/>
          </p:cNvPicPr>
          <p:nvPr/>
        </p:nvPicPr>
        <p:blipFill>
          <a:blip r:embed="rId3"/>
          <a:stretch>
            <a:fillRect/>
          </a:stretch>
        </p:blipFill>
        <p:spPr>
          <a:xfrm>
            <a:off x="1517468" y="4686164"/>
            <a:ext cx="8686800" cy="1181100"/>
          </a:xfrm>
          <a:prstGeom prst="rect">
            <a:avLst/>
          </a:prstGeom>
        </p:spPr>
        <p:style>
          <a:lnRef idx="0">
            <a:schemeClr val="accent3"/>
          </a:lnRef>
          <a:fillRef idx="3">
            <a:schemeClr val="accent3"/>
          </a:fillRef>
          <a:effectRef idx="3">
            <a:schemeClr val="accent3"/>
          </a:effectRef>
          <a:fontRef idx="minor">
            <a:schemeClr val="lt1"/>
          </a:fontRef>
        </p:style>
      </p:pic>
      <p:sp>
        <p:nvSpPr>
          <p:cNvPr id="7" name="TextBox 6"/>
          <p:cNvSpPr txBox="1"/>
          <p:nvPr/>
        </p:nvSpPr>
        <p:spPr>
          <a:xfrm>
            <a:off x="3735977" y="5867264"/>
            <a:ext cx="2995564" cy="369332"/>
          </a:xfrm>
          <a:prstGeom prst="rect">
            <a:avLst/>
          </a:prstGeom>
          <a:noFill/>
        </p:spPr>
        <p:txBody>
          <a:bodyPr wrap="none" rtlCol="0">
            <a:spAutoFit/>
          </a:bodyPr>
          <a:lstStyle/>
          <a:p>
            <a:r>
              <a:rPr lang="en-US" dirty="0" smtClean="0"/>
              <a:t>American Prospect, Dec. 2001</a:t>
            </a:r>
            <a:endParaRPr lang="en-US" dirty="0"/>
          </a:p>
        </p:txBody>
      </p:sp>
    </p:spTree>
    <p:extLst>
      <p:ext uri="{BB962C8B-B14F-4D97-AF65-F5344CB8AC3E}">
        <p14:creationId xmlns:p14="http://schemas.microsoft.com/office/powerpoint/2010/main" val="11044406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Are 911 outages becoming more frequent?</a:t>
            </a:r>
            <a:endParaRPr lang="en-US" dirty="0"/>
          </a:p>
        </p:txBody>
      </p:sp>
      <p:sp>
        <p:nvSpPr>
          <p:cNvPr id="2" name="Slide Number Placeholder 1"/>
          <p:cNvSpPr>
            <a:spLocks noGrp="1"/>
          </p:cNvSpPr>
          <p:nvPr>
            <p:ph type="sldNum" sz="quarter" idx="12"/>
          </p:nvPr>
        </p:nvSpPr>
        <p:spPr/>
        <p:txBody>
          <a:bodyPr/>
          <a:lstStyle/>
          <a:p>
            <a:fld id="{82C0C736-79BE-084B-81BA-438F41A64751}" type="slidenum">
              <a:rPr lang="en-US" smtClean="0"/>
              <a:t>64</a:t>
            </a:fld>
            <a:endParaRPr lang="en-US"/>
          </a:p>
        </p:txBody>
      </p:sp>
      <p:pic>
        <p:nvPicPr>
          <p:cNvPr id="3" name="Picture 2"/>
          <p:cNvPicPr>
            <a:picLocks noChangeAspect="1"/>
          </p:cNvPicPr>
          <p:nvPr/>
        </p:nvPicPr>
        <p:blipFill>
          <a:blip r:embed="rId3"/>
          <a:stretch>
            <a:fillRect/>
          </a:stretch>
        </p:blipFill>
        <p:spPr>
          <a:xfrm>
            <a:off x="908050" y="2019300"/>
            <a:ext cx="5473919" cy="1485900"/>
          </a:xfrm>
          <a:prstGeom prst="rect">
            <a:avLst/>
          </a:prstGeom>
          <a:solidFill>
            <a:schemeClr val="accent2"/>
          </a:solidFill>
          <a:effectLst>
            <a:glow rad="63500">
              <a:schemeClr val="accent3">
                <a:satMod val="175000"/>
                <a:alpha val="4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4900" y="3801593"/>
            <a:ext cx="4826000" cy="1174556"/>
          </a:xfrm>
          <a:prstGeom prst="rect">
            <a:avLst/>
          </a:prstGeom>
          <a:solidFill>
            <a:schemeClr val="accent2"/>
          </a:solidFill>
          <a:effectLst>
            <a:glow rad="63500">
              <a:schemeClr val="accent3">
                <a:satMod val="175000"/>
                <a:alpha val="4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pic>
      <p:pic>
        <p:nvPicPr>
          <p:cNvPr id="5" name="Picture 4"/>
          <p:cNvPicPr>
            <a:picLocks noChangeAspect="1"/>
          </p:cNvPicPr>
          <p:nvPr/>
        </p:nvPicPr>
        <p:blipFill>
          <a:blip r:embed="rId5"/>
          <a:stretch>
            <a:fillRect/>
          </a:stretch>
        </p:blipFill>
        <p:spPr>
          <a:xfrm>
            <a:off x="5842000" y="4811566"/>
            <a:ext cx="5981700" cy="1443183"/>
          </a:xfrm>
          <a:prstGeom prst="rect">
            <a:avLst/>
          </a:prstGeom>
          <a:solidFill>
            <a:schemeClr val="accent2"/>
          </a:solidFill>
          <a:effectLst>
            <a:glow rad="63500">
              <a:schemeClr val="accent3">
                <a:satMod val="175000"/>
                <a:alpha val="4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pic>
      <p:pic>
        <p:nvPicPr>
          <p:cNvPr id="6" name="Picture 5"/>
          <p:cNvPicPr>
            <a:picLocks noChangeAspect="1"/>
          </p:cNvPicPr>
          <p:nvPr/>
        </p:nvPicPr>
        <p:blipFill>
          <a:blip r:embed="rId6"/>
          <a:stretch>
            <a:fillRect/>
          </a:stretch>
        </p:blipFill>
        <p:spPr>
          <a:xfrm>
            <a:off x="6491333" y="2208149"/>
            <a:ext cx="4455341" cy="1497347"/>
          </a:xfrm>
          <a:prstGeom prst="rect">
            <a:avLst/>
          </a:prstGeom>
          <a:solidFill>
            <a:schemeClr val="accent2"/>
          </a:solidFill>
          <a:effectLst>
            <a:glow rad="63500">
              <a:schemeClr val="accent3">
                <a:satMod val="175000"/>
                <a:alpha val="4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pic>
      <p:pic>
        <p:nvPicPr>
          <p:cNvPr id="8" name="Picture 7"/>
          <p:cNvPicPr>
            <a:picLocks noChangeAspect="1"/>
          </p:cNvPicPr>
          <p:nvPr/>
        </p:nvPicPr>
        <p:blipFill>
          <a:blip r:embed="rId7"/>
          <a:stretch>
            <a:fillRect/>
          </a:stretch>
        </p:blipFill>
        <p:spPr>
          <a:xfrm>
            <a:off x="1202508" y="5378303"/>
            <a:ext cx="3883297" cy="1160609"/>
          </a:xfrm>
          <a:prstGeom prst="rect">
            <a:avLst/>
          </a:prstGeom>
          <a:solidFill>
            <a:schemeClr val="accent2"/>
          </a:solidFill>
          <a:effectLst>
            <a:glow rad="63500">
              <a:schemeClr val="accent3">
                <a:satMod val="175000"/>
                <a:alpha val="40000"/>
              </a:schemeClr>
            </a:glow>
            <a:outerShdw blurRad="57150" dist="19050" dir="5400000" algn="ctr" rotWithShape="0">
              <a:srgbClr val="000000">
                <a:alpha val="63000"/>
              </a:srgbClr>
            </a:outerShdw>
          </a:effectLst>
        </p:spPr>
        <p:style>
          <a:lnRef idx="0">
            <a:schemeClr val="accent4"/>
          </a:lnRef>
          <a:fillRef idx="3">
            <a:schemeClr val="accent4"/>
          </a:fillRef>
          <a:effectRef idx="3">
            <a:schemeClr val="accent4"/>
          </a:effectRef>
          <a:fontRef idx="minor">
            <a:schemeClr val="lt1"/>
          </a:fontRef>
        </p:style>
      </p:pic>
    </p:spTree>
    <p:extLst>
      <p:ext uri="{BB962C8B-B14F-4D97-AF65-F5344CB8AC3E}">
        <p14:creationId xmlns:p14="http://schemas.microsoft.com/office/powerpoint/2010/main" val="190915981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15" y="251914"/>
            <a:ext cx="10515600" cy="1325563"/>
          </a:xfrm>
        </p:spPr>
        <p:txBody>
          <a:bodyPr>
            <a:normAutofit fontScale="90000"/>
          </a:bodyPr>
          <a:lstStyle/>
          <a:p>
            <a:r>
              <a:rPr lang="en-US" smtClean="0"/>
              <a:t>DARPA RADICS: Protecting Nation’s Grid from Cyber Attack</a:t>
            </a:r>
            <a:endParaRPr lang="en-US"/>
          </a:p>
        </p:txBody>
      </p:sp>
      <p:sp>
        <p:nvSpPr>
          <p:cNvPr id="3" name="Slide Number Placeholder 2"/>
          <p:cNvSpPr>
            <a:spLocks noGrp="1"/>
          </p:cNvSpPr>
          <p:nvPr>
            <p:ph type="sldNum" sz="quarter" idx="12"/>
          </p:nvPr>
        </p:nvSpPr>
        <p:spPr/>
        <p:txBody>
          <a:bodyPr/>
          <a:lstStyle/>
          <a:p>
            <a:fld id="{82C0C736-79BE-084B-81BA-438F41A64751}" type="slidenum">
              <a:rPr lang="en-US" smtClean="0"/>
              <a:pPr/>
              <a:t>65</a:t>
            </a:fld>
            <a:endParaRPr lang="en-US"/>
          </a:p>
        </p:txBody>
      </p:sp>
      <p:pic>
        <p:nvPicPr>
          <p:cNvPr id="1026" name="Picture 2" descr="ADICS"/>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48551" y="3474720"/>
            <a:ext cx="5267325" cy="27622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0" y="2206056"/>
            <a:ext cx="12192000" cy="2445887"/>
          </a:xfrm>
          <a:prstGeom prst="rect">
            <a:avLst/>
          </a:prstGeom>
        </p:spPr>
      </p:pic>
    </p:spTree>
    <p:extLst>
      <p:ext uri="{BB962C8B-B14F-4D97-AF65-F5344CB8AC3E}">
        <p14:creationId xmlns:p14="http://schemas.microsoft.com/office/powerpoint/2010/main" val="82123520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 4 (outage reporting)</a:t>
            </a:r>
            <a:endParaRPr lang="en-US" dirty="0"/>
          </a:p>
        </p:txBody>
      </p:sp>
      <p:sp>
        <p:nvSpPr>
          <p:cNvPr id="6" name="Content Placeholder 5"/>
          <p:cNvSpPr>
            <a:spLocks noGrp="1"/>
          </p:cNvSpPr>
          <p:nvPr>
            <p:ph idx="1"/>
          </p:nvPr>
        </p:nvSpPr>
        <p:spPr/>
        <p:txBody>
          <a:bodyPr>
            <a:normAutofit lnSpcReduction="10000"/>
          </a:bodyPr>
          <a:lstStyle/>
          <a:p>
            <a:r>
              <a:rPr lang="en-US" dirty="0" smtClean="0"/>
              <a:t>Update metric from DS-3 to OC-3</a:t>
            </a:r>
          </a:p>
          <a:p>
            <a:r>
              <a:rPr lang="en-US" dirty="0" smtClean="0"/>
              <a:t>911 outage metric</a:t>
            </a:r>
          </a:p>
          <a:p>
            <a:r>
              <a:rPr lang="en-US" dirty="0" smtClean="0"/>
              <a:t>Report on TPS enrollees</a:t>
            </a:r>
          </a:p>
          <a:p>
            <a:r>
              <a:rPr lang="en-US" dirty="0" smtClean="0"/>
              <a:t>FNPRM</a:t>
            </a:r>
          </a:p>
          <a:p>
            <a:pPr lvl="1"/>
            <a:r>
              <a:rPr lang="en-US" dirty="0" smtClean="0"/>
              <a:t>broadband network disruptions</a:t>
            </a:r>
          </a:p>
          <a:p>
            <a:pPr lvl="2"/>
            <a:r>
              <a:rPr lang="en-US" dirty="0" smtClean="0"/>
              <a:t>outage of 1 </a:t>
            </a:r>
            <a:r>
              <a:rPr lang="en-US" dirty="0" err="1" smtClean="0"/>
              <a:t>Gbps</a:t>
            </a:r>
            <a:r>
              <a:rPr lang="en-US" dirty="0" smtClean="0"/>
              <a:t> for 30 minutes or more (22,500 Gb/s user minutes)</a:t>
            </a:r>
          </a:p>
          <a:p>
            <a:pPr lvl="1"/>
            <a:r>
              <a:rPr lang="en-US" dirty="0" smtClean="0"/>
              <a:t>interconnected VoIP: degradations</a:t>
            </a:r>
          </a:p>
          <a:p>
            <a:pPr lvl="1"/>
            <a:r>
              <a:rPr lang="en-US" dirty="0" smtClean="0"/>
              <a:t>call failures in RAN</a:t>
            </a:r>
          </a:p>
          <a:p>
            <a:pPr lvl="1"/>
            <a:r>
              <a:rPr lang="en-US" dirty="0" smtClean="0"/>
              <a:t>airports</a:t>
            </a:r>
          </a:p>
          <a:p>
            <a:pPr lvl="1"/>
            <a:r>
              <a:rPr lang="en-US" dirty="0" smtClean="0"/>
              <a:t>consider information sharing with state and local authorities</a:t>
            </a:r>
          </a:p>
          <a:p>
            <a:r>
              <a:rPr lang="en-US" dirty="0" smtClean="0"/>
              <a:t>July 2016: R&amp;O on submarine cable outages</a:t>
            </a:r>
          </a:p>
          <a:p>
            <a:pPr lvl="1"/>
            <a:endParaRPr lang="en-US" dirty="0"/>
          </a:p>
        </p:txBody>
      </p:sp>
      <p:sp>
        <p:nvSpPr>
          <p:cNvPr id="3" name="Slide Number Placeholder 2"/>
          <p:cNvSpPr>
            <a:spLocks noGrp="1"/>
          </p:cNvSpPr>
          <p:nvPr>
            <p:ph type="sldNum" sz="quarter" idx="12"/>
          </p:nvPr>
        </p:nvSpPr>
        <p:spPr/>
        <p:txBody>
          <a:bodyPr/>
          <a:lstStyle/>
          <a:p>
            <a:fld id="{82C0C736-79BE-084B-81BA-438F41A64751}" type="slidenum">
              <a:rPr lang="en-US" smtClean="0"/>
              <a:t>66</a:t>
            </a:fld>
            <a:endParaRPr lang="en-US"/>
          </a:p>
        </p:txBody>
      </p:sp>
    </p:spTree>
    <p:extLst>
      <p:ext uri="{BB962C8B-B14F-4D97-AF65-F5344CB8AC3E}">
        <p14:creationId xmlns:p14="http://schemas.microsoft.com/office/powerpoint/2010/main" val="2126640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FCC WEA activities</a:t>
            </a:r>
            <a:endParaRPr lang="en-US" dirty="0"/>
          </a:p>
        </p:txBody>
      </p:sp>
      <p:sp>
        <p:nvSpPr>
          <p:cNvPr id="3" name="Slide Number Placeholder 2"/>
          <p:cNvSpPr>
            <a:spLocks noGrp="1"/>
          </p:cNvSpPr>
          <p:nvPr>
            <p:ph type="sldNum" sz="quarter" idx="12"/>
          </p:nvPr>
        </p:nvSpPr>
        <p:spPr/>
        <p:txBody>
          <a:bodyPr/>
          <a:lstStyle/>
          <a:p>
            <a:fld id="{82C0C736-79BE-084B-81BA-438F41A64751}" type="slidenum">
              <a:rPr lang="en-US" smtClean="0"/>
              <a:t>67</a:t>
            </a:fld>
            <a:endParaRPr lang="en-US"/>
          </a:p>
        </p:txBody>
      </p:sp>
      <p:pic>
        <p:nvPicPr>
          <p:cNvPr id="4" name="Picture 3"/>
          <p:cNvPicPr>
            <a:picLocks noChangeAspect="1"/>
          </p:cNvPicPr>
          <p:nvPr/>
        </p:nvPicPr>
        <p:blipFill>
          <a:blip r:embed="rId2"/>
          <a:stretch>
            <a:fillRect/>
          </a:stretch>
        </p:blipFill>
        <p:spPr>
          <a:xfrm>
            <a:off x="1032328" y="1883841"/>
            <a:ext cx="9427617" cy="4279356"/>
          </a:xfrm>
          <a:prstGeom prst="rect">
            <a:avLst/>
          </a:prstGeom>
        </p:spPr>
      </p:pic>
      <p:sp>
        <p:nvSpPr>
          <p:cNvPr id="5" name="TextBox 4"/>
          <p:cNvSpPr txBox="1"/>
          <p:nvPr/>
        </p:nvSpPr>
        <p:spPr>
          <a:xfrm>
            <a:off x="8029303" y="896983"/>
            <a:ext cx="1851212" cy="369332"/>
          </a:xfrm>
          <a:prstGeom prst="rect">
            <a:avLst/>
          </a:prstGeom>
          <a:noFill/>
        </p:spPr>
        <p:txBody>
          <a:bodyPr wrap="none" rtlCol="0">
            <a:spAutoFit/>
          </a:bodyPr>
          <a:lstStyle/>
          <a:p>
            <a:r>
              <a:rPr lang="en-US" dirty="0" smtClean="0"/>
              <a:t>15-91 (Nov. 2015)</a:t>
            </a:r>
            <a:endParaRPr lang="en-US" dirty="0"/>
          </a:p>
        </p:txBody>
      </p:sp>
    </p:spTree>
    <p:extLst>
      <p:ext uri="{BB962C8B-B14F-4D97-AF65-F5344CB8AC3E}">
        <p14:creationId xmlns:p14="http://schemas.microsoft.com/office/powerpoint/2010/main" val="30595567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Voice is becoming a niche </a:t>
            </a:r>
            <a:r>
              <a:rPr lang="en-US" dirty="0" smtClean="0"/>
              <a:t>technology</a:t>
            </a:r>
          </a:p>
          <a:p>
            <a:pPr lvl="1"/>
            <a:r>
              <a:rPr lang="en-US" dirty="0" smtClean="0"/>
              <a:t>even for emergency coordination: GIS, conference bridges, </a:t>
            </a:r>
            <a:r>
              <a:rPr lang="en-US" dirty="0" err="1" smtClean="0"/>
              <a:t>IoT</a:t>
            </a:r>
            <a:r>
              <a:rPr lang="en-US" dirty="0" smtClean="0"/>
              <a:t>, </a:t>
            </a:r>
            <a:r>
              <a:rPr lang="is-IS" dirty="0" smtClean="0"/>
              <a:t>…</a:t>
            </a:r>
            <a:endParaRPr lang="en-US" dirty="0" smtClean="0"/>
          </a:p>
          <a:p>
            <a:r>
              <a:rPr lang="en-US" dirty="0" smtClean="0"/>
              <a:t>Outages and resiliency were about lines and switches</a:t>
            </a:r>
          </a:p>
          <a:p>
            <a:r>
              <a:rPr lang="en-US" dirty="0" smtClean="0"/>
              <a:t>Much more diverse environment </a:t>
            </a:r>
            <a:r>
              <a:rPr lang="en-US" dirty="0" smtClean="0">
                <a:sym typeface="Wingdings"/>
              </a:rPr>
              <a:t> more components need to work</a:t>
            </a:r>
          </a:p>
          <a:p>
            <a:pPr lvl="1"/>
            <a:r>
              <a:rPr lang="en-US" dirty="0" smtClean="0">
                <a:sym typeface="Wingdings"/>
              </a:rPr>
              <a:t> larger geographic dependencies</a:t>
            </a:r>
          </a:p>
          <a:p>
            <a:pPr lvl="1"/>
            <a:r>
              <a:rPr lang="en-US" dirty="0" smtClean="0">
                <a:sym typeface="Wingdings"/>
              </a:rPr>
              <a:t>there are no more “local” calls or local Internet connectivity</a:t>
            </a:r>
            <a:endParaRPr lang="en-US" dirty="0" smtClean="0"/>
          </a:p>
        </p:txBody>
      </p:sp>
      <p:sp>
        <p:nvSpPr>
          <p:cNvPr id="4" name="Slide Number Placeholder 3"/>
          <p:cNvSpPr>
            <a:spLocks noGrp="1"/>
          </p:cNvSpPr>
          <p:nvPr>
            <p:ph type="sldNum" sz="quarter" idx="12"/>
          </p:nvPr>
        </p:nvSpPr>
        <p:spPr/>
        <p:txBody>
          <a:bodyPr/>
          <a:lstStyle/>
          <a:p>
            <a:fld id="{82C0C736-79BE-084B-81BA-438F41A64751}" type="slidenum">
              <a:rPr lang="en-US" smtClean="0"/>
              <a:t>68</a:t>
            </a:fld>
            <a:endParaRPr lang="en-US"/>
          </a:p>
        </p:txBody>
      </p:sp>
    </p:spTree>
    <p:extLst>
      <p:ext uri="{BB962C8B-B14F-4D97-AF65-F5344CB8AC3E}">
        <p14:creationId xmlns:p14="http://schemas.microsoft.com/office/powerpoint/2010/main" val="1680663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Internet vision</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7</a:t>
            </a:fld>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40840" y="2058618"/>
            <a:ext cx="1864360" cy="1454201"/>
          </a:xfrm>
          <a:prstGeom prst="rect">
            <a:avLst/>
          </a:prstGeom>
        </p:spPr>
        <p:style>
          <a:lnRef idx="0">
            <a:schemeClr val="accent1"/>
          </a:lnRef>
          <a:fillRef idx="3">
            <a:schemeClr val="accent1"/>
          </a:fillRef>
          <a:effectRef idx="3">
            <a:schemeClr val="accent1"/>
          </a:effectRef>
          <a:fontRef idx="minor">
            <a:schemeClr val="lt1"/>
          </a:fontRef>
        </p:style>
      </p:pic>
      <p:sp>
        <p:nvSpPr>
          <p:cNvPr id="5" name="Cloud 4"/>
          <p:cNvSpPr/>
          <p:nvPr/>
        </p:nvSpPr>
        <p:spPr>
          <a:xfrm>
            <a:off x="4954905" y="2897215"/>
            <a:ext cx="3169920" cy="217932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40840" y="4126230"/>
            <a:ext cx="2219960" cy="166497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84920" y="2058618"/>
            <a:ext cx="1207770" cy="1207770"/>
          </a:xfrm>
          <a:prstGeom prst="rect">
            <a:avLst/>
          </a:prstGeom>
        </p:spPr>
      </p:pic>
      <p:pic>
        <p:nvPicPr>
          <p:cNvPr id="9" name="Picture 8"/>
          <p:cNvPicPr>
            <a:picLocks noChangeAspect="1"/>
          </p:cNvPicPr>
          <p:nvPr/>
        </p:nvPicPr>
        <p:blipFill>
          <a:blip r:embed="rId5"/>
          <a:stretch>
            <a:fillRect/>
          </a:stretch>
        </p:blipFill>
        <p:spPr>
          <a:xfrm>
            <a:off x="9037320" y="3547507"/>
            <a:ext cx="1207770" cy="1157446"/>
          </a:xfrm>
          <a:prstGeom prst="rect">
            <a:avLst/>
          </a:prstGeom>
        </p:spPr>
      </p:pic>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18930" y="5076535"/>
            <a:ext cx="873760" cy="873760"/>
          </a:xfrm>
          <a:prstGeom prst="rect">
            <a:avLst/>
          </a:prstGeom>
        </p:spPr>
      </p:pic>
      <p:cxnSp>
        <p:nvCxnSpPr>
          <p:cNvPr id="12" name="Curved Connector 11"/>
          <p:cNvCxnSpPr>
            <a:stCxn id="7" idx="3"/>
            <a:endCxn id="8" idx="1"/>
          </p:cNvCxnSpPr>
          <p:nvPr/>
        </p:nvCxnSpPr>
        <p:spPr>
          <a:xfrm flipV="1">
            <a:off x="3860800" y="2662503"/>
            <a:ext cx="5024120" cy="2296212"/>
          </a:xfrm>
          <a:prstGeom prst="curvedConnector3">
            <a:avLst/>
          </a:prstGeom>
          <a:ln w="57150">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762451" y="2391358"/>
            <a:ext cx="674993" cy="369332"/>
          </a:xfrm>
          <a:prstGeom prst="rect">
            <a:avLst/>
          </a:prstGeom>
          <a:noFill/>
        </p:spPr>
        <p:txBody>
          <a:bodyPr wrap="none" rtlCol="0">
            <a:spAutoFit/>
          </a:bodyPr>
          <a:lstStyle/>
          <a:p>
            <a:r>
              <a:rPr lang="en-US" smtClean="0"/>
              <a:t>HTTP</a:t>
            </a:r>
            <a:endParaRPr lang="en-US"/>
          </a:p>
        </p:txBody>
      </p:sp>
      <p:sp>
        <p:nvSpPr>
          <p:cNvPr id="11" name="TextBox 10"/>
          <p:cNvSpPr txBox="1"/>
          <p:nvPr/>
        </p:nvSpPr>
        <p:spPr>
          <a:xfrm>
            <a:off x="1852551" y="3705101"/>
            <a:ext cx="1460656" cy="369332"/>
          </a:xfrm>
          <a:prstGeom prst="rect">
            <a:avLst/>
          </a:prstGeom>
          <a:noFill/>
        </p:spPr>
        <p:txBody>
          <a:bodyPr wrap="none" rtlCol="0">
            <a:spAutoFit/>
          </a:bodyPr>
          <a:lstStyle/>
          <a:p>
            <a:r>
              <a:rPr lang="en-US" dirty="0" smtClean="0"/>
              <a:t>closed source</a:t>
            </a:r>
            <a:endParaRPr lang="en-US" dirty="0"/>
          </a:p>
        </p:txBody>
      </p:sp>
      <p:sp>
        <p:nvSpPr>
          <p:cNvPr id="14" name="TextBox 13"/>
          <p:cNvSpPr txBox="1"/>
          <p:nvPr/>
        </p:nvSpPr>
        <p:spPr>
          <a:xfrm>
            <a:off x="1974012" y="5421868"/>
            <a:ext cx="1342034" cy="369332"/>
          </a:xfrm>
          <a:prstGeom prst="rect">
            <a:avLst/>
          </a:prstGeom>
          <a:noFill/>
        </p:spPr>
        <p:txBody>
          <a:bodyPr wrap="none" rtlCol="0">
            <a:spAutoFit/>
          </a:bodyPr>
          <a:lstStyle/>
          <a:p>
            <a:r>
              <a:rPr lang="en-US" dirty="0" smtClean="0"/>
              <a:t>open source</a:t>
            </a:r>
            <a:endParaRPr lang="en-US" dirty="0"/>
          </a:p>
        </p:txBody>
      </p:sp>
    </p:spTree>
    <p:extLst>
      <p:ext uri="{BB962C8B-B14F-4D97-AF65-F5344CB8AC3E}">
        <p14:creationId xmlns:p14="http://schemas.microsoft.com/office/powerpoint/2010/main" val="431466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Protocol installation, ca. 2000</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8</a:t>
            </a:fld>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6314" y="2142116"/>
            <a:ext cx="4114800" cy="3671047"/>
          </a:xfrm>
          <a:prstGeom prst="rect">
            <a:avLst/>
          </a:prstGeom>
        </p:spPr>
      </p:pic>
      <p:pic>
        <p:nvPicPr>
          <p:cNvPr id="4" name="Picture 3"/>
          <p:cNvPicPr>
            <a:picLocks noChangeAspect="1"/>
          </p:cNvPicPr>
          <p:nvPr/>
        </p:nvPicPr>
        <p:blipFill>
          <a:blip r:embed="rId3"/>
          <a:stretch>
            <a:fillRect/>
          </a:stretch>
        </p:blipFill>
        <p:spPr>
          <a:xfrm>
            <a:off x="6126480" y="1853748"/>
            <a:ext cx="5568206" cy="426453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41520" y="2636520"/>
            <a:ext cx="2682240" cy="2682240"/>
          </a:xfrm>
          <a:prstGeom prst="rect">
            <a:avLst/>
          </a:prstGeom>
        </p:spPr>
      </p:pic>
    </p:spTree>
    <p:extLst>
      <p:ext uri="{BB962C8B-B14F-4D97-AF65-F5344CB8AC3E}">
        <p14:creationId xmlns:p14="http://schemas.microsoft.com/office/powerpoint/2010/main" val="1752387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460750" y="335280"/>
            <a:ext cx="7534129" cy="5736590"/>
          </a:xfrm>
          <a:prstGeom prst="rect">
            <a:avLst/>
          </a:prstGeom>
        </p:spPr>
      </p:pic>
      <p:sp>
        <p:nvSpPr>
          <p:cNvPr id="4" name="TextBox 3"/>
          <p:cNvSpPr txBox="1"/>
          <p:nvPr/>
        </p:nvSpPr>
        <p:spPr>
          <a:xfrm>
            <a:off x="426720" y="5455920"/>
            <a:ext cx="2061077" cy="646331"/>
          </a:xfrm>
          <a:prstGeom prst="rect">
            <a:avLst/>
          </a:prstGeom>
          <a:noFill/>
        </p:spPr>
        <p:txBody>
          <a:bodyPr wrap="none" rtlCol="0">
            <a:spAutoFit/>
          </a:bodyPr>
          <a:lstStyle/>
          <a:p>
            <a:r>
              <a:rPr lang="en-US" dirty="0" smtClean="0"/>
              <a:t>J. Rosenberg</a:t>
            </a:r>
          </a:p>
          <a:p>
            <a:r>
              <a:rPr lang="en-US" dirty="0" smtClean="0"/>
              <a:t>IETF plenary 3/2011</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9</a:t>
            </a:fld>
            <a:endParaRPr lang="en-US" dirty="0"/>
          </a:p>
        </p:txBody>
      </p:sp>
    </p:spTree>
    <p:extLst>
      <p:ext uri="{BB962C8B-B14F-4D97-AF65-F5344CB8AC3E}">
        <p14:creationId xmlns:p14="http://schemas.microsoft.com/office/powerpoint/2010/main" val="178612880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5191</TotalTime>
  <Words>1753</Words>
  <Application>Microsoft Macintosh PowerPoint</Application>
  <PresentationFormat>Widescreen</PresentationFormat>
  <Paragraphs>450</Paragraphs>
  <Slides>68</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68</vt:i4>
      </vt:variant>
    </vt:vector>
  </HeadingPairs>
  <TitlesOfParts>
    <vt:vector size="73" baseType="lpstr">
      <vt:lpstr>Calibri</vt:lpstr>
      <vt:lpstr>Calibri Light</vt:lpstr>
      <vt:lpstr>Wingdings</vt:lpstr>
      <vt:lpstr>Arial</vt:lpstr>
      <vt:lpstr>Retrospect</vt:lpstr>
      <vt:lpstr>Trends in Communications – or Thinking Beyond Voice</vt:lpstr>
      <vt:lpstr>Overview</vt:lpstr>
      <vt:lpstr>PowerPoint Presentation</vt:lpstr>
      <vt:lpstr>About half of households are wireless-only</vt:lpstr>
      <vt:lpstr>US landline phone service</vt:lpstr>
      <vt:lpstr>How can we push beyond 2001? </vt:lpstr>
      <vt:lpstr>Open Internet vision</vt:lpstr>
      <vt:lpstr>Protocol installation, ca. 2000</vt:lpstr>
      <vt:lpstr>PowerPoint Presentation</vt:lpstr>
      <vt:lpstr>2016 reality (1)</vt:lpstr>
      <vt:lpstr>2016 reality (2)</vt:lpstr>
      <vt:lpstr>2001</vt:lpstr>
      <vt:lpstr>2016</vt:lpstr>
      <vt:lpstr>But we leave users with two choices</vt:lpstr>
      <vt:lpstr>Interoperable identifiers</vt:lpstr>
      <vt:lpstr>Communication identifiers</vt:lpstr>
      <vt:lpstr>Phone number evolution</vt:lpstr>
      <vt:lpstr>Phone numbers are valuable</vt:lpstr>
      <vt:lpstr>PowerPoint Presentation</vt:lpstr>
      <vt:lpstr>Humans vs. machines</vt:lpstr>
      <vt:lpstr>Communication modalities</vt:lpstr>
      <vt:lpstr>Identity options</vt:lpstr>
      <vt:lpstr>Identifiers have social conventions</vt:lpstr>
      <vt:lpstr>Identifiers have social conventions</vt:lpstr>
      <vt:lpstr>Example: WeChat QR code introduction &amp; NFC</vt:lpstr>
      <vt:lpstr>Special-purpose identifiers</vt:lpstr>
      <vt:lpstr>Impostors – fake identities</vt:lpstr>
      <vt:lpstr>Security ≅ identity assertion</vt:lpstr>
      <vt:lpstr>Identifiers in transition</vt:lpstr>
      <vt:lpstr>Interoperable team collaboration</vt:lpstr>
      <vt:lpstr>Goals (often unstated)</vt:lpstr>
      <vt:lpstr>Three origins</vt:lpstr>
      <vt:lpstr>From PBX…</vt:lpstr>
      <vt:lpstr>to unified communications</vt:lpstr>
      <vt:lpstr>From Outlook &amp; webmail…</vt:lpstr>
      <vt:lpstr>“Outlook on the web”</vt:lpstr>
      <vt:lpstr>From IRC…</vt:lpstr>
      <vt:lpstr>You will be assimilated</vt:lpstr>
      <vt:lpstr>And everyone wants you in their garden</vt:lpstr>
      <vt:lpstr>Bots</vt:lpstr>
      <vt:lpstr>Can we dream (and build)?</vt:lpstr>
      <vt:lpstr>Federated model</vt:lpstr>
      <vt:lpstr>Interoperable video calls</vt:lpstr>
      <vt:lpstr>Video relay service (VRS)</vt:lpstr>
      <vt:lpstr>VRS architecture (SIP-based)</vt:lpstr>
      <vt:lpstr>Telecommunication relay program</vt:lpstr>
      <vt:lpstr>ACE initiative</vt:lpstr>
      <vt:lpstr>VRS client examples (not all SIP – yet)</vt:lpstr>
      <vt:lpstr>PowerPoint Presentation</vt:lpstr>
      <vt:lpstr>What is changing in emergency telecom (requirements)?</vt:lpstr>
      <vt:lpstr>Networks</vt:lpstr>
      <vt:lpstr>Network functions</vt:lpstr>
      <vt:lpstr>New network sharing models</vt:lpstr>
      <vt:lpstr>New communication-impacting emergencies</vt:lpstr>
      <vt:lpstr>Emergency coordination</vt:lpstr>
      <vt:lpstr>Communication needs</vt:lpstr>
      <vt:lpstr>Emergency alerting</vt:lpstr>
      <vt:lpstr>Resource constraints</vt:lpstr>
      <vt:lpstr>Where is the intelligence?</vt:lpstr>
      <vt:lpstr>Network resilience concerns</vt:lpstr>
      <vt:lpstr>PowerPoint Presentation</vt:lpstr>
      <vt:lpstr>"Someone Is Learning How to Take Down the Internet” (Schneier, 9/2016)</vt:lpstr>
      <vt:lpstr>Distributed networks, but key elements</vt:lpstr>
      <vt:lpstr>Are 911 outages becoming more frequent?</vt:lpstr>
      <vt:lpstr>DARPA RADICS: Protecting Nation’s Grid from Cyber Attack</vt:lpstr>
      <vt:lpstr>Part 4 (outage reporting)</vt:lpstr>
      <vt:lpstr>FCC WEA activities</vt:lpstr>
      <vt:lpstr>Summary</vt:lpstr>
    </vt:vector>
  </TitlesOfParts>
  <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Henning Schulzrinne</dc:creator>
  <cp:lastModifiedBy>Microsoft Office User</cp:lastModifiedBy>
  <cp:revision>32</cp:revision>
  <cp:lastPrinted>2016-09-21T03:24:58Z</cp:lastPrinted>
  <dcterms:created xsi:type="dcterms:W3CDTF">2016-09-08T21:43:00Z</dcterms:created>
  <dcterms:modified xsi:type="dcterms:W3CDTF">2016-09-21T03:32:59Z</dcterms:modified>
</cp:coreProperties>
</file>