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2" r:id="rId4"/>
    <p:sldId id="257" r:id="rId5"/>
    <p:sldId id="258" r:id="rId6"/>
    <p:sldId id="259" r:id="rId7"/>
    <p:sldId id="261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A3245-2D1E-1F43-AE5C-5557F9AD8307}" type="doc">
      <dgm:prSet loTypeId="urn:microsoft.com/office/officeart/2005/8/layout/lProcess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FD690F-0B99-534E-B045-034EEDAAF201}">
      <dgm:prSet phldrT="[Text]"/>
      <dgm:spPr/>
      <dgm:t>
        <a:bodyPr/>
        <a:lstStyle/>
        <a:p>
          <a:r>
            <a:rPr lang="en-US" dirty="0" smtClean="0"/>
            <a:t>Direct	</a:t>
          </a:r>
          <a:endParaRPr lang="en-US" dirty="0"/>
        </a:p>
      </dgm:t>
    </dgm:pt>
    <dgm:pt modelId="{B400F12C-D4FB-7A49-94E9-94B5D6998A79}" type="parTrans" cxnId="{E9153E17-F2C8-1943-AA4D-EFDB4C7E84DA}">
      <dgm:prSet/>
      <dgm:spPr/>
      <dgm:t>
        <a:bodyPr/>
        <a:lstStyle/>
        <a:p>
          <a:endParaRPr lang="en-US"/>
        </a:p>
      </dgm:t>
    </dgm:pt>
    <dgm:pt modelId="{761FAB34-5ED0-9F44-9F3B-A048FA43D75D}" type="sibTrans" cxnId="{E9153E17-F2C8-1943-AA4D-EFDB4C7E84DA}">
      <dgm:prSet/>
      <dgm:spPr/>
      <dgm:t>
        <a:bodyPr/>
        <a:lstStyle/>
        <a:p>
          <a:endParaRPr lang="en-US"/>
        </a:p>
      </dgm:t>
    </dgm:pt>
    <dgm:pt modelId="{401A1FCF-C987-794B-8BDF-FA2DDBA000F1}">
      <dgm:prSet phldrT="[Text]"/>
      <dgm:spPr/>
      <dgm:t>
        <a:bodyPr/>
        <a:lstStyle/>
        <a:p>
          <a:r>
            <a:rPr lang="en-US" dirty="0" smtClean="0"/>
            <a:t>usage for price discrimination</a:t>
          </a:r>
          <a:endParaRPr lang="en-US" dirty="0"/>
        </a:p>
      </dgm:t>
    </dgm:pt>
    <dgm:pt modelId="{C7D9B0CE-38F8-FA40-BA72-078B24744720}" type="parTrans" cxnId="{94E656E3-1B4D-E04E-9116-DCC6F3785AF0}">
      <dgm:prSet/>
      <dgm:spPr/>
      <dgm:t>
        <a:bodyPr/>
        <a:lstStyle/>
        <a:p>
          <a:endParaRPr lang="en-US"/>
        </a:p>
      </dgm:t>
    </dgm:pt>
    <dgm:pt modelId="{58A2FBB2-C451-5C46-8212-36DAE0173E19}" type="sibTrans" cxnId="{94E656E3-1B4D-E04E-9116-DCC6F3785AF0}">
      <dgm:prSet/>
      <dgm:spPr/>
      <dgm:t>
        <a:bodyPr/>
        <a:lstStyle/>
        <a:p>
          <a:endParaRPr lang="en-US"/>
        </a:p>
      </dgm:t>
    </dgm:pt>
    <dgm:pt modelId="{8166A27A-31AB-364F-A3ED-FB75B2086D8C}">
      <dgm:prSet phldrT="[Text]"/>
      <dgm:spPr/>
      <dgm:t>
        <a:bodyPr/>
        <a:lstStyle/>
        <a:p>
          <a:r>
            <a:rPr lang="en-US" dirty="0" smtClean="0"/>
            <a:t>news filter</a:t>
          </a:r>
          <a:endParaRPr lang="en-US" dirty="0"/>
        </a:p>
      </dgm:t>
    </dgm:pt>
    <dgm:pt modelId="{D7C5BA1F-65EB-0A4B-98D8-A9F52725A4A5}" type="parTrans" cxnId="{B72F44D6-81B9-7D4F-8712-7C2BA6B0D052}">
      <dgm:prSet/>
      <dgm:spPr/>
      <dgm:t>
        <a:bodyPr/>
        <a:lstStyle/>
        <a:p>
          <a:endParaRPr lang="en-US"/>
        </a:p>
      </dgm:t>
    </dgm:pt>
    <dgm:pt modelId="{ECEB3B00-045B-9B4C-AF14-ADF339E7499C}" type="sibTrans" cxnId="{B72F44D6-81B9-7D4F-8712-7C2BA6B0D052}">
      <dgm:prSet/>
      <dgm:spPr/>
      <dgm:t>
        <a:bodyPr/>
        <a:lstStyle/>
        <a:p>
          <a:endParaRPr lang="en-US"/>
        </a:p>
      </dgm:t>
    </dgm:pt>
    <dgm:pt modelId="{0904FE24-6A7D-A64F-ABA8-1FA73C7F3806}">
      <dgm:prSet phldrT="[Text]"/>
      <dgm:spPr/>
      <dgm:t>
        <a:bodyPr/>
        <a:lstStyle/>
        <a:p>
          <a:r>
            <a:rPr lang="en-US" dirty="0" smtClean="0"/>
            <a:t>Accidental  (risk)</a:t>
          </a:r>
          <a:endParaRPr lang="en-US" dirty="0"/>
        </a:p>
      </dgm:t>
    </dgm:pt>
    <dgm:pt modelId="{4DA0CC93-FC7C-6D47-976C-FFC027F7B2C3}" type="parTrans" cxnId="{CF9B63B6-B183-604C-AF6B-0E504CEEF6A0}">
      <dgm:prSet/>
      <dgm:spPr/>
      <dgm:t>
        <a:bodyPr/>
        <a:lstStyle/>
        <a:p>
          <a:endParaRPr lang="en-US"/>
        </a:p>
      </dgm:t>
    </dgm:pt>
    <dgm:pt modelId="{28A7FB45-B5F2-584D-BC57-907B9FCBE99F}" type="sibTrans" cxnId="{CF9B63B6-B183-604C-AF6B-0E504CEEF6A0}">
      <dgm:prSet/>
      <dgm:spPr/>
      <dgm:t>
        <a:bodyPr/>
        <a:lstStyle/>
        <a:p>
          <a:endParaRPr lang="en-US"/>
        </a:p>
      </dgm:t>
    </dgm:pt>
    <dgm:pt modelId="{F73934CE-D098-2348-8937-12A82E2E9948}">
      <dgm:prSet phldrT="[Text]"/>
      <dgm:spPr/>
      <dgm:t>
        <a:bodyPr/>
        <a:lstStyle/>
        <a:p>
          <a:r>
            <a:rPr lang="en-US" dirty="0" smtClean="0"/>
            <a:t>theft</a:t>
          </a:r>
        </a:p>
        <a:p>
          <a:r>
            <a:rPr lang="en-US" dirty="0" smtClean="0"/>
            <a:t>(OPM, Anthem)</a:t>
          </a:r>
          <a:endParaRPr lang="en-US" dirty="0"/>
        </a:p>
      </dgm:t>
    </dgm:pt>
    <dgm:pt modelId="{9FC68AB0-CEE5-DB4A-AB89-F2C4B35A19C8}" type="parTrans" cxnId="{2B174B59-D2A3-0845-B61E-25DBFF6C9DF5}">
      <dgm:prSet/>
      <dgm:spPr/>
      <dgm:t>
        <a:bodyPr/>
        <a:lstStyle/>
        <a:p>
          <a:endParaRPr lang="en-US"/>
        </a:p>
      </dgm:t>
    </dgm:pt>
    <dgm:pt modelId="{1C481A28-7409-0D4E-B03C-7298EA4B8996}" type="sibTrans" cxnId="{2B174B59-D2A3-0845-B61E-25DBFF6C9DF5}">
      <dgm:prSet/>
      <dgm:spPr/>
      <dgm:t>
        <a:bodyPr/>
        <a:lstStyle/>
        <a:p>
          <a:endParaRPr lang="en-US"/>
        </a:p>
      </dgm:t>
    </dgm:pt>
    <dgm:pt modelId="{252488F7-C7AC-6846-9C64-830DA1B94F9D}">
      <dgm:prSet phldrT="[Text]"/>
      <dgm:spPr/>
      <dgm:t>
        <a:bodyPr/>
        <a:lstStyle/>
        <a:p>
          <a:r>
            <a:rPr lang="en-US" dirty="0" smtClean="0"/>
            <a:t>de-</a:t>
          </a:r>
          <a:r>
            <a:rPr lang="en-US" dirty="0" err="1" smtClean="0"/>
            <a:t>anonymization</a:t>
          </a:r>
          <a:endParaRPr lang="en-US" dirty="0"/>
        </a:p>
      </dgm:t>
    </dgm:pt>
    <dgm:pt modelId="{3D985B0C-C83D-DA49-9E53-5CAA27BB61B6}" type="parTrans" cxnId="{4EF85BBC-4BE3-E74F-96F7-FC9F929041E1}">
      <dgm:prSet/>
      <dgm:spPr/>
      <dgm:t>
        <a:bodyPr/>
        <a:lstStyle/>
        <a:p>
          <a:endParaRPr lang="en-US"/>
        </a:p>
      </dgm:t>
    </dgm:pt>
    <dgm:pt modelId="{BCB038B4-F57D-8F4C-9AD4-CB8C4EEA198B}" type="sibTrans" cxnId="{4EF85BBC-4BE3-E74F-96F7-FC9F929041E1}">
      <dgm:prSet/>
      <dgm:spPr/>
      <dgm:t>
        <a:bodyPr/>
        <a:lstStyle/>
        <a:p>
          <a:endParaRPr lang="en-US"/>
        </a:p>
      </dgm:t>
    </dgm:pt>
    <dgm:pt modelId="{C5706E8E-7CBF-3A42-9538-DCD033478B2B}">
      <dgm:prSet phldrT="[Text]"/>
      <dgm:spPr/>
      <dgm:t>
        <a:bodyPr/>
        <a:lstStyle/>
        <a:p>
          <a:r>
            <a:rPr lang="en-US" dirty="0" smtClean="0"/>
            <a:t>Indirect</a:t>
          </a:r>
          <a:endParaRPr lang="en-US" dirty="0"/>
        </a:p>
      </dgm:t>
    </dgm:pt>
    <dgm:pt modelId="{EF34501C-2265-0E4C-8C59-57A02A7B9159}" type="parTrans" cxnId="{939AC79D-2948-3447-B884-9B1350A2463A}">
      <dgm:prSet/>
      <dgm:spPr/>
      <dgm:t>
        <a:bodyPr/>
        <a:lstStyle/>
        <a:p>
          <a:endParaRPr lang="en-US"/>
        </a:p>
      </dgm:t>
    </dgm:pt>
    <dgm:pt modelId="{A2F98C31-F590-C34E-AC5B-3D61D8F8D599}" type="sibTrans" cxnId="{939AC79D-2948-3447-B884-9B1350A2463A}">
      <dgm:prSet/>
      <dgm:spPr/>
      <dgm:t>
        <a:bodyPr/>
        <a:lstStyle/>
        <a:p>
          <a:endParaRPr lang="en-US"/>
        </a:p>
      </dgm:t>
    </dgm:pt>
    <dgm:pt modelId="{1BE23633-B3FD-C14C-B057-3FE284B86594}">
      <dgm:prSet phldrT="[Text]"/>
      <dgm:spPr/>
      <dgm:t>
        <a:bodyPr/>
        <a:lstStyle/>
        <a:p>
          <a:r>
            <a:rPr lang="en-US" dirty="0" smtClean="0"/>
            <a:t>Sale of data + aggregation</a:t>
          </a:r>
        </a:p>
        <a:p>
          <a:r>
            <a:rPr lang="en-US" dirty="0" smtClean="0"/>
            <a:t>(data brokers)</a:t>
          </a:r>
          <a:endParaRPr lang="en-US" dirty="0"/>
        </a:p>
      </dgm:t>
    </dgm:pt>
    <dgm:pt modelId="{EA1887BC-D5E5-B847-AD13-DD72A9B3E3E6}" type="parTrans" cxnId="{43D2C833-FEB0-0548-BDC1-B197B9104026}">
      <dgm:prSet/>
      <dgm:spPr/>
      <dgm:t>
        <a:bodyPr/>
        <a:lstStyle/>
        <a:p>
          <a:endParaRPr lang="en-US"/>
        </a:p>
      </dgm:t>
    </dgm:pt>
    <dgm:pt modelId="{4373FA44-49CA-1747-B336-62CED71A764B}" type="sibTrans" cxnId="{43D2C833-FEB0-0548-BDC1-B197B9104026}">
      <dgm:prSet/>
      <dgm:spPr/>
      <dgm:t>
        <a:bodyPr/>
        <a:lstStyle/>
        <a:p>
          <a:endParaRPr lang="en-US"/>
        </a:p>
      </dgm:t>
    </dgm:pt>
    <dgm:pt modelId="{1CA4566F-DF03-F84A-8142-68B80F754434}">
      <dgm:prSet phldrT="[Text]"/>
      <dgm:spPr/>
      <dgm:t>
        <a:bodyPr/>
        <a:lstStyle/>
        <a:p>
          <a:r>
            <a:rPr lang="en-US" dirty="0" smtClean="0"/>
            <a:t>Sale of company + data</a:t>
          </a:r>
        </a:p>
        <a:p>
          <a:r>
            <a:rPr lang="en-US" dirty="0" smtClean="0"/>
            <a:t>(Radio Shack)</a:t>
          </a:r>
          <a:endParaRPr lang="en-US" dirty="0"/>
        </a:p>
      </dgm:t>
    </dgm:pt>
    <dgm:pt modelId="{B7CA4D25-1888-A745-81B7-933734D19F92}" type="parTrans" cxnId="{BCE47081-23F7-1E41-8048-023A9635A847}">
      <dgm:prSet/>
      <dgm:spPr/>
      <dgm:t>
        <a:bodyPr/>
        <a:lstStyle/>
        <a:p>
          <a:endParaRPr lang="en-US"/>
        </a:p>
      </dgm:t>
    </dgm:pt>
    <dgm:pt modelId="{269B9145-F71E-FF49-B9C8-46EE69BF8013}" type="sibTrans" cxnId="{BCE47081-23F7-1E41-8048-023A9635A847}">
      <dgm:prSet/>
      <dgm:spPr/>
      <dgm:t>
        <a:bodyPr/>
        <a:lstStyle/>
        <a:p>
          <a:endParaRPr lang="en-US"/>
        </a:p>
      </dgm:t>
    </dgm:pt>
    <dgm:pt modelId="{997F23E6-9AA1-BC42-B70A-4D21A8837FD5}" type="pres">
      <dgm:prSet presAssocID="{83FA3245-2D1E-1F43-AE5C-5557F9AD83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01010C-159F-5F45-B90E-044ED313DA97}" type="pres">
      <dgm:prSet presAssocID="{27FD690F-0B99-534E-B045-034EEDAAF201}" presName="compNode" presStyleCnt="0"/>
      <dgm:spPr/>
    </dgm:pt>
    <dgm:pt modelId="{64F28321-12D1-8948-8F00-CE3309C8211E}" type="pres">
      <dgm:prSet presAssocID="{27FD690F-0B99-534E-B045-034EEDAAF201}" presName="aNode" presStyleLbl="bgShp" presStyleIdx="0" presStyleCnt="3"/>
      <dgm:spPr/>
      <dgm:t>
        <a:bodyPr/>
        <a:lstStyle/>
        <a:p>
          <a:endParaRPr lang="en-US"/>
        </a:p>
      </dgm:t>
    </dgm:pt>
    <dgm:pt modelId="{A27782AC-4163-A249-8066-9774C22E08ED}" type="pres">
      <dgm:prSet presAssocID="{27FD690F-0B99-534E-B045-034EEDAAF201}" presName="textNode" presStyleLbl="bgShp" presStyleIdx="0" presStyleCnt="3"/>
      <dgm:spPr/>
      <dgm:t>
        <a:bodyPr/>
        <a:lstStyle/>
        <a:p>
          <a:endParaRPr lang="en-US"/>
        </a:p>
      </dgm:t>
    </dgm:pt>
    <dgm:pt modelId="{51D97CE6-1AE3-2A49-8715-3430A698715C}" type="pres">
      <dgm:prSet presAssocID="{27FD690F-0B99-534E-B045-034EEDAAF201}" presName="compChildNode" presStyleCnt="0"/>
      <dgm:spPr/>
    </dgm:pt>
    <dgm:pt modelId="{7B4E6EB9-A1E8-6B4E-BCF6-3014BFBDB5C6}" type="pres">
      <dgm:prSet presAssocID="{27FD690F-0B99-534E-B045-034EEDAAF201}" presName="theInnerList" presStyleCnt="0"/>
      <dgm:spPr/>
    </dgm:pt>
    <dgm:pt modelId="{612D3775-2C18-A74A-96D2-4554CAAF6540}" type="pres">
      <dgm:prSet presAssocID="{401A1FCF-C987-794B-8BDF-FA2DDBA000F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794C9-6D6C-B14E-9A4C-70C21B9911C7}" type="pres">
      <dgm:prSet presAssocID="{401A1FCF-C987-794B-8BDF-FA2DDBA000F1}" presName="aSpace2" presStyleCnt="0"/>
      <dgm:spPr/>
    </dgm:pt>
    <dgm:pt modelId="{8063EED0-5845-B745-9AC6-3B091AE9E6BF}" type="pres">
      <dgm:prSet presAssocID="{8166A27A-31AB-364F-A3ED-FB75B2086D8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FE693-8C0D-6841-AC0B-78BC870E6CF8}" type="pres">
      <dgm:prSet presAssocID="{27FD690F-0B99-534E-B045-034EEDAAF201}" presName="aSpace" presStyleCnt="0"/>
      <dgm:spPr/>
    </dgm:pt>
    <dgm:pt modelId="{B51D00DE-EA84-054B-B595-38539777046A}" type="pres">
      <dgm:prSet presAssocID="{0904FE24-6A7D-A64F-ABA8-1FA73C7F3806}" presName="compNode" presStyleCnt="0"/>
      <dgm:spPr/>
    </dgm:pt>
    <dgm:pt modelId="{88DEC325-A017-8945-9DC5-76D15E780DAA}" type="pres">
      <dgm:prSet presAssocID="{0904FE24-6A7D-A64F-ABA8-1FA73C7F3806}" presName="aNode" presStyleLbl="bgShp" presStyleIdx="1" presStyleCnt="3"/>
      <dgm:spPr/>
      <dgm:t>
        <a:bodyPr/>
        <a:lstStyle/>
        <a:p>
          <a:endParaRPr lang="en-US"/>
        </a:p>
      </dgm:t>
    </dgm:pt>
    <dgm:pt modelId="{F40BEAE5-0AAC-7848-ABE4-07ED3488037B}" type="pres">
      <dgm:prSet presAssocID="{0904FE24-6A7D-A64F-ABA8-1FA73C7F3806}" presName="textNode" presStyleLbl="bgShp" presStyleIdx="1" presStyleCnt="3"/>
      <dgm:spPr/>
      <dgm:t>
        <a:bodyPr/>
        <a:lstStyle/>
        <a:p>
          <a:endParaRPr lang="en-US"/>
        </a:p>
      </dgm:t>
    </dgm:pt>
    <dgm:pt modelId="{9C544207-1903-AC40-8A04-1DD92EF4B9BC}" type="pres">
      <dgm:prSet presAssocID="{0904FE24-6A7D-A64F-ABA8-1FA73C7F3806}" presName="compChildNode" presStyleCnt="0"/>
      <dgm:spPr/>
    </dgm:pt>
    <dgm:pt modelId="{2B2B0182-37AE-2947-9049-BA61E9C776BA}" type="pres">
      <dgm:prSet presAssocID="{0904FE24-6A7D-A64F-ABA8-1FA73C7F3806}" presName="theInnerList" presStyleCnt="0"/>
      <dgm:spPr/>
    </dgm:pt>
    <dgm:pt modelId="{62F00750-1B75-2048-9F88-55944E06AAAC}" type="pres">
      <dgm:prSet presAssocID="{F73934CE-D098-2348-8937-12A82E2E994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E393E-99DE-6A43-8C09-49CBEA61A48B}" type="pres">
      <dgm:prSet presAssocID="{F73934CE-D098-2348-8937-12A82E2E9948}" presName="aSpace2" presStyleCnt="0"/>
      <dgm:spPr/>
    </dgm:pt>
    <dgm:pt modelId="{48494AEF-896D-504B-AD30-28AF08E3F141}" type="pres">
      <dgm:prSet presAssocID="{252488F7-C7AC-6846-9C64-830DA1B94F9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47121-B682-664E-9DFE-6B7DAE46FD18}" type="pres">
      <dgm:prSet presAssocID="{0904FE24-6A7D-A64F-ABA8-1FA73C7F3806}" presName="aSpace" presStyleCnt="0"/>
      <dgm:spPr/>
    </dgm:pt>
    <dgm:pt modelId="{99777933-496A-0F45-9855-965B336DB128}" type="pres">
      <dgm:prSet presAssocID="{C5706E8E-7CBF-3A42-9538-DCD033478B2B}" presName="compNode" presStyleCnt="0"/>
      <dgm:spPr/>
    </dgm:pt>
    <dgm:pt modelId="{FFA0E3F1-6F11-9C4D-9398-9AE1CB504493}" type="pres">
      <dgm:prSet presAssocID="{C5706E8E-7CBF-3A42-9538-DCD033478B2B}" presName="aNode" presStyleLbl="bgShp" presStyleIdx="2" presStyleCnt="3"/>
      <dgm:spPr/>
      <dgm:t>
        <a:bodyPr/>
        <a:lstStyle/>
        <a:p>
          <a:endParaRPr lang="en-US"/>
        </a:p>
      </dgm:t>
    </dgm:pt>
    <dgm:pt modelId="{F5E0D288-A487-5142-8EEA-2245E0070CAC}" type="pres">
      <dgm:prSet presAssocID="{C5706E8E-7CBF-3A42-9538-DCD033478B2B}" presName="textNode" presStyleLbl="bgShp" presStyleIdx="2" presStyleCnt="3"/>
      <dgm:spPr/>
      <dgm:t>
        <a:bodyPr/>
        <a:lstStyle/>
        <a:p>
          <a:endParaRPr lang="en-US"/>
        </a:p>
      </dgm:t>
    </dgm:pt>
    <dgm:pt modelId="{C2D3D73B-2839-E44C-A53D-32757CCD4587}" type="pres">
      <dgm:prSet presAssocID="{C5706E8E-7CBF-3A42-9538-DCD033478B2B}" presName="compChildNode" presStyleCnt="0"/>
      <dgm:spPr/>
    </dgm:pt>
    <dgm:pt modelId="{6132781C-7ECD-6547-A262-535D57F5F1D4}" type="pres">
      <dgm:prSet presAssocID="{C5706E8E-7CBF-3A42-9538-DCD033478B2B}" presName="theInnerList" presStyleCnt="0"/>
      <dgm:spPr/>
    </dgm:pt>
    <dgm:pt modelId="{1435A757-68B6-EB4D-BBCF-E021B1D483C8}" type="pres">
      <dgm:prSet presAssocID="{1BE23633-B3FD-C14C-B057-3FE284B8659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9D728-DA7B-9648-9BBC-3D24AB81AA52}" type="pres">
      <dgm:prSet presAssocID="{1BE23633-B3FD-C14C-B057-3FE284B86594}" presName="aSpace2" presStyleCnt="0"/>
      <dgm:spPr/>
    </dgm:pt>
    <dgm:pt modelId="{32F4B88F-D2DB-C841-BB91-410746357AA6}" type="pres">
      <dgm:prSet presAssocID="{1CA4566F-DF03-F84A-8142-68B80F75443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1EBDB-0C75-E04F-B749-9D22494983C6}" type="presOf" srcId="{0904FE24-6A7D-A64F-ABA8-1FA73C7F3806}" destId="{F40BEAE5-0AAC-7848-ABE4-07ED3488037B}" srcOrd="1" destOrd="0" presId="urn:microsoft.com/office/officeart/2005/8/layout/lProcess2"/>
    <dgm:cxn modelId="{E9153E17-F2C8-1943-AA4D-EFDB4C7E84DA}" srcId="{83FA3245-2D1E-1F43-AE5C-5557F9AD8307}" destId="{27FD690F-0B99-534E-B045-034EEDAAF201}" srcOrd="0" destOrd="0" parTransId="{B400F12C-D4FB-7A49-94E9-94B5D6998A79}" sibTransId="{761FAB34-5ED0-9F44-9F3B-A048FA43D75D}"/>
    <dgm:cxn modelId="{7E74E268-0918-424D-BBDD-A0BBBA824ACB}" type="presOf" srcId="{27FD690F-0B99-534E-B045-034EEDAAF201}" destId="{A27782AC-4163-A249-8066-9774C22E08ED}" srcOrd="1" destOrd="0" presId="urn:microsoft.com/office/officeart/2005/8/layout/lProcess2"/>
    <dgm:cxn modelId="{CF9B63B6-B183-604C-AF6B-0E504CEEF6A0}" srcId="{83FA3245-2D1E-1F43-AE5C-5557F9AD8307}" destId="{0904FE24-6A7D-A64F-ABA8-1FA73C7F3806}" srcOrd="1" destOrd="0" parTransId="{4DA0CC93-FC7C-6D47-976C-FFC027F7B2C3}" sibTransId="{28A7FB45-B5F2-584D-BC57-907B9FCBE99F}"/>
    <dgm:cxn modelId="{A2A232C6-A00F-6C4A-BF6F-1FEB26A0FC4D}" type="presOf" srcId="{252488F7-C7AC-6846-9C64-830DA1B94F9D}" destId="{48494AEF-896D-504B-AD30-28AF08E3F141}" srcOrd="0" destOrd="0" presId="urn:microsoft.com/office/officeart/2005/8/layout/lProcess2"/>
    <dgm:cxn modelId="{B0288C91-F198-814A-B9FC-4B6F1C6EEE5A}" type="presOf" srcId="{C5706E8E-7CBF-3A42-9538-DCD033478B2B}" destId="{F5E0D288-A487-5142-8EEA-2245E0070CAC}" srcOrd="1" destOrd="0" presId="urn:microsoft.com/office/officeart/2005/8/layout/lProcess2"/>
    <dgm:cxn modelId="{939AC79D-2948-3447-B884-9B1350A2463A}" srcId="{83FA3245-2D1E-1F43-AE5C-5557F9AD8307}" destId="{C5706E8E-7CBF-3A42-9538-DCD033478B2B}" srcOrd="2" destOrd="0" parTransId="{EF34501C-2265-0E4C-8C59-57A02A7B9159}" sibTransId="{A2F98C31-F590-C34E-AC5B-3D61D8F8D599}"/>
    <dgm:cxn modelId="{9E3C1665-A816-3549-AF6D-97055F93A25D}" type="presOf" srcId="{27FD690F-0B99-534E-B045-034EEDAAF201}" destId="{64F28321-12D1-8948-8F00-CE3309C8211E}" srcOrd="0" destOrd="0" presId="urn:microsoft.com/office/officeart/2005/8/layout/lProcess2"/>
    <dgm:cxn modelId="{EFE3B2C2-2781-F449-9121-92E23CE14654}" type="presOf" srcId="{401A1FCF-C987-794B-8BDF-FA2DDBA000F1}" destId="{612D3775-2C18-A74A-96D2-4554CAAF6540}" srcOrd="0" destOrd="0" presId="urn:microsoft.com/office/officeart/2005/8/layout/lProcess2"/>
    <dgm:cxn modelId="{249CFAD7-3655-7643-B1A5-BEF6B74C1781}" type="presOf" srcId="{1CA4566F-DF03-F84A-8142-68B80F754434}" destId="{32F4B88F-D2DB-C841-BB91-410746357AA6}" srcOrd="0" destOrd="0" presId="urn:microsoft.com/office/officeart/2005/8/layout/lProcess2"/>
    <dgm:cxn modelId="{43D2C833-FEB0-0548-BDC1-B197B9104026}" srcId="{C5706E8E-7CBF-3A42-9538-DCD033478B2B}" destId="{1BE23633-B3FD-C14C-B057-3FE284B86594}" srcOrd="0" destOrd="0" parTransId="{EA1887BC-D5E5-B847-AD13-DD72A9B3E3E6}" sibTransId="{4373FA44-49CA-1747-B336-62CED71A764B}"/>
    <dgm:cxn modelId="{133D0996-99D1-ED47-85FA-EDD2E94154B0}" type="presOf" srcId="{83FA3245-2D1E-1F43-AE5C-5557F9AD8307}" destId="{997F23E6-9AA1-BC42-B70A-4D21A8837FD5}" srcOrd="0" destOrd="0" presId="urn:microsoft.com/office/officeart/2005/8/layout/lProcess2"/>
    <dgm:cxn modelId="{B72F44D6-81B9-7D4F-8712-7C2BA6B0D052}" srcId="{27FD690F-0B99-534E-B045-034EEDAAF201}" destId="{8166A27A-31AB-364F-A3ED-FB75B2086D8C}" srcOrd="1" destOrd="0" parTransId="{D7C5BA1F-65EB-0A4B-98D8-A9F52725A4A5}" sibTransId="{ECEB3B00-045B-9B4C-AF14-ADF339E7499C}"/>
    <dgm:cxn modelId="{FC60F4D6-494E-444D-8F63-6BAA08746371}" type="presOf" srcId="{8166A27A-31AB-364F-A3ED-FB75B2086D8C}" destId="{8063EED0-5845-B745-9AC6-3B091AE9E6BF}" srcOrd="0" destOrd="0" presId="urn:microsoft.com/office/officeart/2005/8/layout/lProcess2"/>
    <dgm:cxn modelId="{7D3DFC64-FD5E-D543-A4D3-828124F0E9C8}" type="presOf" srcId="{1BE23633-B3FD-C14C-B057-3FE284B86594}" destId="{1435A757-68B6-EB4D-BBCF-E021B1D483C8}" srcOrd="0" destOrd="0" presId="urn:microsoft.com/office/officeart/2005/8/layout/lProcess2"/>
    <dgm:cxn modelId="{2B174B59-D2A3-0845-B61E-25DBFF6C9DF5}" srcId="{0904FE24-6A7D-A64F-ABA8-1FA73C7F3806}" destId="{F73934CE-D098-2348-8937-12A82E2E9948}" srcOrd="0" destOrd="0" parTransId="{9FC68AB0-CEE5-DB4A-AB89-F2C4B35A19C8}" sibTransId="{1C481A28-7409-0D4E-B03C-7298EA4B8996}"/>
    <dgm:cxn modelId="{D7D6F41C-21FE-D445-B0BD-EBE190A70355}" type="presOf" srcId="{C5706E8E-7CBF-3A42-9538-DCD033478B2B}" destId="{FFA0E3F1-6F11-9C4D-9398-9AE1CB504493}" srcOrd="0" destOrd="0" presId="urn:microsoft.com/office/officeart/2005/8/layout/lProcess2"/>
    <dgm:cxn modelId="{BCE47081-23F7-1E41-8048-023A9635A847}" srcId="{C5706E8E-7CBF-3A42-9538-DCD033478B2B}" destId="{1CA4566F-DF03-F84A-8142-68B80F754434}" srcOrd="1" destOrd="0" parTransId="{B7CA4D25-1888-A745-81B7-933734D19F92}" sibTransId="{269B9145-F71E-FF49-B9C8-46EE69BF8013}"/>
    <dgm:cxn modelId="{F5607302-8E29-F346-A993-DC06049DBB76}" type="presOf" srcId="{F73934CE-D098-2348-8937-12A82E2E9948}" destId="{62F00750-1B75-2048-9F88-55944E06AAAC}" srcOrd="0" destOrd="0" presId="urn:microsoft.com/office/officeart/2005/8/layout/lProcess2"/>
    <dgm:cxn modelId="{7BBDA6CC-9EF0-BD4B-A9CF-8330AD269AA3}" type="presOf" srcId="{0904FE24-6A7D-A64F-ABA8-1FA73C7F3806}" destId="{88DEC325-A017-8945-9DC5-76D15E780DAA}" srcOrd="0" destOrd="0" presId="urn:microsoft.com/office/officeart/2005/8/layout/lProcess2"/>
    <dgm:cxn modelId="{94E656E3-1B4D-E04E-9116-DCC6F3785AF0}" srcId="{27FD690F-0B99-534E-B045-034EEDAAF201}" destId="{401A1FCF-C987-794B-8BDF-FA2DDBA000F1}" srcOrd="0" destOrd="0" parTransId="{C7D9B0CE-38F8-FA40-BA72-078B24744720}" sibTransId="{58A2FBB2-C451-5C46-8212-36DAE0173E19}"/>
    <dgm:cxn modelId="{4EF85BBC-4BE3-E74F-96F7-FC9F929041E1}" srcId="{0904FE24-6A7D-A64F-ABA8-1FA73C7F3806}" destId="{252488F7-C7AC-6846-9C64-830DA1B94F9D}" srcOrd="1" destOrd="0" parTransId="{3D985B0C-C83D-DA49-9E53-5CAA27BB61B6}" sibTransId="{BCB038B4-F57D-8F4C-9AD4-CB8C4EEA198B}"/>
    <dgm:cxn modelId="{A319CDB9-B91D-9F44-965D-E09735A91804}" type="presParOf" srcId="{997F23E6-9AA1-BC42-B70A-4D21A8837FD5}" destId="{3301010C-159F-5F45-B90E-044ED313DA97}" srcOrd="0" destOrd="0" presId="urn:microsoft.com/office/officeart/2005/8/layout/lProcess2"/>
    <dgm:cxn modelId="{DB6F8EA0-D2A5-3644-B485-71B7A029CFA0}" type="presParOf" srcId="{3301010C-159F-5F45-B90E-044ED313DA97}" destId="{64F28321-12D1-8948-8F00-CE3309C8211E}" srcOrd="0" destOrd="0" presId="urn:microsoft.com/office/officeart/2005/8/layout/lProcess2"/>
    <dgm:cxn modelId="{A6D399E9-430C-C44A-BB75-E08469B120BD}" type="presParOf" srcId="{3301010C-159F-5F45-B90E-044ED313DA97}" destId="{A27782AC-4163-A249-8066-9774C22E08ED}" srcOrd="1" destOrd="0" presId="urn:microsoft.com/office/officeart/2005/8/layout/lProcess2"/>
    <dgm:cxn modelId="{4C94A1AE-B5C2-D049-AA00-9CBB2C69227C}" type="presParOf" srcId="{3301010C-159F-5F45-B90E-044ED313DA97}" destId="{51D97CE6-1AE3-2A49-8715-3430A698715C}" srcOrd="2" destOrd="0" presId="urn:microsoft.com/office/officeart/2005/8/layout/lProcess2"/>
    <dgm:cxn modelId="{3C7A3B7D-E974-D845-83DE-A7B6C3EA06A3}" type="presParOf" srcId="{51D97CE6-1AE3-2A49-8715-3430A698715C}" destId="{7B4E6EB9-A1E8-6B4E-BCF6-3014BFBDB5C6}" srcOrd="0" destOrd="0" presId="urn:microsoft.com/office/officeart/2005/8/layout/lProcess2"/>
    <dgm:cxn modelId="{2DAEB3FA-9311-A041-9355-0154BE94D6E8}" type="presParOf" srcId="{7B4E6EB9-A1E8-6B4E-BCF6-3014BFBDB5C6}" destId="{612D3775-2C18-A74A-96D2-4554CAAF6540}" srcOrd="0" destOrd="0" presId="urn:microsoft.com/office/officeart/2005/8/layout/lProcess2"/>
    <dgm:cxn modelId="{053F84D4-5482-2749-91BB-3867DABC9334}" type="presParOf" srcId="{7B4E6EB9-A1E8-6B4E-BCF6-3014BFBDB5C6}" destId="{E19794C9-6D6C-B14E-9A4C-70C21B9911C7}" srcOrd="1" destOrd="0" presId="urn:microsoft.com/office/officeart/2005/8/layout/lProcess2"/>
    <dgm:cxn modelId="{4FF8F3D9-4B0E-964D-9206-4A9BBE4EBCF7}" type="presParOf" srcId="{7B4E6EB9-A1E8-6B4E-BCF6-3014BFBDB5C6}" destId="{8063EED0-5845-B745-9AC6-3B091AE9E6BF}" srcOrd="2" destOrd="0" presId="urn:microsoft.com/office/officeart/2005/8/layout/lProcess2"/>
    <dgm:cxn modelId="{C084F946-6C65-424F-A760-B3F21E1DA74B}" type="presParOf" srcId="{997F23E6-9AA1-BC42-B70A-4D21A8837FD5}" destId="{4BDFE693-8C0D-6841-AC0B-78BC870E6CF8}" srcOrd="1" destOrd="0" presId="urn:microsoft.com/office/officeart/2005/8/layout/lProcess2"/>
    <dgm:cxn modelId="{59BD45AF-F3B8-B54A-BFF2-AB563EEC114E}" type="presParOf" srcId="{997F23E6-9AA1-BC42-B70A-4D21A8837FD5}" destId="{B51D00DE-EA84-054B-B595-38539777046A}" srcOrd="2" destOrd="0" presId="urn:microsoft.com/office/officeart/2005/8/layout/lProcess2"/>
    <dgm:cxn modelId="{FEFBEB5B-105E-3B42-9DC4-7AE788DCA399}" type="presParOf" srcId="{B51D00DE-EA84-054B-B595-38539777046A}" destId="{88DEC325-A017-8945-9DC5-76D15E780DAA}" srcOrd="0" destOrd="0" presId="urn:microsoft.com/office/officeart/2005/8/layout/lProcess2"/>
    <dgm:cxn modelId="{952398A1-B42B-D742-830B-A0C24EBAC0C3}" type="presParOf" srcId="{B51D00DE-EA84-054B-B595-38539777046A}" destId="{F40BEAE5-0AAC-7848-ABE4-07ED3488037B}" srcOrd="1" destOrd="0" presId="urn:microsoft.com/office/officeart/2005/8/layout/lProcess2"/>
    <dgm:cxn modelId="{E1DE6A9B-6382-394D-930F-BA8076C58605}" type="presParOf" srcId="{B51D00DE-EA84-054B-B595-38539777046A}" destId="{9C544207-1903-AC40-8A04-1DD92EF4B9BC}" srcOrd="2" destOrd="0" presId="urn:microsoft.com/office/officeart/2005/8/layout/lProcess2"/>
    <dgm:cxn modelId="{C94F51E9-6C60-084E-A2F5-78ABF780EE70}" type="presParOf" srcId="{9C544207-1903-AC40-8A04-1DD92EF4B9BC}" destId="{2B2B0182-37AE-2947-9049-BA61E9C776BA}" srcOrd="0" destOrd="0" presId="urn:microsoft.com/office/officeart/2005/8/layout/lProcess2"/>
    <dgm:cxn modelId="{CB0F8016-98C5-B144-8ADD-54878570EB05}" type="presParOf" srcId="{2B2B0182-37AE-2947-9049-BA61E9C776BA}" destId="{62F00750-1B75-2048-9F88-55944E06AAAC}" srcOrd="0" destOrd="0" presId="urn:microsoft.com/office/officeart/2005/8/layout/lProcess2"/>
    <dgm:cxn modelId="{B98FE2EB-A194-454D-9DE9-23F8F51C773B}" type="presParOf" srcId="{2B2B0182-37AE-2947-9049-BA61E9C776BA}" destId="{B02E393E-99DE-6A43-8C09-49CBEA61A48B}" srcOrd="1" destOrd="0" presId="urn:microsoft.com/office/officeart/2005/8/layout/lProcess2"/>
    <dgm:cxn modelId="{24E134FA-D8E7-A047-BD81-657061DB487D}" type="presParOf" srcId="{2B2B0182-37AE-2947-9049-BA61E9C776BA}" destId="{48494AEF-896D-504B-AD30-28AF08E3F141}" srcOrd="2" destOrd="0" presId="urn:microsoft.com/office/officeart/2005/8/layout/lProcess2"/>
    <dgm:cxn modelId="{81E0F31C-ED09-2646-9550-50CDAE29B49F}" type="presParOf" srcId="{997F23E6-9AA1-BC42-B70A-4D21A8837FD5}" destId="{C6647121-B682-664E-9DFE-6B7DAE46FD18}" srcOrd="3" destOrd="0" presId="urn:microsoft.com/office/officeart/2005/8/layout/lProcess2"/>
    <dgm:cxn modelId="{2F0A887F-0C72-194F-89C2-8D0F63030FD1}" type="presParOf" srcId="{997F23E6-9AA1-BC42-B70A-4D21A8837FD5}" destId="{99777933-496A-0F45-9855-965B336DB128}" srcOrd="4" destOrd="0" presId="urn:microsoft.com/office/officeart/2005/8/layout/lProcess2"/>
    <dgm:cxn modelId="{646283E0-7B30-6346-B348-8C3E12BA64BC}" type="presParOf" srcId="{99777933-496A-0F45-9855-965B336DB128}" destId="{FFA0E3F1-6F11-9C4D-9398-9AE1CB504493}" srcOrd="0" destOrd="0" presId="urn:microsoft.com/office/officeart/2005/8/layout/lProcess2"/>
    <dgm:cxn modelId="{AA7D3D38-7AC0-E842-A9F6-0CEC1CA3427E}" type="presParOf" srcId="{99777933-496A-0F45-9855-965B336DB128}" destId="{F5E0D288-A487-5142-8EEA-2245E0070CAC}" srcOrd="1" destOrd="0" presId="urn:microsoft.com/office/officeart/2005/8/layout/lProcess2"/>
    <dgm:cxn modelId="{F242D481-042C-814D-9874-FD226E1D49DF}" type="presParOf" srcId="{99777933-496A-0F45-9855-965B336DB128}" destId="{C2D3D73B-2839-E44C-A53D-32757CCD4587}" srcOrd="2" destOrd="0" presId="urn:microsoft.com/office/officeart/2005/8/layout/lProcess2"/>
    <dgm:cxn modelId="{A9FA55C3-E22D-B740-967F-3F8473027820}" type="presParOf" srcId="{C2D3D73B-2839-E44C-A53D-32757CCD4587}" destId="{6132781C-7ECD-6547-A262-535D57F5F1D4}" srcOrd="0" destOrd="0" presId="urn:microsoft.com/office/officeart/2005/8/layout/lProcess2"/>
    <dgm:cxn modelId="{555071D8-9F1A-994A-9A14-DDD2B461B0B8}" type="presParOf" srcId="{6132781C-7ECD-6547-A262-535D57F5F1D4}" destId="{1435A757-68B6-EB4D-BBCF-E021B1D483C8}" srcOrd="0" destOrd="0" presId="urn:microsoft.com/office/officeart/2005/8/layout/lProcess2"/>
    <dgm:cxn modelId="{F370C499-A89C-7F48-B3DF-F068A4E761F8}" type="presParOf" srcId="{6132781C-7ECD-6547-A262-535D57F5F1D4}" destId="{AE39D728-DA7B-9648-9BBC-3D24AB81AA52}" srcOrd="1" destOrd="0" presId="urn:microsoft.com/office/officeart/2005/8/layout/lProcess2"/>
    <dgm:cxn modelId="{38FD1B5D-3A0C-4945-AB65-57964A76B016}" type="presParOf" srcId="{6132781C-7ECD-6547-A262-535D57F5F1D4}" destId="{32F4B88F-D2DB-C841-BB91-410746357AA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28321-12D1-8948-8F00-CE3309C8211E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Direct	</a:t>
          </a:r>
          <a:endParaRPr lang="en-US" sz="3100" kern="1200" dirty="0"/>
        </a:p>
      </dsp:txBody>
      <dsp:txXfrm>
        <a:off x="744" y="0"/>
        <a:ext cx="1934765" cy="1219200"/>
      </dsp:txXfrm>
    </dsp:sp>
    <dsp:sp modelId="{612D3775-2C18-A74A-96D2-4554CAAF6540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usage for price discrimination</a:t>
          </a:r>
          <a:endParaRPr lang="en-US" sz="1700" kern="1200" dirty="0"/>
        </a:p>
      </dsp:txBody>
      <dsp:txXfrm>
        <a:off x="230109" y="1256279"/>
        <a:ext cx="1476034" cy="1153573"/>
      </dsp:txXfrm>
    </dsp:sp>
    <dsp:sp modelId="{8063EED0-5845-B745-9AC6-3B091AE9E6BF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news filter</a:t>
          </a:r>
          <a:endParaRPr lang="en-US" sz="1700" kern="1200" dirty="0"/>
        </a:p>
      </dsp:txBody>
      <dsp:txXfrm>
        <a:off x="230109" y="2670146"/>
        <a:ext cx="1476034" cy="1153573"/>
      </dsp:txXfrm>
    </dsp:sp>
    <dsp:sp modelId="{88DEC325-A017-8945-9DC5-76D15E780DAA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Accidental  (risk)</a:t>
          </a:r>
          <a:endParaRPr lang="en-US" sz="3100" kern="1200" dirty="0"/>
        </a:p>
      </dsp:txBody>
      <dsp:txXfrm>
        <a:off x="2080617" y="0"/>
        <a:ext cx="1934765" cy="1219200"/>
      </dsp:txXfrm>
    </dsp:sp>
    <dsp:sp modelId="{62F00750-1B75-2048-9F88-55944E06AAAC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theft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(OPM, Anthem)</a:t>
          </a:r>
          <a:endParaRPr lang="en-US" sz="1700" kern="1200" dirty="0"/>
        </a:p>
      </dsp:txBody>
      <dsp:txXfrm>
        <a:off x="2309982" y="1256279"/>
        <a:ext cx="1476034" cy="1153573"/>
      </dsp:txXfrm>
    </dsp:sp>
    <dsp:sp modelId="{48494AEF-896D-504B-AD30-28AF08E3F141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de-</a:t>
          </a:r>
          <a:r>
            <a:rPr lang="en-US" sz="1700" kern="1200" dirty="0" err="1" smtClean="0"/>
            <a:t>anonymization</a:t>
          </a:r>
          <a:endParaRPr lang="en-US" sz="1700" kern="1200" dirty="0"/>
        </a:p>
      </dsp:txBody>
      <dsp:txXfrm>
        <a:off x="2309982" y="2670146"/>
        <a:ext cx="1476034" cy="1153573"/>
      </dsp:txXfrm>
    </dsp:sp>
    <dsp:sp modelId="{FFA0E3F1-6F11-9C4D-9398-9AE1CB504493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Indirect</a:t>
          </a:r>
          <a:endParaRPr lang="en-US" sz="3100" kern="1200" dirty="0"/>
        </a:p>
      </dsp:txBody>
      <dsp:txXfrm>
        <a:off x="4160490" y="0"/>
        <a:ext cx="1934765" cy="1219200"/>
      </dsp:txXfrm>
    </dsp:sp>
    <dsp:sp modelId="{1435A757-68B6-EB4D-BBCF-E021B1D483C8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 of data + aggregation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(data brokers)</a:t>
          </a:r>
          <a:endParaRPr lang="en-US" sz="1700" kern="1200" dirty="0"/>
        </a:p>
      </dsp:txBody>
      <dsp:txXfrm>
        <a:off x="4389855" y="1256279"/>
        <a:ext cx="1476034" cy="1153573"/>
      </dsp:txXfrm>
    </dsp:sp>
    <dsp:sp modelId="{32F4B88F-D2DB-C841-BB91-410746357AA6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 of company + data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(Radio Shack)</a:t>
          </a:r>
          <a:endParaRPr lang="en-US" sz="1700" kern="1200" dirty="0"/>
        </a:p>
      </dsp:txBody>
      <dsp:txXfrm>
        <a:off x="4389855" y="2670146"/>
        <a:ext cx="1476034" cy="115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48BA6-9740-5D43-BD64-D9D088E581A0}" type="datetimeFigureOut">
              <a:rPr lang="en-US" smtClean="0"/>
              <a:t>6/29/15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F073-886C-0348-9911-F47AA0CDC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7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www.ftc.gov</a:t>
            </a:r>
            <a:r>
              <a:rPr lang="en-US" dirty="0" smtClean="0"/>
              <a:t>/</a:t>
            </a:r>
            <a:r>
              <a:rPr lang="en-US" dirty="0" err="1" smtClean="0"/>
              <a:t>os</a:t>
            </a:r>
            <a:r>
              <a:rPr lang="en-US" dirty="0" smtClean="0"/>
              <a:t>/2013/02/130201mobileprivacyreport.pdf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8A753-41FD-124A-BE36-F40F801D8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7A5098-D646-9541-A016-72E90B5FA401}" type="datetimeFigureOut">
              <a:rPr lang="en-US" smtClean="0"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5F7E3A-320E-ED40-91D3-6C2C071449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Privacy &amp;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a user worth?</a:t>
            </a:r>
            <a:endParaRPr lang="en-US" dirty="0"/>
          </a:p>
        </p:txBody>
      </p:sp>
      <p:pic>
        <p:nvPicPr>
          <p:cNvPr id="3" name="Picture 2" descr="statistic_id234056_facebook_-advertising-revenue-per-user-2009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88" y="1919035"/>
            <a:ext cx="5633660" cy="4185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2922" y="2586525"/>
            <a:ext cx="96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 year</a:t>
            </a:r>
          </a:p>
          <a:p>
            <a:r>
              <a:rPr lang="en-US" dirty="0" smtClean="0"/>
              <a:t>(global)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replacing ad revenue is tough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941681"/>
            <a:ext cx="6319029" cy="3957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8340" y="5714841"/>
            <a:ext cx="6211801" cy="5539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app. 80 M US Internet households </a:t>
            </a:r>
            <a:r>
              <a:rPr lang="en-US" dirty="0" smtClean="0">
                <a:sym typeface="Wingdings"/>
              </a:rPr>
              <a:t> $700/year ad-free Internet</a:t>
            </a:r>
          </a:p>
          <a:p>
            <a:r>
              <a:rPr lang="en-US" sz="1200" dirty="0" smtClean="0">
                <a:sym typeface="Wingdings"/>
              </a:rPr>
              <a:t>(ignoring B2B advertising)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636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threats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936-0DB1-A647-807E-B2EFF0725AC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9232"/>
            <a:ext cx="63500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7548" y="2525599"/>
            <a:ext cx="1931012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fear of exploration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880" y="4803647"/>
            <a:ext cx="2711850" cy="92333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“we regret to inform you”</a:t>
            </a:r>
          </a:p>
          <a:p>
            <a:r>
              <a:rPr lang="en-US" dirty="0" smtClean="0"/>
              <a:t>pre-existing condition</a:t>
            </a:r>
          </a:p>
          <a:p>
            <a:r>
              <a:rPr lang="en-US" dirty="0" smtClean="0"/>
              <a:t>vacation burglary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6880" y="4393998"/>
            <a:ext cx="1595584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family secrets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6880" y="3938222"/>
            <a:ext cx="1788207" cy="369332"/>
          </a:xfrm>
          <a:prstGeom prst="rect">
            <a:avLst/>
          </a:prstGeom>
          <a:solidFill>
            <a:srgbClr val="8000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embarrassment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6334" y="5679860"/>
            <a:ext cx="9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HoNeST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7806808"/>
              </p:ext>
            </p:extLst>
          </p:nvPr>
        </p:nvGraphicFramePr>
        <p:xfrm>
          <a:off x="1644514" y="18976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79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model: permissions &amp; privacy statements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72" y="1965387"/>
            <a:ext cx="5862764" cy="39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model: consumer fraud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FTC can pursue companies for violating Section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58" y="2465981"/>
            <a:ext cx="26797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69" y="2352405"/>
            <a:ext cx="2743200" cy="30861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5386362" y="3578490"/>
            <a:ext cx="2280496" cy="73238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generic privacy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3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policies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482138"/>
            <a:ext cx="5545742" cy="3828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922" y="1737361"/>
            <a:ext cx="616066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classical approach: disclosure to reduce information asymmetry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allow </a:t>
            </a:r>
            <a:r>
              <a:rPr lang="en-US" b="1" dirty="0" smtClean="0">
                <a:sym typeface="Wingdings"/>
              </a:rPr>
              <a:t>informed</a:t>
            </a:r>
            <a:r>
              <a:rPr lang="en-US" dirty="0" smtClean="0">
                <a:sym typeface="Wingdings"/>
              </a:rPr>
              <a:t> consumer choice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assumes competition, understanding, rational trade-off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5629174" cy="4023360"/>
          </a:xfrm>
        </p:spPr>
        <p:txBody>
          <a:bodyPr/>
          <a:lstStyle/>
          <a:p>
            <a:r>
              <a:rPr lang="en-US" dirty="0" smtClean="0"/>
              <a:t>Difficulty of defining privacy</a:t>
            </a:r>
          </a:p>
          <a:p>
            <a:pPr lvl="1"/>
            <a:r>
              <a:rPr lang="en-US" dirty="0" smtClean="0"/>
              <a:t>specific threats vs. just fear of threat</a:t>
            </a:r>
          </a:p>
          <a:p>
            <a:pPr lvl="1"/>
            <a:r>
              <a:rPr lang="en-US" dirty="0" smtClean="0"/>
              <a:t>current vs. future (e.g., job search)</a:t>
            </a:r>
          </a:p>
          <a:p>
            <a:r>
              <a:rPr lang="en-US" dirty="0" smtClean="0"/>
              <a:t>Emphasis on data gathering alone unhelpful</a:t>
            </a:r>
          </a:p>
          <a:p>
            <a:pPr lvl="1"/>
            <a:r>
              <a:rPr lang="en-US" dirty="0" smtClean="0">
                <a:sym typeface="Wingdings"/>
              </a:rPr>
              <a:t> same information can be used for low-risk and high-risk activities</a:t>
            </a:r>
          </a:p>
          <a:p>
            <a:pPr lvl="1"/>
            <a:r>
              <a:rPr lang="en-US" dirty="0" smtClean="0">
                <a:sym typeface="Wingdings"/>
              </a:rPr>
              <a:t>but can be part of risk minimization</a:t>
            </a:r>
          </a:p>
          <a:p>
            <a:r>
              <a:rPr lang="en-US" dirty="0" smtClean="0">
                <a:sym typeface="Wingdings"/>
              </a:rPr>
              <a:t>IETF GEOPRIV approach:</a:t>
            </a:r>
          </a:p>
          <a:p>
            <a:pPr lvl="1"/>
            <a:r>
              <a:rPr lang="en-US" dirty="0" smtClean="0">
                <a:sym typeface="Wingdings"/>
              </a:rPr>
              <a:t>how long is data stored?</a:t>
            </a:r>
          </a:p>
          <a:p>
            <a:pPr lvl="1"/>
            <a:r>
              <a:rPr lang="en-US" dirty="0" smtClean="0">
                <a:sym typeface="Wingdings"/>
              </a:rPr>
              <a:t>is it shared with third parties?</a:t>
            </a:r>
          </a:p>
          <a:p>
            <a:pPr lvl="2"/>
            <a:r>
              <a:rPr lang="en-US" dirty="0" smtClean="0">
                <a:sym typeface="Wingdings"/>
              </a:rPr>
              <a:t>(but what are third parties?)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HoNeST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F936-0DB1-A647-807E-B2EFF0725AC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73" y="1269933"/>
            <a:ext cx="1715585" cy="1296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10" y="2996472"/>
            <a:ext cx="1263380" cy="1501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840" y="4894240"/>
            <a:ext cx="2094960" cy="1278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663428"/>
            <a:ext cx="4527738" cy="10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72733" y="1858863"/>
            <a:ext cx="4371267" cy="42146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8971" y="1849659"/>
            <a:ext cx="4371267" cy="42238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4" y="2788291"/>
            <a:ext cx="2025502" cy="258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92" y="2122638"/>
            <a:ext cx="2824091" cy="1792212"/>
          </a:xfrm>
          <a:prstGeom prst="rect">
            <a:avLst/>
          </a:prstGeom>
        </p:spPr>
      </p:pic>
      <p:pic>
        <p:nvPicPr>
          <p:cNvPr id="6" name="Picture 5" descr="71iLXQEWBOL._SX355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15" y="2033704"/>
            <a:ext cx="1318011" cy="1167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364" y="2122638"/>
            <a:ext cx="1536843" cy="1475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199" y="3914850"/>
            <a:ext cx="2613689" cy="1535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469" y="5546647"/>
            <a:ext cx="250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explicit, textual, episodic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79515" y="569904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implicit, sensors, continuous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352" y="4675294"/>
            <a:ext cx="1070451" cy="10237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10" y="3074459"/>
            <a:ext cx="1211916" cy="1047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584" y="4296397"/>
            <a:ext cx="1599260" cy="9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practical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laws apply when data about a Dutch citizen are processed by a US company and stored in Switzerland?</a:t>
            </a:r>
          </a:p>
          <a:p>
            <a:r>
              <a:rPr lang="en-US" dirty="0" smtClean="0"/>
              <a:t>Treatment of different kinds of data</a:t>
            </a:r>
          </a:p>
          <a:p>
            <a:pPr lvl="1"/>
            <a:r>
              <a:rPr lang="en-US" dirty="0" smtClean="0"/>
              <a:t>medical and educational records</a:t>
            </a:r>
          </a:p>
          <a:p>
            <a:pPr lvl="1"/>
            <a:r>
              <a:rPr lang="en-US" dirty="0" smtClean="0"/>
              <a:t>financial records</a:t>
            </a:r>
          </a:p>
          <a:p>
            <a:pPr lvl="1"/>
            <a:r>
              <a:rPr lang="en-US" dirty="0" smtClean="0"/>
              <a:t>content vs. meta data</a:t>
            </a:r>
          </a:p>
          <a:p>
            <a:r>
              <a:rPr lang="en-US" dirty="0" smtClean="0"/>
              <a:t>But limited usefulness</a:t>
            </a:r>
          </a:p>
          <a:p>
            <a:pPr lvl="1"/>
            <a:r>
              <a:rPr lang="en-US" dirty="0" smtClean="0"/>
              <a:t>meta data may reveal as much as content</a:t>
            </a:r>
          </a:p>
          <a:p>
            <a:pPr lvl="1"/>
            <a:r>
              <a:rPr lang="en-US" dirty="0" smtClean="0"/>
              <a:t>medical searches may reveal more than medical records</a:t>
            </a:r>
          </a:p>
          <a:p>
            <a:r>
              <a:rPr lang="en-US" dirty="0" smtClean="0"/>
              <a:t>Hard to estimate harm</a:t>
            </a:r>
          </a:p>
          <a:p>
            <a:pPr lvl="1"/>
            <a:r>
              <a:rPr lang="en-US" dirty="0" smtClean="0"/>
              <a:t>who has what data on me? Can I correct the data?</a:t>
            </a:r>
          </a:p>
          <a:p>
            <a:pPr lvl="1"/>
            <a:r>
              <a:rPr lang="en-US" dirty="0" smtClean="0"/>
              <a:t>what it is being used for?</a:t>
            </a:r>
          </a:p>
          <a:p>
            <a:r>
              <a:rPr lang="en-US" dirty="0" smtClean="0"/>
              <a:t>Should I have real economic choices?</a:t>
            </a:r>
          </a:p>
          <a:p>
            <a:pPr lvl="1"/>
            <a:r>
              <a:rPr lang="en-US" dirty="0" smtClean="0"/>
              <a:t>value of privacy (see AT&amp;T U-Verse model)</a:t>
            </a:r>
          </a:p>
          <a:p>
            <a:pPr lvl="1"/>
            <a:r>
              <a:rPr lang="en-US" dirty="0" smtClean="0"/>
              <a:t>can I buy an ad-free version of Facebook?</a:t>
            </a:r>
          </a:p>
        </p:txBody>
      </p:sp>
    </p:spTree>
    <p:extLst>
      <p:ext uri="{BB962C8B-B14F-4D97-AF65-F5344CB8AC3E}">
        <p14:creationId xmlns:p14="http://schemas.microsoft.com/office/powerpoint/2010/main" val="15550324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2015-NANC 06.potx</Template>
  <TotalTime>64</TotalTime>
  <Words>390</Words>
  <Application>Microsoft Macintosh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Privacy &amp; cloud</vt:lpstr>
      <vt:lpstr>Privacy threats</vt:lpstr>
      <vt:lpstr>Risks</vt:lpstr>
      <vt:lpstr>Old model: permissions &amp; privacy statements</vt:lpstr>
      <vt:lpstr>Old model: consumer fraud model</vt:lpstr>
      <vt:lpstr>Privacy policies</vt:lpstr>
      <vt:lpstr>Privacy difficulties</vt:lpstr>
      <vt:lpstr>Old vs. new data</vt:lpstr>
      <vt:lpstr>Other practical problems</vt:lpstr>
      <vt:lpstr>How much is a user worth?</vt:lpstr>
      <vt:lpstr>But replacing ad revenue is tough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&amp; cloud</dc:title>
  <dc:creator>Henning Schulzrinne</dc:creator>
  <cp:lastModifiedBy>Henning Schulzrinne</cp:lastModifiedBy>
  <cp:revision>12</cp:revision>
  <dcterms:created xsi:type="dcterms:W3CDTF">2015-06-29T02:47:09Z</dcterms:created>
  <dcterms:modified xsi:type="dcterms:W3CDTF">2015-06-29T17:23:13Z</dcterms:modified>
</cp:coreProperties>
</file>