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21945600" cy="16459200"/>
  <p:notesSz cx="6858000" cy="9144000"/>
  <p:defaultTextStyle>
    <a:defPPr>
      <a:defRPr lang="en-US"/>
    </a:defPPr>
    <a:lvl1pPr marL="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70" autoAdjust="0"/>
  </p:normalViewPr>
  <p:slideViewPr>
    <p:cSldViewPr snapToGrid="0" snapToObjects="1">
      <p:cViewPr>
        <p:scale>
          <a:sx n="100" d="100"/>
          <a:sy n="100" d="100"/>
        </p:scale>
        <p:origin x="1336" y="2672"/>
      </p:cViewPr>
      <p:guideLst>
        <p:guide orient="horz" pos="5184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AAB7-DE54-9A40-97B9-0F86EFCC0B77}" type="datetimeFigureOut">
              <a:rPr lang="en-US" smtClean="0"/>
              <a:t>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8A9A0-81D4-D143-85CF-6DB571DE7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2F6A-118B-4C5D-B8D9-99A8DA8B9C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113022"/>
            <a:ext cx="1865376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9326880"/>
            <a:ext cx="153619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659132"/>
            <a:ext cx="493776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659132"/>
            <a:ext cx="1444752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562"/>
            <a:ext cx="18653760" cy="326898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113"/>
            <a:ext cx="18653760" cy="3600449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3840481"/>
            <a:ext cx="9692640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3840481"/>
            <a:ext cx="9692640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3684272"/>
            <a:ext cx="9696451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5219701"/>
            <a:ext cx="9696451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3684272"/>
            <a:ext cx="9700260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3" y="5219701"/>
            <a:ext cx="9700260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3" y="655320"/>
            <a:ext cx="7219951" cy="278892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655321"/>
            <a:ext cx="12268200" cy="1404747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3" y="3444241"/>
            <a:ext cx="7219951" cy="11258552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1521441"/>
            <a:ext cx="13167360" cy="136017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70660"/>
            <a:ext cx="13167360" cy="987552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2881612"/>
            <a:ext cx="13167360" cy="1931669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1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59132"/>
            <a:ext cx="19751040" cy="27432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840481"/>
            <a:ext cx="19751040" cy="10862312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5255242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5255242"/>
            <a:ext cx="69494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5255242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109728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109728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1097280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1097280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-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" y="2358400"/>
            <a:ext cx="10570320" cy="1105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nj-c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70" y="2358400"/>
            <a:ext cx="10606826" cy="1105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384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910" y="1615826"/>
            <a:ext cx="8960997" cy="5576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19456" tIns="109728" rIns="219456" bIns="109728" rtlCol="0">
            <a:spAutoFit/>
          </a:bodyPr>
          <a:lstStyle/>
          <a:p>
            <a:r>
              <a:rPr lang="en-US" sz="2900" b="1" dirty="0"/>
              <a:t>Polygon Simplification </a:t>
            </a:r>
            <a:endParaRPr lang="en-US" sz="2900" b="1" dirty="0" smtClean="0"/>
          </a:p>
          <a:p>
            <a:r>
              <a:rPr lang="en-US" sz="2900" dirty="0" smtClean="0"/>
              <a:t>Geographic </a:t>
            </a:r>
            <a:r>
              <a:rPr lang="en-US" sz="2900" dirty="0"/>
              <a:t>boundaries for </a:t>
            </a:r>
            <a:r>
              <a:rPr lang="en-US" sz="2900" dirty="0" smtClean="0"/>
              <a:t>location</a:t>
            </a:r>
            <a:r>
              <a:rPr lang="en-US" sz="2900" dirty="0"/>
              <a:t>-based </a:t>
            </a:r>
            <a:r>
              <a:rPr lang="en-US" sz="2900" dirty="0" smtClean="0"/>
              <a:t>services </a:t>
            </a:r>
            <a:r>
              <a:rPr lang="en-US" sz="2900" dirty="0"/>
              <a:t>are simplified by a new algorithm named </a:t>
            </a:r>
            <a:r>
              <a:rPr lang="en-US" sz="2900" dirty="0" err="1"/>
              <a:t>GeoPS</a:t>
            </a:r>
            <a:r>
              <a:rPr lang="en-US" sz="2900" dirty="0"/>
              <a:t>-PD to minimize the data size. </a:t>
            </a:r>
            <a:r>
              <a:rPr lang="en-US" sz="2900" dirty="0" smtClean="0"/>
              <a:t>When </a:t>
            </a:r>
            <a:r>
              <a:rPr lang="en-US" sz="2900" dirty="0" smtClean="0"/>
              <a:t>simplifying boundaries, </a:t>
            </a:r>
            <a:r>
              <a:rPr lang="en-US" sz="2900" dirty="0" err="1" smtClean="0"/>
              <a:t>GeoPS</a:t>
            </a:r>
            <a:r>
              <a:rPr lang="en-US" sz="2900" dirty="0" smtClean="0"/>
              <a:t>-PD tries to include densely populated regions by consulting census data. </a:t>
            </a:r>
            <a:r>
              <a:rPr lang="en-US" sz="2900" dirty="0" smtClean="0"/>
              <a:t>For </a:t>
            </a:r>
            <a:r>
              <a:rPr lang="en-US" sz="2900" dirty="0"/>
              <a:t>example, New York state </a:t>
            </a:r>
            <a:r>
              <a:rPr lang="en-US" sz="2900" dirty="0" smtClean="0"/>
              <a:t>boundary, </a:t>
            </a:r>
            <a:r>
              <a:rPr lang="en-US" sz="2900" dirty="0"/>
              <a:t>which </a:t>
            </a:r>
            <a:r>
              <a:rPr lang="en-US" sz="2900" dirty="0" smtClean="0"/>
              <a:t>originally consists </a:t>
            </a:r>
            <a:r>
              <a:rPr lang="en-US" sz="2900" dirty="0"/>
              <a:t>of 3,093 </a:t>
            </a:r>
            <a:r>
              <a:rPr lang="en-US" sz="2900" dirty="0" smtClean="0"/>
              <a:t>points, </a:t>
            </a:r>
            <a:r>
              <a:rPr lang="en-US" sz="2900" dirty="0"/>
              <a:t>is simplified to a polygon with </a:t>
            </a:r>
            <a:r>
              <a:rPr lang="en-US" sz="2900" dirty="0" smtClean="0"/>
              <a:t>100 </a:t>
            </a:r>
            <a:r>
              <a:rPr lang="en-US" sz="2900" dirty="0" smtClean="0"/>
              <a:t>points (3%), </a:t>
            </a:r>
            <a:r>
              <a:rPr lang="en-US" sz="2900" dirty="0"/>
              <a:t>yet covers 95% of the original area</a:t>
            </a:r>
            <a:r>
              <a:rPr lang="en-US" sz="2900" dirty="0" smtClean="0"/>
              <a:t>. Most parts of </a:t>
            </a:r>
            <a:r>
              <a:rPr lang="en-US" sz="2900" dirty="0" smtClean="0"/>
              <a:t>New York City are also included in the result. </a:t>
            </a:r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Internet Real Time Lab (2011)</a:t>
            </a:r>
          </a:p>
        </p:txBody>
      </p:sp>
    </p:spTree>
    <p:extLst>
      <p:ext uri="{BB962C8B-B14F-4D97-AF65-F5344CB8AC3E}">
        <p14:creationId xmlns:p14="http://schemas.microsoft.com/office/powerpoint/2010/main" val="145400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101</Words>
  <Application>Microsoft Macintosh PowerPoint</Application>
  <PresentationFormat>Custom</PresentationFormat>
  <Paragraphs>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Wonsang Song</dc:creator>
  <cp:lastModifiedBy>Wonsang Song</cp:lastModifiedBy>
  <cp:revision>13</cp:revision>
  <dcterms:created xsi:type="dcterms:W3CDTF">2013-02-05T20:13:43Z</dcterms:created>
  <dcterms:modified xsi:type="dcterms:W3CDTF">2013-02-06T18:36:20Z</dcterms:modified>
</cp:coreProperties>
</file>