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6" r:id="rId3"/>
    <p:sldId id="269" r:id="rId4"/>
    <p:sldId id="264" r:id="rId5"/>
    <p:sldId id="270" r:id="rId6"/>
    <p:sldId id="271" r:id="rId7"/>
    <p:sldId id="257" r:id="rId8"/>
    <p:sldId id="281" r:id="rId9"/>
    <p:sldId id="280" r:id="rId10"/>
    <p:sldId id="279" r:id="rId11"/>
    <p:sldId id="274" r:id="rId12"/>
    <p:sldId id="273" r:id="rId13"/>
    <p:sldId id="283" r:id="rId14"/>
    <p:sldId id="292" r:id="rId15"/>
    <p:sldId id="291" r:id="rId16"/>
    <p:sldId id="290" r:id="rId17"/>
    <p:sldId id="289" r:id="rId18"/>
    <p:sldId id="288" r:id="rId19"/>
    <p:sldId id="272" r:id="rId20"/>
    <p:sldId id="293" r:id="rId21"/>
    <p:sldId id="260" r:id="rId22"/>
    <p:sldId id="294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41" autoAdjust="0"/>
  </p:normalViewPr>
  <p:slideViewPr>
    <p:cSldViewPr snapToGrid="0" snapToObjects="1">
      <p:cViewPr>
        <p:scale>
          <a:sx n="100" d="100"/>
          <a:sy n="100" d="100"/>
        </p:scale>
        <p:origin x="-5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F4D09-97FB-8542-A780-2D363668579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E05B3C-0E7D-F941-8ED0-24DE282FDB4A}">
      <dgm:prSet phldrT="[Text]"/>
      <dgm:spPr/>
      <dgm:t>
        <a:bodyPr/>
        <a:lstStyle/>
        <a:p>
          <a:r>
            <a:rPr lang="en-US" dirty="0" smtClean="0"/>
            <a:t>Number validation</a:t>
          </a:r>
          <a:endParaRPr lang="en-US" dirty="0"/>
        </a:p>
      </dgm:t>
    </dgm:pt>
    <dgm:pt modelId="{11932C47-6337-E943-A6BB-2DF647DABE08}" type="parTrans" cxnId="{687668DC-9FF2-8A4C-AE89-1CFDCC0FEE6F}">
      <dgm:prSet/>
      <dgm:spPr/>
      <dgm:t>
        <a:bodyPr/>
        <a:lstStyle/>
        <a:p>
          <a:endParaRPr lang="en-US"/>
        </a:p>
      </dgm:t>
    </dgm:pt>
    <dgm:pt modelId="{4ED5741F-B901-3F4A-8EA0-C16B493CE873}" type="sibTrans" cxnId="{687668DC-9FF2-8A4C-AE89-1CFDCC0FEE6F}">
      <dgm:prSet/>
      <dgm:spPr/>
      <dgm:t>
        <a:bodyPr/>
        <a:lstStyle/>
        <a:p>
          <a:endParaRPr lang="en-US"/>
        </a:p>
      </dgm:t>
    </dgm:pt>
    <dgm:pt modelId="{E038BCC0-0492-874B-B633-C4618F1EDA3E}">
      <dgm:prSet phldrT="[Text]"/>
      <dgm:spPr/>
      <dgm:t>
        <a:bodyPr/>
        <a:lstStyle/>
        <a:p>
          <a:r>
            <a:rPr lang="en-US" dirty="0" smtClean="0"/>
            <a:t>Public key only (e.g., DNS)</a:t>
          </a:r>
          <a:endParaRPr lang="en-US" dirty="0"/>
        </a:p>
      </dgm:t>
    </dgm:pt>
    <dgm:pt modelId="{72D719C7-C495-5C48-BE5A-BE4D1A5429B2}" type="parTrans" cxnId="{26728FD9-8ECC-F84A-9611-14D1D1F302BA}">
      <dgm:prSet/>
      <dgm:spPr/>
      <dgm:t>
        <a:bodyPr/>
        <a:lstStyle/>
        <a:p>
          <a:endParaRPr lang="en-US"/>
        </a:p>
      </dgm:t>
    </dgm:pt>
    <dgm:pt modelId="{B785A350-B5F9-2F42-A14B-BA6A0B2C4C5D}" type="sibTrans" cxnId="{26728FD9-8ECC-F84A-9611-14D1D1F302BA}">
      <dgm:prSet/>
      <dgm:spPr/>
      <dgm:t>
        <a:bodyPr/>
        <a:lstStyle/>
        <a:p>
          <a:endParaRPr lang="en-US"/>
        </a:p>
      </dgm:t>
    </dgm:pt>
    <dgm:pt modelId="{E10729E1-F0C1-F14D-89AF-379C7CDE30E0}">
      <dgm:prSet phldrT="[Text]"/>
      <dgm:spPr/>
      <dgm:t>
        <a:bodyPr/>
        <a:lstStyle/>
        <a:p>
          <a:r>
            <a:rPr lang="en-US" dirty="0" smtClean="0"/>
            <a:t>public</a:t>
          </a:r>
          <a:endParaRPr lang="en-US" dirty="0"/>
        </a:p>
      </dgm:t>
    </dgm:pt>
    <dgm:pt modelId="{AA5AFD99-AB5A-964C-BFE5-55DE8202C270}" type="parTrans" cxnId="{7D4BE685-EB0E-1B44-B40D-C33B9B5BAA63}">
      <dgm:prSet/>
      <dgm:spPr/>
      <dgm:t>
        <a:bodyPr/>
        <a:lstStyle/>
        <a:p>
          <a:endParaRPr lang="en-US"/>
        </a:p>
      </dgm:t>
    </dgm:pt>
    <dgm:pt modelId="{3A1144E5-9AE0-CC45-9DCC-15398D78DD8B}" type="sibTrans" cxnId="{7D4BE685-EB0E-1B44-B40D-C33B9B5BAA63}">
      <dgm:prSet/>
      <dgm:spPr/>
      <dgm:t>
        <a:bodyPr/>
        <a:lstStyle/>
        <a:p>
          <a:endParaRPr lang="en-US"/>
        </a:p>
      </dgm:t>
    </dgm:pt>
    <dgm:pt modelId="{0E11D172-4A96-104A-848E-08D37228818B}">
      <dgm:prSet phldrT="[Text]"/>
      <dgm:spPr/>
      <dgm:t>
        <a:bodyPr/>
        <a:lstStyle/>
        <a:p>
          <a:r>
            <a:rPr lang="en-US" dirty="0" smtClean="0"/>
            <a:t>private </a:t>
          </a:r>
          <a:endParaRPr lang="en-US" dirty="0"/>
        </a:p>
      </dgm:t>
    </dgm:pt>
    <dgm:pt modelId="{FFCFCF31-D2B1-864F-BC34-0C2FC2511C8A}" type="parTrans" cxnId="{2C7AD724-6718-6447-81CA-F082779C5103}">
      <dgm:prSet/>
      <dgm:spPr/>
      <dgm:t>
        <a:bodyPr/>
        <a:lstStyle/>
        <a:p>
          <a:endParaRPr lang="en-US"/>
        </a:p>
      </dgm:t>
    </dgm:pt>
    <dgm:pt modelId="{477A70B2-BDC9-0F40-B192-C37AC7E2573E}" type="sibTrans" cxnId="{2C7AD724-6718-6447-81CA-F082779C5103}">
      <dgm:prSet/>
      <dgm:spPr/>
      <dgm:t>
        <a:bodyPr/>
        <a:lstStyle/>
        <a:p>
          <a:endParaRPr lang="en-US"/>
        </a:p>
      </dgm:t>
    </dgm:pt>
    <dgm:pt modelId="{DAF56811-B09C-824B-A4EF-7142D6FED451}">
      <dgm:prSet phldrT="[Text]"/>
      <dgm:spPr/>
      <dgm:t>
        <a:bodyPr/>
        <a:lstStyle/>
        <a:p>
          <a:r>
            <a:rPr lang="en-US" dirty="0" smtClean="0"/>
            <a:t>X.509 cert</a:t>
          </a:r>
          <a:endParaRPr lang="en-US" dirty="0"/>
        </a:p>
      </dgm:t>
    </dgm:pt>
    <dgm:pt modelId="{308BC0E3-8FE6-A94E-AE21-BD5F2A5A0C16}" type="parTrans" cxnId="{8DC0A647-8B6B-2946-833B-8C0246558BD5}">
      <dgm:prSet/>
      <dgm:spPr/>
      <dgm:t>
        <a:bodyPr/>
        <a:lstStyle/>
        <a:p>
          <a:endParaRPr lang="en-US"/>
        </a:p>
      </dgm:t>
    </dgm:pt>
    <dgm:pt modelId="{AE306E79-1C69-5C49-88A5-247ADD5B8B11}" type="sibTrans" cxnId="{8DC0A647-8B6B-2946-833B-8C0246558BD5}">
      <dgm:prSet/>
      <dgm:spPr/>
      <dgm:t>
        <a:bodyPr/>
        <a:lstStyle/>
        <a:p>
          <a:endParaRPr lang="en-US"/>
        </a:p>
      </dgm:t>
    </dgm:pt>
    <dgm:pt modelId="{A16E1781-4ADA-1542-BEA0-9EEF747067D6}">
      <dgm:prSet phldrT="[Text]"/>
      <dgm:spPr/>
      <dgm:t>
        <a:bodyPr/>
        <a:lstStyle/>
        <a:p>
          <a:r>
            <a:rPr lang="en-US" dirty="0" smtClean="0"/>
            <a:t>single certifier (per CC)</a:t>
          </a:r>
          <a:endParaRPr lang="en-US" dirty="0"/>
        </a:p>
      </dgm:t>
    </dgm:pt>
    <dgm:pt modelId="{B7662775-EB87-9548-8C7D-C02C9F4813A7}" type="parTrans" cxnId="{E1C0C78A-521B-F54F-A98B-97794C2459A3}">
      <dgm:prSet/>
      <dgm:spPr/>
      <dgm:t>
        <a:bodyPr/>
        <a:lstStyle/>
        <a:p>
          <a:endParaRPr lang="en-US"/>
        </a:p>
      </dgm:t>
    </dgm:pt>
    <dgm:pt modelId="{DDB74601-99F2-5446-8B07-64C04E5E298C}" type="sibTrans" cxnId="{E1C0C78A-521B-F54F-A98B-97794C2459A3}">
      <dgm:prSet/>
      <dgm:spPr/>
      <dgm:t>
        <a:bodyPr/>
        <a:lstStyle/>
        <a:p>
          <a:endParaRPr lang="en-US"/>
        </a:p>
      </dgm:t>
    </dgm:pt>
    <dgm:pt modelId="{963C4E2E-389D-2541-B558-6BC4384D3F93}">
      <dgm:prSet phldrT="[Text]"/>
      <dgm:spPr/>
      <dgm:t>
        <a:bodyPr/>
        <a:lstStyle/>
        <a:p>
          <a:r>
            <a:rPr lang="en-US" dirty="0" smtClean="0"/>
            <a:t>multiple certifiers per CC</a:t>
          </a:r>
          <a:endParaRPr lang="en-US" dirty="0"/>
        </a:p>
      </dgm:t>
    </dgm:pt>
    <dgm:pt modelId="{C107BFF7-6C88-304D-BEF4-A3F7ADAF530B}" type="parTrans" cxnId="{CA96055C-13F1-B54E-9457-7423E3582994}">
      <dgm:prSet/>
      <dgm:spPr/>
      <dgm:t>
        <a:bodyPr/>
        <a:lstStyle/>
        <a:p>
          <a:endParaRPr lang="en-US"/>
        </a:p>
      </dgm:t>
    </dgm:pt>
    <dgm:pt modelId="{156AB04A-E715-A44A-94D1-7D5F65D7F198}" type="sibTrans" cxnId="{CA96055C-13F1-B54E-9457-7423E3582994}">
      <dgm:prSet/>
      <dgm:spPr/>
      <dgm:t>
        <a:bodyPr/>
        <a:lstStyle/>
        <a:p>
          <a:endParaRPr lang="en-US"/>
        </a:p>
      </dgm:t>
    </dgm:pt>
    <dgm:pt modelId="{CE022278-D23C-3A42-B8E7-099239E7D28D}">
      <dgm:prSet phldrT="[Text]"/>
      <dgm:spPr/>
      <dgm:t>
        <a:bodyPr/>
        <a:lstStyle/>
        <a:p>
          <a:r>
            <a:rPr lang="en-US" dirty="0" smtClean="0"/>
            <a:t>single cert store (hierarchy)</a:t>
          </a:r>
          <a:endParaRPr lang="en-US" dirty="0"/>
        </a:p>
      </dgm:t>
    </dgm:pt>
    <dgm:pt modelId="{5AAAA111-EF96-FD46-91DB-9D4786AAE8D9}" type="parTrans" cxnId="{6E1A6CA7-B294-234B-9C8B-5F10351C8ADB}">
      <dgm:prSet/>
      <dgm:spPr/>
      <dgm:t>
        <a:bodyPr/>
        <a:lstStyle/>
        <a:p>
          <a:endParaRPr lang="en-US"/>
        </a:p>
      </dgm:t>
    </dgm:pt>
    <dgm:pt modelId="{C755A067-0F29-1F40-A194-F72369F277BD}" type="sibTrans" cxnId="{6E1A6CA7-B294-234B-9C8B-5F10351C8ADB}">
      <dgm:prSet/>
      <dgm:spPr/>
      <dgm:t>
        <a:bodyPr/>
        <a:lstStyle/>
        <a:p>
          <a:endParaRPr lang="en-US"/>
        </a:p>
      </dgm:t>
    </dgm:pt>
    <dgm:pt modelId="{449B0535-5842-1A4D-9BAD-BC1752A0947C}">
      <dgm:prSet phldrT="[Text]"/>
      <dgm:spPr/>
      <dgm:t>
        <a:bodyPr/>
        <a:lstStyle/>
        <a:p>
          <a:r>
            <a:rPr lang="en-US" dirty="0" smtClean="0"/>
            <a:t>any cert anywhere</a:t>
          </a:r>
          <a:endParaRPr lang="en-US" dirty="0"/>
        </a:p>
      </dgm:t>
    </dgm:pt>
    <dgm:pt modelId="{0F28153A-F35C-9E46-8A83-48EE7A2864C5}" type="parTrans" cxnId="{B34DDE1A-31C0-BE4E-8F53-EAF1E6A45D5B}">
      <dgm:prSet/>
      <dgm:spPr/>
      <dgm:t>
        <a:bodyPr/>
        <a:lstStyle/>
        <a:p>
          <a:endParaRPr lang="en-US"/>
        </a:p>
      </dgm:t>
    </dgm:pt>
    <dgm:pt modelId="{5B725FFD-0199-984C-AD28-E6EDD3003026}" type="sibTrans" cxnId="{B34DDE1A-31C0-BE4E-8F53-EAF1E6A45D5B}">
      <dgm:prSet/>
      <dgm:spPr/>
      <dgm:t>
        <a:bodyPr/>
        <a:lstStyle/>
        <a:p>
          <a:endParaRPr lang="en-US"/>
        </a:p>
      </dgm:t>
    </dgm:pt>
    <dgm:pt modelId="{CCDDBDC4-67E8-D448-98EC-F1B92D0FCC5F}">
      <dgm:prSet phldrT="[Text]"/>
      <dgm:spPr/>
      <dgm:t>
        <a:bodyPr/>
        <a:lstStyle/>
        <a:p>
          <a:r>
            <a:rPr lang="en-US" dirty="0" smtClean="0"/>
            <a:t>separate delivery (URL)</a:t>
          </a:r>
          <a:endParaRPr lang="en-US" dirty="0"/>
        </a:p>
      </dgm:t>
    </dgm:pt>
    <dgm:pt modelId="{B9725AD7-A366-5044-A64C-7C80B649D679}" type="parTrans" cxnId="{0AC865E7-DE39-FD4B-8BA3-85FE1154F54C}">
      <dgm:prSet/>
      <dgm:spPr/>
      <dgm:t>
        <a:bodyPr/>
        <a:lstStyle/>
        <a:p>
          <a:endParaRPr lang="en-US"/>
        </a:p>
      </dgm:t>
    </dgm:pt>
    <dgm:pt modelId="{BA85DF99-7940-8A40-92D5-F46C5C17D7CD}" type="sibTrans" cxnId="{0AC865E7-DE39-FD4B-8BA3-85FE1154F54C}">
      <dgm:prSet/>
      <dgm:spPr/>
      <dgm:t>
        <a:bodyPr/>
        <a:lstStyle/>
        <a:p>
          <a:endParaRPr lang="en-US"/>
        </a:p>
      </dgm:t>
    </dgm:pt>
    <dgm:pt modelId="{AF9370B2-EF93-7346-9580-2A85A81226DB}">
      <dgm:prSet phldrT="[Text]"/>
      <dgm:spPr/>
      <dgm:t>
        <a:bodyPr/>
        <a:lstStyle/>
        <a:p>
          <a:r>
            <a:rPr lang="en-US" dirty="0" smtClean="0"/>
            <a:t>single “CDN”</a:t>
          </a:r>
          <a:endParaRPr lang="en-US" dirty="0"/>
        </a:p>
      </dgm:t>
    </dgm:pt>
    <dgm:pt modelId="{92643D10-7174-B14D-8058-85626F33E63F}" type="parTrans" cxnId="{FE512EA9-F390-6B4A-B75E-40B1E51D2A80}">
      <dgm:prSet/>
      <dgm:spPr/>
      <dgm:t>
        <a:bodyPr/>
        <a:lstStyle/>
        <a:p>
          <a:endParaRPr lang="en-US"/>
        </a:p>
      </dgm:t>
    </dgm:pt>
    <dgm:pt modelId="{C69C39CF-1EA7-D240-9430-637E0CEF88FC}" type="sibTrans" cxnId="{FE512EA9-F390-6B4A-B75E-40B1E51D2A80}">
      <dgm:prSet/>
      <dgm:spPr/>
      <dgm:t>
        <a:bodyPr/>
        <a:lstStyle/>
        <a:p>
          <a:endParaRPr lang="en-US"/>
        </a:p>
      </dgm:t>
    </dgm:pt>
    <dgm:pt modelId="{3EC9188B-6744-DA4E-AC9B-B6AF869B0FDA}">
      <dgm:prSet phldrT="[Text]"/>
      <dgm:spPr/>
      <dgm:t>
        <a:bodyPr/>
        <a:lstStyle/>
        <a:p>
          <a:r>
            <a:rPr lang="en-US" dirty="0" smtClean="0"/>
            <a:t>number-based access (no URL)</a:t>
          </a:r>
          <a:endParaRPr lang="en-US" dirty="0"/>
        </a:p>
      </dgm:t>
    </dgm:pt>
    <dgm:pt modelId="{2159C0C0-8D14-F74A-84A9-B3B617E64094}" type="parTrans" cxnId="{328FA91C-120D-DB4D-8678-82198C3FC50F}">
      <dgm:prSet/>
      <dgm:spPr/>
      <dgm:t>
        <a:bodyPr/>
        <a:lstStyle/>
        <a:p>
          <a:endParaRPr lang="en-US"/>
        </a:p>
      </dgm:t>
    </dgm:pt>
    <dgm:pt modelId="{B673A932-EF4D-2E4D-BA32-EFBA498AC181}" type="sibTrans" cxnId="{328FA91C-120D-DB4D-8678-82198C3FC50F}">
      <dgm:prSet/>
      <dgm:spPr/>
      <dgm:t>
        <a:bodyPr/>
        <a:lstStyle/>
        <a:p>
          <a:endParaRPr lang="en-US"/>
        </a:p>
      </dgm:t>
    </dgm:pt>
    <dgm:pt modelId="{E5653949-50AF-984B-B801-A930976A3CA5}" type="pres">
      <dgm:prSet presAssocID="{BC9F4D09-97FB-8542-A780-2D36366857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3A1DB9-471D-364D-9020-8AB802E896FC}" type="pres">
      <dgm:prSet presAssocID="{21E05B3C-0E7D-F941-8ED0-24DE282FDB4A}" presName="hierRoot1" presStyleCnt="0"/>
      <dgm:spPr/>
    </dgm:pt>
    <dgm:pt modelId="{332CAD47-9AC0-BB42-A561-3C6359FC6749}" type="pres">
      <dgm:prSet presAssocID="{21E05B3C-0E7D-F941-8ED0-24DE282FDB4A}" presName="composite" presStyleCnt="0"/>
      <dgm:spPr/>
    </dgm:pt>
    <dgm:pt modelId="{E9AF9E55-F7A0-8343-B634-97DAA94D2C34}" type="pres">
      <dgm:prSet presAssocID="{21E05B3C-0E7D-F941-8ED0-24DE282FDB4A}" presName="background" presStyleLbl="node0" presStyleIdx="0" presStyleCnt="1"/>
      <dgm:spPr/>
    </dgm:pt>
    <dgm:pt modelId="{05C14F9D-4005-814F-824A-74B27344100D}" type="pres">
      <dgm:prSet presAssocID="{21E05B3C-0E7D-F941-8ED0-24DE282FDB4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327419-B1AC-4C4A-89EE-579BDA0A844A}" type="pres">
      <dgm:prSet presAssocID="{21E05B3C-0E7D-F941-8ED0-24DE282FDB4A}" presName="hierChild2" presStyleCnt="0"/>
      <dgm:spPr/>
    </dgm:pt>
    <dgm:pt modelId="{4C730B91-C3DD-744C-ACB0-934183A315C0}" type="pres">
      <dgm:prSet presAssocID="{72D719C7-C495-5C48-BE5A-BE4D1A5429B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FB7966A-7E95-A243-8EB8-863A27964305}" type="pres">
      <dgm:prSet presAssocID="{E038BCC0-0492-874B-B633-C4618F1EDA3E}" presName="hierRoot2" presStyleCnt="0"/>
      <dgm:spPr/>
    </dgm:pt>
    <dgm:pt modelId="{96EE9EE8-BDAB-8049-8088-BCEEE962EA67}" type="pres">
      <dgm:prSet presAssocID="{E038BCC0-0492-874B-B633-C4618F1EDA3E}" presName="composite2" presStyleCnt="0"/>
      <dgm:spPr/>
    </dgm:pt>
    <dgm:pt modelId="{D07358F4-B514-494C-8CDE-AD3C5D53C1D7}" type="pres">
      <dgm:prSet presAssocID="{E038BCC0-0492-874B-B633-C4618F1EDA3E}" presName="background2" presStyleLbl="node2" presStyleIdx="0" presStyleCnt="2"/>
      <dgm:spPr/>
    </dgm:pt>
    <dgm:pt modelId="{DCC1EC71-6E54-F441-9357-9EED13AC2D32}" type="pres">
      <dgm:prSet presAssocID="{E038BCC0-0492-874B-B633-C4618F1EDA3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140185-08DC-614B-85F1-B28300F5EF6D}" type="pres">
      <dgm:prSet presAssocID="{E038BCC0-0492-874B-B633-C4618F1EDA3E}" presName="hierChild3" presStyleCnt="0"/>
      <dgm:spPr/>
    </dgm:pt>
    <dgm:pt modelId="{88574294-D971-D941-8103-DDAC173BB71A}" type="pres">
      <dgm:prSet presAssocID="{AA5AFD99-AB5A-964C-BFE5-55DE8202C270}" presName="Name17" presStyleLbl="parChTrans1D3" presStyleIdx="0" presStyleCnt="4"/>
      <dgm:spPr/>
      <dgm:t>
        <a:bodyPr/>
        <a:lstStyle/>
        <a:p>
          <a:endParaRPr lang="en-US"/>
        </a:p>
      </dgm:t>
    </dgm:pt>
    <dgm:pt modelId="{596ED9DD-944E-0443-B701-19E7092070DF}" type="pres">
      <dgm:prSet presAssocID="{E10729E1-F0C1-F14D-89AF-379C7CDE30E0}" presName="hierRoot3" presStyleCnt="0"/>
      <dgm:spPr/>
    </dgm:pt>
    <dgm:pt modelId="{64CCF3CA-8426-7249-A1E8-DB41519CC0DE}" type="pres">
      <dgm:prSet presAssocID="{E10729E1-F0C1-F14D-89AF-379C7CDE30E0}" presName="composite3" presStyleCnt="0"/>
      <dgm:spPr/>
    </dgm:pt>
    <dgm:pt modelId="{4CDAF77D-3D6A-3A4A-BB35-5D621D661AC8}" type="pres">
      <dgm:prSet presAssocID="{E10729E1-F0C1-F14D-89AF-379C7CDE30E0}" presName="background3" presStyleLbl="node3" presStyleIdx="0" presStyleCnt="4"/>
      <dgm:spPr/>
    </dgm:pt>
    <dgm:pt modelId="{001D7923-C7E8-8342-8DB0-3A007B6A0E47}" type="pres">
      <dgm:prSet presAssocID="{E10729E1-F0C1-F14D-89AF-379C7CDE30E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95121F-8B2C-6548-A05F-24A1483BA69F}" type="pres">
      <dgm:prSet presAssocID="{E10729E1-F0C1-F14D-89AF-379C7CDE30E0}" presName="hierChild4" presStyleCnt="0"/>
      <dgm:spPr/>
    </dgm:pt>
    <dgm:pt modelId="{AF78DCD5-5B4B-A840-BADC-990A9D3A8E27}" type="pres">
      <dgm:prSet presAssocID="{FFCFCF31-D2B1-864F-BC34-0C2FC2511C8A}" presName="Name17" presStyleLbl="parChTrans1D3" presStyleIdx="1" presStyleCnt="4"/>
      <dgm:spPr/>
      <dgm:t>
        <a:bodyPr/>
        <a:lstStyle/>
        <a:p>
          <a:endParaRPr lang="en-US"/>
        </a:p>
      </dgm:t>
    </dgm:pt>
    <dgm:pt modelId="{B40C0CA1-5C52-C24D-B63E-1F5C66145C2E}" type="pres">
      <dgm:prSet presAssocID="{0E11D172-4A96-104A-848E-08D37228818B}" presName="hierRoot3" presStyleCnt="0"/>
      <dgm:spPr/>
    </dgm:pt>
    <dgm:pt modelId="{3C74AB25-B61D-DE49-8174-B3FB12F0B64C}" type="pres">
      <dgm:prSet presAssocID="{0E11D172-4A96-104A-848E-08D37228818B}" presName="composite3" presStyleCnt="0"/>
      <dgm:spPr/>
    </dgm:pt>
    <dgm:pt modelId="{263B4148-0F45-F24C-9A40-3F58D0B09C89}" type="pres">
      <dgm:prSet presAssocID="{0E11D172-4A96-104A-848E-08D37228818B}" presName="background3" presStyleLbl="node3" presStyleIdx="1" presStyleCnt="4"/>
      <dgm:spPr/>
    </dgm:pt>
    <dgm:pt modelId="{F0E2E5E4-52A1-0A43-A696-338A7878C1C8}" type="pres">
      <dgm:prSet presAssocID="{0E11D172-4A96-104A-848E-08D37228818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07390E-45E9-A74A-BA8D-F80B75CDAB8D}" type="pres">
      <dgm:prSet presAssocID="{0E11D172-4A96-104A-848E-08D37228818B}" presName="hierChild4" presStyleCnt="0"/>
      <dgm:spPr/>
    </dgm:pt>
    <dgm:pt modelId="{BA3AB1F7-E499-A641-B82C-157EA9B1DC00}" type="pres">
      <dgm:prSet presAssocID="{308BC0E3-8FE6-A94E-AE21-BD5F2A5A0C1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B6CDF6C-7EE3-AC4F-902B-BD1D821184B0}" type="pres">
      <dgm:prSet presAssocID="{DAF56811-B09C-824B-A4EF-7142D6FED451}" presName="hierRoot2" presStyleCnt="0"/>
      <dgm:spPr/>
    </dgm:pt>
    <dgm:pt modelId="{DF4473A1-F687-CA4D-A9E4-01F606DBD37F}" type="pres">
      <dgm:prSet presAssocID="{DAF56811-B09C-824B-A4EF-7142D6FED451}" presName="composite2" presStyleCnt="0"/>
      <dgm:spPr/>
    </dgm:pt>
    <dgm:pt modelId="{B026ED1D-46EB-7E44-A3E4-B399594C5A92}" type="pres">
      <dgm:prSet presAssocID="{DAF56811-B09C-824B-A4EF-7142D6FED451}" presName="background2" presStyleLbl="node2" presStyleIdx="1" presStyleCnt="2"/>
      <dgm:spPr/>
    </dgm:pt>
    <dgm:pt modelId="{EE1FCC76-E21F-DD40-9AE7-64FD8AD98F1C}" type="pres">
      <dgm:prSet presAssocID="{DAF56811-B09C-824B-A4EF-7142D6FED45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E6116B-8054-9C4B-80AA-5F4D011BC15F}" type="pres">
      <dgm:prSet presAssocID="{DAF56811-B09C-824B-A4EF-7142D6FED451}" presName="hierChild3" presStyleCnt="0"/>
      <dgm:spPr/>
    </dgm:pt>
    <dgm:pt modelId="{FA191699-979A-D546-BF1A-448AF76C6200}" type="pres">
      <dgm:prSet presAssocID="{B7662775-EB87-9548-8C7D-C02C9F4813A7}" presName="Name17" presStyleLbl="parChTrans1D3" presStyleIdx="2" presStyleCnt="4"/>
      <dgm:spPr/>
      <dgm:t>
        <a:bodyPr/>
        <a:lstStyle/>
        <a:p>
          <a:endParaRPr lang="en-US"/>
        </a:p>
      </dgm:t>
    </dgm:pt>
    <dgm:pt modelId="{A11187EF-2BCD-3B4F-8FA2-A77002FF12DB}" type="pres">
      <dgm:prSet presAssocID="{A16E1781-4ADA-1542-BEA0-9EEF747067D6}" presName="hierRoot3" presStyleCnt="0"/>
      <dgm:spPr/>
    </dgm:pt>
    <dgm:pt modelId="{70D763CA-7166-684A-A262-EE53E5804F21}" type="pres">
      <dgm:prSet presAssocID="{A16E1781-4ADA-1542-BEA0-9EEF747067D6}" presName="composite3" presStyleCnt="0"/>
      <dgm:spPr/>
    </dgm:pt>
    <dgm:pt modelId="{ED6B8E93-D392-BD4C-9C05-243A6572F217}" type="pres">
      <dgm:prSet presAssocID="{A16E1781-4ADA-1542-BEA0-9EEF747067D6}" presName="background3" presStyleLbl="node3" presStyleIdx="2" presStyleCnt="4"/>
      <dgm:spPr/>
    </dgm:pt>
    <dgm:pt modelId="{D74D2432-C317-B748-B222-6920D5540B38}" type="pres">
      <dgm:prSet presAssocID="{A16E1781-4ADA-1542-BEA0-9EEF747067D6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658B1F-BC29-184F-B6C7-F3F2BA6F0E3E}" type="pres">
      <dgm:prSet presAssocID="{A16E1781-4ADA-1542-BEA0-9EEF747067D6}" presName="hierChild4" presStyleCnt="0"/>
      <dgm:spPr/>
    </dgm:pt>
    <dgm:pt modelId="{479EBF3E-49F1-9F4F-BEDA-009EFAF2F85B}" type="pres">
      <dgm:prSet presAssocID="{B9725AD7-A366-5044-A64C-7C80B649D679}" presName="Name23" presStyleLbl="parChTrans1D4" presStyleIdx="0" presStyleCnt="5"/>
      <dgm:spPr/>
      <dgm:t>
        <a:bodyPr/>
        <a:lstStyle/>
        <a:p>
          <a:endParaRPr lang="en-US"/>
        </a:p>
      </dgm:t>
    </dgm:pt>
    <dgm:pt modelId="{046C2E31-43E0-9E47-B0AE-545276638685}" type="pres">
      <dgm:prSet presAssocID="{CCDDBDC4-67E8-D448-98EC-F1B92D0FCC5F}" presName="hierRoot4" presStyleCnt="0"/>
      <dgm:spPr/>
    </dgm:pt>
    <dgm:pt modelId="{E3882DB6-3B13-4341-9018-1F49DE73DA4D}" type="pres">
      <dgm:prSet presAssocID="{CCDDBDC4-67E8-D448-98EC-F1B92D0FCC5F}" presName="composite4" presStyleCnt="0"/>
      <dgm:spPr/>
    </dgm:pt>
    <dgm:pt modelId="{0C9F8B11-CA79-8442-A1E8-BCE47DC91F08}" type="pres">
      <dgm:prSet presAssocID="{CCDDBDC4-67E8-D448-98EC-F1B92D0FCC5F}" presName="background4" presStyleLbl="node4" presStyleIdx="0" presStyleCnt="5"/>
      <dgm:spPr/>
    </dgm:pt>
    <dgm:pt modelId="{599AE3CA-048F-1E41-B954-47FC5AA0B6B0}" type="pres">
      <dgm:prSet presAssocID="{CCDDBDC4-67E8-D448-98EC-F1B92D0FCC5F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22B635-2BC8-0F4D-9615-68157E14B2DC}" type="pres">
      <dgm:prSet presAssocID="{CCDDBDC4-67E8-D448-98EC-F1B92D0FCC5F}" presName="hierChild5" presStyleCnt="0"/>
      <dgm:spPr/>
    </dgm:pt>
    <dgm:pt modelId="{803776ED-6B09-E641-92B5-CE7EC1CA6FD8}" type="pres">
      <dgm:prSet presAssocID="{92643D10-7174-B14D-8058-85626F33E63F}" presName="Name23" presStyleLbl="parChTrans1D4" presStyleIdx="1" presStyleCnt="5"/>
      <dgm:spPr/>
      <dgm:t>
        <a:bodyPr/>
        <a:lstStyle/>
        <a:p>
          <a:endParaRPr lang="en-US"/>
        </a:p>
      </dgm:t>
    </dgm:pt>
    <dgm:pt modelId="{BCC43339-B8C6-504A-B752-59675B32C068}" type="pres">
      <dgm:prSet presAssocID="{AF9370B2-EF93-7346-9580-2A85A81226DB}" presName="hierRoot4" presStyleCnt="0"/>
      <dgm:spPr/>
    </dgm:pt>
    <dgm:pt modelId="{B2298ADE-B369-804C-A3D0-9844F7E2B55E}" type="pres">
      <dgm:prSet presAssocID="{AF9370B2-EF93-7346-9580-2A85A81226DB}" presName="composite4" presStyleCnt="0"/>
      <dgm:spPr/>
    </dgm:pt>
    <dgm:pt modelId="{3D301571-F581-1140-A87F-0023DFC047CA}" type="pres">
      <dgm:prSet presAssocID="{AF9370B2-EF93-7346-9580-2A85A81226DB}" presName="background4" presStyleLbl="node4" presStyleIdx="1" presStyleCnt="5"/>
      <dgm:spPr/>
    </dgm:pt>
    <dgm:pt modelId="{5D4DD44A-9BCE-5A45-822F-055CDEF668C2}" type="pres">
      <dgm:prSet presAssocID="{AF9370B2-EF93-7346-9580-2A85A81226DB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674E7C-303F-E14E-96EC-BF9FC5812E1D}" type="pres">
      <dgm:prSet presAssocID="{AF9370B2-EF93-7346-9580-2A85A81226DB}" presName="hierChild5" presStyleCnt="0"/>
      <dgm:spPr/>
    </dgm:pt>
    <dgm:pt modelId="{C896CA85-73BC-BF46-A2F1-87CEA877E2C5}" type="pres">
      <dgm:prSet presAssocID="{2159C0C0-8D14-F74A-84A9-B3B617E64094}" presName="Name23" presStyleLbl="parChTrans1D4" presStyleIdx="2" presStyleCnt="5"/>
      <dgm:spPr/>
      <dgm:t>
        <a:bodyPr/>
        <a:lstStyle/>
        <a:p>
          <a:endParaRPr lang="en-US"/>
        </a:p>
      </dgm:t>
    </dgm:pt>
    <dgm:pt modelId="{67D0897A-28C9-F24A-853D-39E8083D1588}" type="pres">
      <dgm:prSet presAssocID="{3EC9188B-6744-DA4E-AC9B-B6AF869B0FDA}" presName="hierRoot4" presStyleCnt="0"/>
      <dgm:spPr/>
    </dgm:pt>
    <dgm:pt modelId="{3D9216EF-D25B-2E4B-88F8-5B8A713B3272}" type="pres">
      <dgm:prSet presAssocID="{3EC9188B-6744-DA4E-AC9B-B6AF869B0FDA}" presName="composite4" presStyleCnt="0"/>
      <dgm:spPr/>
    </dgm:pt>
    <dgm:pt modelId="{B372F6D6-3A6D-F742-B226-7C16F8BDCE5C}" type="pres">
      <dgm:prSet presAssocID="{3EC9188B-6744-DA4E-AC9B-B6AF869B0FDA}" presName="background4" presStyleLbl="node4" presStyleIdx="2" presStyleCnt="5"/>
      <dgm:spPr/>
    </dgm:pt>
    <dgm:pt modelId="{FA060560-71FB-1B4F-9B24-BE3C3C4BE0FF}" type="pres">
      <dgm:prSet presAssocID="{3EC9188B-6744-DA4E-AC9B-B6AF869B0FDA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482735-FA01-554D-AB22-2F0EA445DB77}" type="pres">
      <dgm:prSet presAssocID="{3EC9188B-6744-DA4E-AC9B-B6AF869B0FDA}" presName="hierChild5" presStyleCnt="0"/>
      <dgm:spPr/>
    </dgm:pt>
    <dgm:pt modelId="{1AD44D77-BC2F-6940-A510-8E08BB594B91}" type="pres">
      <dgm:prSet presAssocID="{C107BFF7-6C88-304D-BEF4-A3F7ADAF530B}" presName="Name17" presStyleLbl="parChTrans1D3" presStyleIdx="3" presStyleCnt="4"/>
      <dgm:spPr/>
      <dgm:t>
        <a:bodyPr/>
        <a:lstStyle/>
        <a:p>
          <a:endParaRPr lang="en-US"/>
        </a:p>
      </dgm:t>
    </dgm:pt>
    <dgm:pt modelId="{43E3922E-D553-584A-9568-045780F16E0D}" type="pres">
      <dgm:prSet presAssocID="{963C4E2E-389D-2541-B558-6BC4384D3F93}" presName="hierRoot3" presStyleCnt="0"/>
      <dgm:spPr/>
    </dgm:pt>
    <dgm:pt modelId="{E5C4EEBF-D2D5-5B48-9666-B40FADE4BC1F}" type="pres">
      <dgm:prSet presAssocID="{963C4E2E-389D-2541-B558-6BC4384D3F93}" presName="composite3" presStyleCnt="0"/>
      <dgm:spPr/>
    </dgm:pt>
    <dgm:pt modelId="{A8B31AF3-6DFA-E847-BB32-D62D71810EF3}" type="pres">
      <dgm:prSet presAssocID="{963C4E2E-389D-2541-B558-6BC4384D3F93}" presName="background3" presStyleLbl="node3" presStyleIdx="3" presStyleCnt="4"/>
      <dgm:spPr/>
    </dgm:pt>
    <dgm:pt modelId="{E690B4C2-6B4F-C348-BC28-CE14AB7E5EE6}" type="pres">
      <dgm:prSet presAssocID="{963C4E2E-389D-2541-B558-6BC4384D3F93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935FB-EE39-7A4F-A6E3-1EF202D96C7C}" type="pres">
      <dgm:prSet presAssocID="{963C4E2E-389D-2541-B558-6BC4384D3F93}" presName="hierChild4" presStyleCnt="0"/>
      <dgm:spPr/>
    </dgm:pt>
    <dgm:pt modelId="{0ABC429C-7B13-D448-90E5-93C27C56694C}" type="pres">
      <dgm:prSet presAssocID="{5AAAA111-EF96-FD46-91DB-9D4786AAE8D9}" presName="Name23" presStyleLbl="parChTrans1D4" presStyleIdx="3" presStyleCnt="5"/>
      <dgm:spPr/>
      <dgm:t>
        <a:bodyPr/>
        <a:lstStyle/>
        <a:p>
          <a:endParaRPr lang="en-US"/>
        </a:p>
      </dgm:t>
    </dgm:pt>
    <dgm:pt modelId="{EC834412-A6D7-4540-B822-1BE20E9FD519}" type="pres">
      <dgm:prSet presAssocID="{CE022278-D23C-3A42-B8E7-099239E7D28D}" presName="hierRoot4" presStyleCnt="0"/>
      <dgm:spPr/>
    </dgm:pt>
    <dgm:pt modelId="{B9D48C1D-43E6-E048-B11C-376EC38C906B}" type="pres">
      <dgm:prSet presAssocID="{CE022278-D23C-3A42-B8E7-099239E7D28D}" presName="composite4" presStyleCnt="0"/>
      <dgm:spPr/>
    </dgm:pt>
    <dgm:pt modelId="{3DC18619-E048-D04A-970A-12A5B59472CA}" type="pres">
      <dgm:prSet presAssocID="{CE022278-D23C-3A42-B8E7-099239E7D28D}" presName="background4" presStyleLbl="node4" presStyleIdx="3" presStyleCnt="5"/>
      <dgm:spPr/>
    </dgm:pt>
    <dgm:pt modelId="{D50252E2-7742-3045-931A-D8A71F81012D}" type="pres">
      <dgm:prSet presAssocID="{CE022278-D23C-3A42-B8E7-099239E7D28D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153D8A-D7A6-814A-BDBE-FFFE22A991A2}" type="pres">
      <dgm:prSet presAssocID="{CE022278-D23C-3A42-B8E7-099239E7D28D}" presName="hierChild5" presStyleCnt="0"/>
      <dgm:spPr/>
    </dgm:pt>
    <dgm:pt modelId="{04C0DF51-7505-F34B-ABA7-DAF9A24DD3CE}" type="pres">
      <dgm:prSet presAssocID="{0F28153A-F35C-9E46-8A83-48EE7A2864C5}" presName="Name23" presStyleLbl="parChTrans1D4" presStyleIdx="4" presStyleCnt="5"/>
      <dgm:spPr/>
      <dgm:t>
        <a:bodyPr/>
        <a:lstStyle/>
        <a:p>
          <a:endParaRPr lang="en-US"/>
        </a:p>
      </dgm:t>
    </dgm:pt>
    <dgm:pt modelId="{069E69A2-C76A-2443-8B4C-403BBC53AF5D}" type="pres">
      <dgm:prSet presAssocID="{449B0535-5842-1A4D-9BAD-BC1752A0947C}" presName="hierRoot4" presStyleCnt="0"/>
      <dgm:spPr/>
    </dgm:pt>
    <dgm:pt modelId="{15465863-CC1F-9649-9E19-6DF263EE0624}" type="pres">
      <dgm:prSet presAssocID="{449B0535-5842-1A4D-9BAD-BC1752A0947C}" presName="composite4" presStyleCnt="0"/>
      <dgm:spPr/>
    </dgm:pt>
    <dgm:pt modelId="{A84BE5DA-9EE4-3943-B9D0-CC36FE2A574C}" type="pres">
      <dgm:prSet presAssocID="{449B0535-5842-1A4D-9BAD-BC1752A0947C}" presName="background4" presStyleLbl="node4" presStyleIdx="4" presStyleCnt="5"/>
      <dgm:spPr/>
    </dgm:pt>
    <dgm:pt modelId="{25083F82-4071-1C43-BA59-6578C9E0FC27}" type="pres">
      <dgm:prSet presAssocID="{449B0535-5842-1A4D-9BAD-BC1752A0947C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3BEFD-16DC-C544-86EF-1F33C4E6749E}" type="pres">
      <dgm:prSet presAssocID="{449B0535-5842-1A4D-9BAD-BC1752A0947C}" presName="hierChild5" presStyleCnt="0"/>
      <dgm:spPr/>
    </dgm:pt>
  </dgm:ptLst>
  <dgm:cxnLst>
    <dgm:cxn modelId="{85611A42-0A9A-2448-8B17-5A0DB322AD9C}" type="presOf" srcId="{E10729E1-F0C1-F14D-89AF-379C7CDE30E0}" destId="{001D7923-C7E8-8342-8DB0-3A007B6A0E47}" srcOrd="0" destOrd="0" presId="urn:microsoft.com/office/officeart/2005/8/layout/hierarchy1"/>
    <dgm:cxn modelId="{CA96055C-13F1-B54E-9457-7423E3582994}" srcId="{DAF56811-B09C-824B-A4EF-7142D6FED451}" destId="{963C4E2E-389D-2541-B558-6BC4384D3F93}" srcOrd="1" destOrd="0" parTransId="{C107BFF7-6C88-304D-BEF4-A3F7ADAF530B}" sibTransId="{156AB04A-E715-A44A-94D1-7D5F65D7F198}"/>
    <dgm:cxn modelId="{7AAEDCA0-3EAB-E640-A2C4-1D7558B2CEDD}" type="presOf" srcId="{5AAAA111-EF96-FD46-91DB-9D4786AAE8D9}" destId="{0ABC429C-7B13-D448-90E5-93C27C56694C}" srcOrd="0" destOrd="0" presId="urn:microsoft.com/office/officeart/2005/8/layout/hierarchy1"/>
    <dgm:cxn modelId="{687668DC-9FF2-8A4C-AE89-1CFDCC0FEE6F}" srcId="{BC9F4D09-97FB-8542-A780-2D363668579F}" destId="{21E05B3C-0E7D-F941-8ED0-24DE282FDB4A}" srcOrd="0" destOrd="0" parTransId="{11932C47-6337-E943-A6BB-2DF647DABE08}" sibTransId="{4ED5741F-B901-3F4A-8EA0-C16B493CE873}"/>
    <dgm:cxn modelId="{4C03B3E0-A6B5-A448-B6CC-AEA732D4F913}" type="presOf" srcId="{DAF56811-B09C-824B-A4EF-7142D6FED451}" destId="{EE1FCC76-E21F-DD40-9AE7-64FD8AD98F1C}" srcOrd="0" destOrd="0" presId="urn:microsoft.com/office/officeart/2005/8/layout/hierarchy1"/>
    <dgm:cxn modelId="{0AC865E7-DE39-FD4B-8BA3-85FE1154F54C}" srcId="{A16E1781-4ADA-1542-BEA0-9EEF747067D6}" destId="{CCDDBDC4-67E8-D448-98EC-F1B92D0FCC5F}" srcOrd="0" destOrd="0" parTransId="{B9725AD7-A366-5044-A64C-7C80B649D679}" sibTransId="{BA85DF99-7940-8A40-92D5-F46C5C17D7CD}"/>
    <dgm:cxn modelId="{C08825F1-0BE7-FB42-A31A-05B9D9B9699E}" type="presOf" srcId="{0F28153A-F35C-9E46-8A83-48EE7A2864C5}" destId="{04C0DF51-7505-F34B-ABA7-DAF9A24DD3CE}" srcOrd="0" destOrd="0" presId="urn:microsoft.com/office/officeart/2005/8/layout/hierarchy1"/>
    <dgm:cxn modelId="{C1EC0AAB-73F6-3A42-963E-74FAC0E093B2}" type="presOf" srcId="{2159C0C0-8D14-F74A-84A9-B3B617E64094}" destId="{C896CA85-73BC-BF46-A2F1-87CEA877E2C5}" srcOrd="0" destOrd="0" presId="urn:microsoft.com/office/officeart/2005/8/layout/hierarchy1"/>
    <dgm:cxn modelId="{8DC0A647-8B6B-2946-833B-8C0246558BD5}" srcId="{21E05B3C-0E7D-F941-8ED0-24DE282FDB4A}" destId="{DAF56811-B09C-824B-A4EF-7142D6FED451}" srcOrd="1" destOrd="0" parTransId="{308BC0E3-8FE6-A94E-AE21-BD5F2A5A0C16}" sibTransId="{AE306E79-1C69-5C49-88A5-247ADD5B8B11}"/>
    <dgm:cxn modelId="{2C7AD724-6718-6447-81CA-F082779C5103}" srcId="{E038BCC0-0492-874B-B633-C4618F1EDA3E}" destId="{0E11D172-4A96-104A-848E-08D37228818B}" srcOrd="1" destOrd="0" parTransId="{FFCFCF31-D2B1-864F-BC34-0C2FC2511C8A}" sibTransId="{477A70B2-BDC9-0F40-B192-C37AC7E2573E}"/>
    <dgm:cxn modelId="{397104A6-0E47-A646-B330-5AB0DCFF0236}" type="presOf" srcId="{B9725AD7-A366-5044-A64C-7C80B649D679}" destId="{479EBF3E-49F1-9F4F-BEDA-009EFAF2F85B}" srcOrd="0" destOrd="0" presId="urn:microsoft.com/office/officeart/2005/8/layout/hierarchy1"/>
    <dgm:cxn modelId="{FE512EA9-F390-6B4A-B75E-40B1E51D2A80}" srcId="{A16E1781-4ADA-1542-BEA0-9EEF747067D6}" destId="{AF9370B2-EF93-7346-9580-2A85A81226DB}" srcOrd="1" destOrd="0" parTransId="{92643D10-7174-B14D-8058-85626F33E63F}" sibTransId="{C69C39CF-1EA7-D240-9430-637E0CEF88FC}"/>
    <dgm:cxn modelId="{25CC6E14-AFF2-C249-AD6D-3CE4A769A710}" type="presOf" srcId="{308BC0E3-8FE6-A94E-AE21-BD5F2A5A0C16}" destId="{BA3AB1F7-E499-A641-B82C-157EA9B1DC00}" srcOrd="0" destOrd="0" presId="urn:microsoft.com/office/officeart/2005/8/layout/hierarchy1"/>
    <dgm:cxn modelId="{D48E4E7F-2F42-FC4C-B820-8206ABD45242}" type="presOf" srcId="{21E05B3C-0E7D-F941-8ED0-24DE282FDB4A}" destId="{05C14F9D-4005-814F-824A-74B27344100D}" srcOrd="0" destOrd="0" presId="urn:microsoft.com/office/officeart/2005/8/layout/hierarchy1"/>
    <dgm:cxn modelId="{DC0B0E72-573D-FF4A-82EA-04DC66F9B996}" type="presOf" srcId="{CE022278-D23C-3A42-B8E7-099239E7D28D}" destId="{D50252E2-7742-3045-931A-D8A71F81012D}" srcOrd="0" destOrd="0" presId="urn:microsoft.com/office/officeart/2005/8/layout/hierarchy1"/>
    <dgm:cxn modelId="{2A3B408E-C2E1-474A-A6BB-4A2FB1E4C7FC}" type="presOf" srcId="{CCDDBDC4-67E8-D448-98EC-F1B92D0FCC5F}" destId="{599AE3CA-048F-1E41-B954-47FC5AA0B6B0}" srcOrd="0" destOrd="0" presId="urn:microsoft.com/office/officeart/2005/8/layout/hierarchy1"/>
    <dgm:cxn modelId="{328FA91C-120D-DB4D-8678-82198C3FC50F}" srcId="{A16E1781-4ADA-1542-BEA0-9EEF747067D6}" destId="{3EC9188B-6744-DA4E-AC9B-B6AF869B0FDA}" srcOrd="2" destOrd="0" parTransId="{2159C0C0-8D14-F74A-84A9-B3B617E64094}" sibTransId="{B673A932-EF4D-2E4D-BA32-EFBA498AC181}"/>
    <dgm:cxn modelId="{8F2C1B6C-6273-AC46-B742-78385AE77C20}" type="presOf" srcId="{AA5AFD99-AB5A-964C-BFE5-55DE8202C270}" destId="{88574294-D971-D941-8103-DDAC173BB71A}" srcOrd="0" destOrd="0" presId="urn:microsoft.com/office/officeart/2005/8/layout/hierarchy1"/>
    <dgm:cxn modelId="{96859B27-6B97-6B44-A818-D7B70707404E}" type="presOf" srcId="{72D719C7-C495-5C48-BE5A-BE4D1A5429B2}" destId="{4C730B91-C3DD-744C-ACB0-934183A315C0}" srcOrd="0" destOrd="0" presId="urn:microsoft.com/office/officeart/2005/8/layout/hierarchy1"/>
    <dgm:cxn modelId="{79586906-8CAC-2E40-8DCA-DB05EEB4DCCC}" type="presOf" srcId="{FFCFCF31-D2B1-864F-BC34-0C2FC2511C8A}" destId="{AF78DCD5-5B4B-A840-BADC-990A9D3A8E27}" srcOrd="0" destOrd="0" presId="urn:microsoft.com/office/officeart/2005/8/layout/hierarchy1"/>
    <dgm:cxn modelId="{CD869BE9-2935-F640-858D-8C6ADCAA63E2}" type="presOf" srcId="{449B0535-5842-1A4D-9BAD-BC1752A0947C}" destId="{25083F82-4071-1C43-BA59-6578C9E0FC27}" srcOrd="0" destOrd="0" presId="urn:microsoft.com/office/officeart/2005/8/layout/hierarchy1"/>
    <dgm:cxn modelId="{26728FD9-8ECC-F84A-9611-14D1D1F302BA}" srcId="{21E05B3C-0E7D-F941-8ED0-24DE282FDB4A}" destId="{E038BCC0-0492-874B-B633-C4618F1EDA3E}" srcOrd="0" destOrd="0" parTransId="{72D719C7-C495-5C48-BE5A-BE4D1A5429B2}" sibTransId="{B785A350-B5F9-2F42-A14B-BA6A0B2C4C5D}"/>
    <dgm:cxn modelId="{2CBE15AE-4A73-8B4A-90C7-138F0C8B8F75}" type="presOf" srcId="{963C4E2E-389D-2541-B558-6BC4384D3F93}" destId="{E690B4C2-6B4F-C348-BC28-CE14AB7E5EE6}" srcOrd="0" destOrd="0" presId="urn:microsoft.com/office/officeart/2005/8/layout/hierarchy1"/>
    <dgm:cxn modelId="{534DD456-57ED-3D4B-9ABC-95929DB4201D}" type="presOf" srcId="{C107BFF7-6C88-304D-BEF4-A3F7ADAF530B}" destId="{1AD44D77-BC2F-6940-A510-8E08BB594B91}" srcOrd="0" destOrd="0" presId="urn:microsoft.com/office/officeart/2005/8/layout/hierarchy1"/>
    <dgm:cxn modelId="{C80609C4-BFD0-BF47-BA2A-22B9E7A503AA}" type="presOf" srcId="{E038BCC0-0492-874B-B633-C4618F1EDA3E}" destId="{DCC1EC71-6E54-F441-9357-9EED13AC2D32}" srcOrd="0" destOrd="0" presId="urn:microsoft.com/office/officeart/2005/8/layout/hierarchy1"/>
    <dgm:cxn modelId="{B34DDE1A-31C0-BE4E-8F53-EAF1E6A45D5B}" srcId="{963C4E2E-389D-2541-B558-6BC4384D3F93}" destId="{449B0535-5842-1A4D-9BAD-BC1752A0947C}" srcOrd="1" destOrd="0" parTransId="{0F28153A-F35C-9E46-8A83-48EE7A2864C5}" sibTransId="{5B725FFD-0199-984C-AD28-E6EDD3003026}"/>
    <dgm:cxn modelId="{7D4BE685-EB0E-1B44-B40D-C33B9B5BAA63}" srcId="{E038BCC0-0492-874B-B633-C4618F1EDA3E}" destId="{E10729E1-F0C1-F14D-89AF-379C7CDE30E0}" srcOrd="0" destOrd="0" parTransId="{AA5AFD99-AB5A-964C-BFE5-55DE8202C270}" sibTransId="{3A1144E5-9AE0-CC45-9DCC-15398D78DD8B}"/>
    <dgm:cxn modelId="{6E1A6CA7-B294-234B-9C8B-5F10351C8ADB}" srcId="{963C4E2E-389D-2541-B558-6BC4384D3F93}" destId="{CE022278-D23C-3A42-B8E7-099239E7D28D}" srcOrd="0" destOrd="0" parTransId="{5AAAA111-EF96-FD46-91DB-9D4786AAE8D9}" sibTransId="{C755A067-0F29-1F40-A194-F72369F277BD}"/>
    <dgm:cxn modelId="{47C7D5AD-B784-D744-90C1-178DADAECEBF}" type="presOf" srcId="{B7662775-EB87-9548-8C7D-C02C9F4813A7}" destId="{FA191699-979A-D546-BF1A-448AF76C6200}" srcOrd="0" destOrd="0" presId="urn:microsoft.com/office/officeart/2005/8/layout/hierarchy1"/>
    <dgm:cxn modelId="{6D46DC1E-2920-BF48-99EE-EA145E78BE8E}" type="presOf" srcId="{BC9F4D09-97FB-8542-A780-2D363668579F}" destId="{E5653949-50AF-984B-B801-A930976A3CA5}" srcOrd="0" destOrd="0" presId="urn:microsoft.com/office/officeart/2005/8/layout/hierarchy1"/>
    <dgm:cxn modelId="{E1C0C78A-521B-F54F-A98B-97794C2459A3}" srcId="{DAF56811-B09C-824B-A4EF-7142D6FED451}" destId="{A16E1781-4ADA-1542-BEA0-9EEF747067D6}" srcOrd="0" destOrd="0" parTransId="{B7662775-EB87-9548-8C7D-C02C9F4813A7}" sibTransId="{DDB74601-99F2-5446-8B07-64C04E5E298C}"/>
    <dgm:cxn modelId="{78ACF63B-E057-5348-9935-D6E9A57603D6}" type="presOf" srcId="{92643D10-7174-B14D-8058-85626F33E63F}" destId="{803776ED-6B09-E641-92B5-CE7EC1CA6FD8}" srcOrd="0" destOrd="0" presId="urn:microsoft.com/office/officeart/2005/8/layout/hierarchy1"/>
    <dgm:cxn modelId="{B693F4D4-9FF5-DB43-B467-A7F83407C47E}" type="presOf" srcId="{0E11D172-4A96-104A-848E-08D37228818B}" destId="{F0E2E5E4-52A1-0A43-A696-338A7878C1C8}" srcOrd="0" destOrd="0" presId="urn:microsoft.com/office/officeart/2005/8/layout/hierarchy1"/>
    <dgm:cxn modelId="{572172F4-07F9-6040-A37B-142E58496A5F}" type="presOf" srcId="{3EC9188B-6744-DA4E-AC9B-B6AF869B0FDA}" destId="{FA060560-71FB-1B4F-9B24-BE3C3C4BE0FF}" srcOrd="0" destOrd="0" presId="urn:microsoft.com/office/officeart/2005/8/layout/hierarchy1"/>
    <dgm:cxn modelId="{52E503DE-E1AC-2049-9E15-D3CB71F95D46}" type="presOf" srcId="{AF9370B2-EF93-7346-9580-2A85A81226DB}" destId="{5D4DD44A-9BCE-5A45-822F-055CDEF668C2}" srcOrd="0" destOrd="0" presId="urn:microsoft.com/office/officeart/2005/8/layout/hierarchy1"/>
    <dgm:cxn modelId="{1BF44DA8-F922-AB49-8F57-3DAE259984F5}" type="presOf" srcId="{A16E1781-4ADA-1542-BEA0-9EEF747067D6}" destId="{D74D2432-C317-B748-B222-6920D5540B38}" srcOrd="0" destOrd="0" presId="urn:microsoft.com/office/officeart/2005/8/layout/hierarchy1"/>
    <dgm:cxn modelId="{D305B6E2-681E-CD4D-B7FE-C70B2D89C7B3}" type="presParOf" srcId="{E5653949-50AF-984B-B801-A930976A3CA5}" destId="{AF3A1DB9-471D-364D-9020-8AB802E896FC}" srcOrd="0" destOrd="0" presId="urn:microsoft.com/office/officeart/2005/8/layout/hierarchy1"/>
    <dgm:cxn modelId="{AF4FDAF3-CB33-1241-90A0-EEAA7C6D16CD}" type="presParOf" srcId="{AF3A1DB9-471D-364D-9020-8AB802E896FC}" destId="{332CAD47-9AC0-BB42-A561-3C6359FC6749}" srcOrd="0" destOrd="0" presId="urn:microsoft.com/office/officeart/2005/8/layout/hierarchy1"/>
    <dgm:cxn modelId="{08917A6B-91E4-F24B-AB9C-C08D635D9111}" type="presParOf" srcId="{332CAD47-9AC0-BB42-A561-3C6359FC6749}" destId="{E9AF9E55-F7A0-8343-B634-97DAA94D2C34}" srcOrd="0" destOrd="0" presId="urn:microsoft.com/office/officeart/2005/8/layout/hierarchy1"/>
    <dgm:cxn modelId="{630CF5F6-9C1A-7945-8A92-30ECE7AF4B20}" type="presParOf" srcId="{332CAD47-9AC0-BB42-A561-3C6359FC6749}" destId="{05C14F9D-4005-814F-824A-74B27344100D}" srcOrd="1" destOrd="0" presId="urn:microsoft.com/office/officeart/2005/8/layout/hierarchy1"/>
    <dgm:cxn modelId="{1D9D1368-C74A-0C4C-A2CB-31D3D0ACA846}" type="presParOf" srcId="{AF3A1DB9-471D-364D-9020-8AB802E896FC}" destId="{94327419-B1AC-4C4A-89EE-579BDA0A844A}" srcOrd="1" destOrd="0" presId="urn:microsoft.com/office/officeart/2005/8/layout/hierarchy1"/>
    <dgm:cxn modelId="{DDDDBC3E-CF73-FE42-B601-8030F8E1CFB9}" type="presParOf" srcId="{94327419-B1AC-4C4A-89EE-579BDA0A844A}" destId="{4C730B91-C3DD-744C-ACB0-934183A315C0}" srcOrd="0" destOrd="0" presId="urn:microsoft.com/office/officeart/2005/8/layout/hierarchy1"/>
    <dgm:cxn modelId="{A6FBE4B3-26E3-0E46-904F-4E087AA46A0D}" type="presParOf" srcId="{94327419-B1AC-4C4A-89EE-579BDA0A844A}" destId="{AFB7966A-7E95-A243-8EB8-863A27964305}" srcOrd="1" destOrd="0" presId="urn:microsoft.com/office/officeart/2005/8/layout/hierarchy1"/>
    <dgm:cxn modelId="{D931275D-CF5A-ED45-8BA2-29F5E9611C26}" type="presParOf" srcId="{AFB7966A-7E95-A243-8EB8-863A27964305}" destId="{96EE9EE8-BDAB-8049-8088-BCEEE962EA67}" srcOrd="0" destOrd="0" presId="urn:microsoft.com/office/officeart/2005/8/layout/hierarchy1"/>
    <dgm:cxn modelId="{DF3D937F-0C32-3F44-9624-77FA567ACA3B}" type="presParOf" srcId="{96EE9EE8-BDAB-8049-8088-BCEEE962EA67}" destId="{D07358F4-B514-494C-8CDE-AD3C5D53C1D7}" srcOrd="0" destOrd="0" presId="urn:microsoft.com/office/officeart/2005/8/layout/hierarchy1"/>
    <dgm:cxn modelId="{2664713A-EF6F-794D-A35A-E80187C513DD}" type="presParOf" srcId="{96EE9EE8-BDAB-8049-8088-BCEEE962EA67}" destId="{DCC1EC71-6E54-F441-9357-9EED13AC2D32}" srcOrd="1" destOrd="0" presId="urn:microsoft.com/office/officeart/2005/8/layout/hierarchy1"/>
    <dgm:cxn modelId="{3AB289B9-187C-984F-8B06-A7B896FFD0CF}" type="presParOf" srcId="{AFB7966A-7E95-A243-8EB8-863A27964305}" destId="{28140185-08DC-614B-85F1-B28300F5EF6D}" srcOrd="1" destOrd="0" presId="urn:microsoft.com/office/officeart/2005/8/layout/hierarchy1"/>
    <dgm:cxn modelId="{44A922C1-B213-F14D-B5CA-846B0B9A0AD0}" type="presParOf" srcId="{28140185-08DC-614B-85F1-B28300F5EF6D}" destId="{88574294-D971-D941-8103-DDAC173BB71A}" srcOrd="0" destOrd="0" presId="urn:microsoft.com/office/officeart/2005/8/layout/hierarchy1"/>
    <dgm:cxn modelId="{6F3D389F-9E13-7546-BA6C-36ECB7E73BD8}" type="presParOf" srcId="{28140185-08DC-614B-85F1-B28300F5EF6D}" destId="{596ED9DD-944E-0443-B701-19E7092070DF}" srcOrd="1" destOrd="0" presId="urn:microsoft.com/office/officeart/2005/8/layout/hierarchy1"/>
    <dgm:cxn modelId="{3AFD9BC0-9945-6D4F-A961-4DFD9A4656E7}" type="presParOf" srcId="{596ED9DD-944E-0443-B701-19E7092070DF}" destId="{64CCF3CA-8426-7249-A1E8-DB41519CC0DE}" srcOrd="0" destOrd="0" presId="urn:microsoft.com/office/officeart/2005/8/layout/hierarchy1"/>
    <dgm:cxn modelId="{120CE337-BACC-3740-8D68-C10631017EB0}" type="presParOf" srcId="{64CCF3CA-8426-7249-A1E8-DB41519CC0DE}" destId="{4CDAF77D-3D6A-3A4A-BB35-5D621D661AC8}" srcOrd="0" destOrd="0" presId="urn:microsoft.com/office/officeart/2005/8/layout/hierarchy1"/>
    <dgm:cxn modelId="{491D1234-F162-E744-959F-1F11FC00AF02}" type="presParOf" srcId="{64CCF3CA-8426-7249-A1E8-DB41519CC0DE}" destId="{001D7923-C7E8-8342-8DB0-3A007B6A0E47}" srcOrd="1" destOrd="0" presId="urn:microsoft.com/office/officeart/2005/8/layout/hierarchy1"/>
    <dgm:cxn modelId="{91E35B1C-2FBA-0C4A-BC01-F887FF303040}" type="presParOf" srcId="{596ED9DD-944E-0443-B701-19E7092070DF}" destId="{3695121F-8B2C-6548-A05F-24A1483BA69F}" srcOrd="1" destOrd="0" presId="urn:microsoft.com/office/officeart/2005/8/layout/hierarchy1"/>
    <dgm:cxn modelId="{7CEB9D5D-DF55-374A-9BCA-362FE44F359C}" type="presParOf" srcId="{28140185-08DC-614B-85F1-B28300F5EF6D}" destId="{AF78DCD5-5B4B-A840-BADC-990A9D3A8E27}" srcOrd="2" destOrd="0" presId="urn:microsoft.com/office/officeart/2005/8/layout/hierarchy1"/>
    <dgm:cxn modelId="{F413EF3D-9E30-DC41-9ED1-F30BDF88EE45}" type="presParOf" srcId="{28140185-08DC-614B-85F1-B28300F5EF6D}" destId="{B40C0CA1-5C52-C24D-B63E-1F5C66145C2E}" srcOrd="3" destOrd="0" presId="urn:microsoft.com/office/officeart/2005/8/layout/hierarchy1"/>
    <dgm:cxn modelId="{844BB6D4-84C7-D444-838E-8A4E88BBCF2A}" type="presParOf" srcId="{B40C0CA1-5C52-C24D-B63E-1F5C66145C2E}" destId="{3C74AB25-B61D-DE49-8174-B3FB12F0B64C}" srcOrd="0" destOrd="0" presId="urn:microsoft.com/office/officeart/2005/8/layout/hierarchy1"/>
    <dgm:cxn modelId="{B54EC486-6375-EB4D-AFC3-101DA47B0B4E}" type="presParOf" srcId="{3C74AB25-B61D-DE49-8174-B3FB12F0B64C}" destId="{263B4148-0F45-F24C-9A40-3F58D0B09C89}" srcOrd="0" destOrd="0" presId="urn:microsoft.com/office/officeart/2005/8/layout/hierarchy1"/>
    <dgm:cxn modelId="{1F92991A-1FF1-2445-818F-76A2115D6A88}" type="presParOf" srcId="{3C74AB25-B61D-DE49-8174-B3FB12F0B64C}" destId="{F0E2E5E4-52A1-0A43-A696-338A7878C1C8}" srcOrd="1" destOrd="0" presId="urn:microsoft.com/office/officeart/2005/8/layout/hierarchy1"/>
    <dgm:cxn modelId="{994E2264-713B-514B-BC65-4D9D48E7B2A7}" type="presParOf" srcId="{B40C0CA1-5C52-C24D-B63E-1F5C66145C2E}" destId="{D007390E-45E9-A74A-BA8D-F80B75CDAB8D}" srcOrd="1" destOrd="0" presId="urn:microsoft.com/office/officeart/2005/8/layout/hierarchy1"/>
    <dgm:cxn modelId="{043D4F59-C212-F545-BA7C-824A51A4A01F}" type="presParOf" srcId="{94327419-B1AC-4C4A-89EE-579BDA0A844A}" destId="{BA3AB1F7-E499-A641-B82C-157EA9B1DC00}" srcOrd="2" destOrd="0" presId="urn:microsoft.com/office/officeart/2005/8/layout/hierarchy1"/>
    <dgm:cxn modelId="{EBFC97DA-A3F6-344A-9047-34225143F39A}" type="presParOf" srcId="{94327419-B1AC-4C4A-89EE-579BDA0A844A}" destId="{BB6CDF6C-7EE3-AC4F-902B-BD1D821184B0}" srcOrd="3" destOrd="0" presId="urn:microsoft.com/office/officeart/2005/8/layout/hierarchy1"/>
    <dgm:cxn modelId="{1BB2EA13-0F29-9447-A632-E5AEBAA065D4}" type="presParOf" srcId="{BB6CDF6C-7EE3-AC4F-902B-BD1D821184B0}" destId="{DF4473A1-F687-CA4D-A9E4-01F606DBD37F}" srcOrd="0" destOrd="0" presId="urn:microsoft.com/office/officeart/2005/8/layout/hierarchy1"/>
    <dgm:cxn modelId="{69D165C6-6583-2746-B8B3-5A67BA8FBC88}" type="presParOf" srcId="{DF4473A1-F687-CA4D-A9E4-01F606DBD37F}" destId="{B026ED1D-46EB-7E44-A3E4-B399594C5A92}" srcOrd="0" destOrd="0" presId="urn:microsoft.com/office/officeart/2005/8/layout/hierarchy1"/>
    <dgm:cxn modelId="{319EBAAA-4D55-F74C-9A51-2BF98EADC6EB}" type="presParOf" srcId="{DF4473A1-F687-CA4D-A9E4-01F606DBD37F}" destId="{EE1FCC76-E21F-DD40-9AE7-64FD8AD98F1C}" srcOrd="1" destOrd="0" presId="urn:microsoft.com/office/officeart/2005/8/layout/hierarchy1"/>
    <dgm:cxn modelId="{F067445F-4C51-3647-8403-05DE07AFF0D0}" type="presParOf" srcId="{BB6CDF6C-7EE3-AC4F-902B-BD1D821184B0}" destId="{78E6116B-8054-9C4B-80AA-5F4D011BC15F}" srcOrd="1" destOrd="0" presId="urn:microsoft.com/office/officeart/2005/8/layout/hierarchy1"/>
    <dgm:cxn modelId="{2C63DEC9-FC6D-3A44-AF18-0C0E9C5B95E3}" type="presParOf" srcId="{78E6116B-8054-9C4B-80AA-5F4D011BC15F}" destId="{FA191699-979A-D546-BF1A-448AF76C6200}" srcOrd="0" destOrd="0" presId="urn:microsoft.com/office/officeart/2005/8/layout/hierarchy1"/>
    <dgm:cxn modelId="{0EB81C99-A7DF-3B4C-8A7F-E0DBAAF356BB}" type="presParOf" srcId="{78E6116B-8054-9C4B-80AA-5F4D011BC15F}" destId="{A11187EF-2BCD-3B4F-8FA2-A77002FF12DB}" srcOrd="1" destOrd="0" presId="urn:microsoft.com/office/officeart/2005/8/layout/hierarchy1"/>
    <dgm:cxn modelId="{0A4E6AAA-D76E-B74D-A4EF-7E042E1DD613}" type="presParOf" srcId="{A11187EF-2BCD-3B4F-8FA2-A77002FF12DB}" destId="{70D763CA-7166-684A-A262-EE53E5804F21}" srcOrd="0" destOrd="0" presId="urn:microsoft.com/office/officeart/2005/8/layout/hierarchy1"/>
    <dgm:cxn modelId="{92818BBA-D4F0-2045-BECC-AA6348D4F2F6}" type="presParOf" srcId="{70D763CA-7166-684A-A262-EE53E5804F21}" destId="{ED6B8E93-D392-BD4C-9C05-243A6572F217}" srcOrd="0" destOrd="0" presId="urn:microsoft.com/office/officeart/2005/8/layout/hierarchy1"/>
    <dgm:cxn modelId="{0C6F6501-03DA-3345-B8FF-E43A060EB6FB}" type="presParOf" srcId="{70D763CA-7166-684A-A262-EE53E5804F21}" destId="{D74D2432-C317-B748-B222-6920D5540B38}" srcOrd="1" destOrd="0" presId="urn:microsoft.com/office/officeart/2005/8/layout/hierarchy1"/>
    <dgm:cxn modelId="{6A2C292D-3A6F-2F4F-97AC-D809E7E818DC}" type="presParOf" srcId="{A11187EF-2BCD-3B4F-8FA2-A77002FF12DB}" destId="{FD658B1F-BC29-184F-B6C7-F3F2BA6F0E3E}" srcOrd="1" destOrd="0" presId="urn:microsoft.com/office/officeart/2005/8/layout/hierarchy1"/>
    <dgm:cxn modelId="{7CFDE34E-A146-BE48-A1A1-0B702F112B27}" type="presParOf" srcId="{FD658B1F-BC29-184F-B6C7-F3F2BA6F0E3E}" destId="{479EBF3E-49F1-9F4F-BEDA-009EFAF2F85B}" srcOrd="0" destOrd="0" presId="urn:microsoft.com/office/officeart/2005/8/layout/hierarchy1"/>
    <dgm:cxn modelId="{76CE4FF2-3D69-BB4E-8710-F67B1A425104}" type="presParOf" srcId="{FD658B1F-BC29-184F-B6C7-F3F2BA6F0E3E}" destId="{046C2E31-43E0-9E47-B0AE-545276638685}" srcOrd="1" destOrd="0" presId="urn:microsoft.com/office/officeart/2005/8/layout/hierarchy1"/>
    <dgm:cxn modelId="{ECBFEFB6-9CBC-EA42-A7DE-84CF17465D75}" type="presParOf" srcId="{046C2E31-43E0-9E47-B0AE-545276638685}" destId="{E3882DB6-3B13-4341-9018-1F49DE73DA4D}" srcOrd="0" destOrd="0" presId="urn:microsoft.com/office/officeart/2005/8/layout/hierarchy1"/>
    <dgm:cxn modelId="{584A5CB2-8D67-5F4F-9413-F4A959916D4B}" type="presParOf" srcId="{E3882DB6-3B13-4341-9018-1F49DE73DA4D}" destId="{0C9F8B11-CA79-8442-A1E8-BCE47DC91F08}" srcOrd="0" destOrd="0" presId="urn:microsoft.com/office/officeart/2005/8/layout/hierarchy1"/>
    <dgm:cxn modelId="{AB5266CB-8FFD-3845-A181-21D3139C8EB8}" type="presParOf" srcId="{E3882DB6-3B13-4341-9018-1F49DE73DA4D}" destId="{599AE3CA-048F-1E41-B954-47FC5AA0B6B0}" srcOrd="1" destOrd="0" presId="urn:microsoft.com/office/officeart/2005/8/layout/hierarchy1"/>
    <dgm:cxn modelId="{2C8054B8-FB40-774C-A32E-C996D6C8B2FD}" type="presParOf" srcId="{046C2E31-43E0-9E47-B0AE-545276638685}" destId="{F622B635-2BC8-0F4D-9615-68157E14B2DC}" srcOrd="1" destOrd="0" presId="urn:microsoft.com/office/officeart/2005/8/layout/hierarchy1"/>
    <dgm:cxn modelId="{5D8062C3-51D0-204C-960B-9FCE0C79FB16}" type="presParOf" srcId="{FD658B1F-BC29-184F-B6C7-F3F2BA6F0E3E}" destId="{803776ED-6B09-E641-92B5-CE7EC1CA6FD8}" srcOrd="2" destOrd="0" presId="urn:microsoft.com/office/officeart/2005/8/layout/hierarchy1"/>
    <dgm:cxn modelId="{945A2F80-E5DD-B14F-B686-8E7B3EFF99A4}" type="presParOf" srcId="{FD658B1F-BC29-184F-B6C7-F3F2BA6F0E3E}" destId="{BCC43339-B8C6-504A-B752-59675B32C068}" srcOrd="3" destOrd="0" presId="urn:microsoft.com/office/officeart/2005/8/layout/hierarchy1"/>
    <dgm:cxn modelId="{0AD5373D-52B1-EC49-8F6A-65830968DF04}" type="presParOf" srcId="{BCC43339-B8C6-504A-B752-59675B32C068}" destId="{B2298ADE-B369-804C-A3D0-9844F7E2B55E}" srcOrd="0" destOrd="0" presId="urn:microsoft.com/office/officeart/2005/8/layout/hierarchy1"/>
    <dgm:cxn modelId="{A66F1FCA-6069-A642-920D-2E23958DDAA3}" type="presParOf" srcId="{B2298ADE-B369-804C-A3D0-9844F7E2B55E}" destId="{3D301571-F581-1140-A87F-0023DFC047CA}" srcOrd="0" destOrd="0" presId="urn:microsoft.com/office/officeart/2005/8/layout/hierarchy1"/>
    <dgm:cxn modelId="{CD63F300-2A2F-4F46-8781-2821B9690B84}" type="presParOf" srcId="{B2298ADE-B369-804C-A3D0-9844F7E2B55E}" destId="{5D4DD44A-9BCE-5A45-822F-055CDEF668C2}" srcOrd="1" destOrd="0" presId="urn:microsoft.com/office/officeart/2005/8/layout/hierarchy1"/>
    <dgm:cxn modelId="{CF4933A7-9D53-AE4A-8A86-90C0864F6F58}" type="presParOf" srcId="{BCC43339-B8C6-504A-B752-59675B32C068}" destId="{91674E7C-303F-E14E-96EC-BF9FC5812E1D}" srcOrd="1" destOrd="0" presId="urn:microsoft.com/office/officeart/2005/8/layout/hierarchy1"/>
    <dgm:cxn modelId="{14DDBB70-1FD4-1941-9BA7-A783773985A8}" type="presParOf" srcId="{FD658B1F-BC29-184F-B6C7-F3F2BA6F0E3E}" destId="{C896CA85-73BC-BF46-A2F1-87CEA877E2C5}" srcOrd="4" destOrd="0" presId="urn:microsoft.com/office/officeart/2005/8/layout/hierarchy1"/>
    <dgm:cxn modelId="{F1219945-109E-A447-ABC6-6C71DE54DE71}" type="presParOf" srcId="{FD658B1F-BC29-184F-B6C7-F3F2BA6F0E3E}" destId="{67D0897A-28C9-F24A-853D-39E8083D1588}" srcOrd="5" destOrd="0" presId="urn:microsoft.com/office/officeart/2005/8/layout/hierarchy1"/>
    <dgm:cxn modelId="{44A765A4-823B-0D4E-AF82-80FBD9E4CA2F}" type="presParOf" srcId="{67D0897A-28C9-F24A-853D-39E8083D1588}" destId="{3D9216EF-D25B-2E4B-88F8-5B8A713B3272}" srcOrd="0" destOrd="0" presId="urn:microsoft.com/office/officeart/2005/8/layout/hierarchy1"/>
    <dgm:cxn modelId="{6175F9C7-5B3B-3846-95AC-B0CBB13C2C8F}" type="presParOf" srcId="{3D9216EF-D25B-2E4B-88F8-5B8A713B3272}" destId="{B372F6D6-3A6D-F742-B226-7C16F8BDCE5C}" srcOrd="0" destOrd="0" presId="urn:microsoft.com/office/officeart/2005/8/layout/hierarchy1"/>
    <dgm:cxn modelId="{CCB77650-CB40-2B42-9841-1DAC52556D5F}" type="presParOf" srcId="{3D9216EF-D25B-2E4B-88F8-5B8A713B3272}" destId="{FA060560-71FB-1B4F-9B24-BE3C3C4BE0FF}" srcOrd="1" destOrd="0" presId="urn:microsoft.com/office/officeart/2005/8/layout/hierarchy1"/>
    <dgm:cxn modelId="{05E4EBEE-ABA5-C941-B79A-3F2BF7F58212}" type="presParOf" srcId="{67D0897A-28C9-F24A-853D-39E8083D1588}" destId="{59482735-FA01-554D-AB22-2F0EA445DB77}" srcOrd="1" destOrd="0" presId="urn:microsoft.com/office/officeart/2005/8/layout/hierarchy1"/>
    <dgm:cxn modelId="{79DB30A8-63FD-C04C-AC16-518D6F0A0CBB}" type="presParOf" srcId="{78E6116B-8054-9C4B-80AA-5F4D011BC15F}" destId="{1AD44D77-BC2F-6940-A510-8E08BB594B91}" srcOrd="2" destOrd="0" presId="urn:microsoft.com/office/officeart/2005/8/layout/hierarchy1"/>
    <dgm:cxn modelId="{517F0E23-C37A-7C49-B449-31C816D19183}" type="presParOf" srcId="{78E6116B-8054-9C4B-80AA-5F4D011BC15F}" destId="{43E3922E-D553-584A-9568-045780F16E0D}" srcOrd="3" destOrd="0" presId="urn:microsoft.com/office/officeart/2005/8/layout/hierarchy1"/>
    <dgm:cxn modelId="{AD3494E2-F93B-E843-BFAB-7CC0C751FE8A}" type="presParOf" srcId="{43E3922E-D553-584A-9568-045780F16E0D}" destId="{E5C4EEBF-D2D5-5B48-9666-B40FADE4BC1F}" srcOrd="0" destOrd="0" presId="urn:microsoft.com/office/officeart/2005/8/layout/hierarchy1"/>
    <dgm:cxn modelId="{33CF1EF1-0B1C-4648-B97E-3267149B6DAD}" type="presParOf" srcId="{E5C4EEBF-D2D5-5B48-9666-B40FADE4BC1F}" destId="{A8B31AF3-6DFA-E847-BB32-D62D71810EF3}" srcOrd="0" destOrd="0" presId="urn:microsoft.com/office/officeart/2005/8/layout/hierarchy1"/>
    <dgm:cxn modelId="{6E011B4C-129C-074E-A9EB-ACABF6F5FAF3}" type="presParOf" srcId="{E5C4EEBF-D2D5-5B48-9666-B40FADE4BC1F}" destId="{E690B4C2-6B4F-C348-BC28-CE14AB7E5EE6}" srcOrd="1" destOrd="0" presId="urn:microsoft.com/office/officeart/2005/8/layout/hierarchy1"/>
    <dgm:cxn modelId="{6E2071F2-0B5B-7941-BA64-59B1E6EECE85}" type="presParOf" srcId="{43E3922E-D553-584A-9568-045780F16E0D}" destId="{38E935FB-EE39-7A4F-A6E3-1EF202D96C7C}" srcOrd="1" destOrd="0" presId="urn:microsoft.com/office/officeart/2005/8/layout/hierarchy1"/>
    <dgm:cxn modelId="{0C98FAC8-D3AF-D344-87A6-E088DDB14BBF}" type="presParOf" srcId="{38E935FB-EE39-7A4F-A6E3-1EF202D96C7C}" destId="{0ABC429C-7B13-D448-90E5-93C27C56694C}" srcOrd="0" destOrd="0" presId="urn:microsoft.com/office/officeart/2005/8/layout/hierarchy1"/>
    <dgm:cxn modelId="{6A3AE89E-9115-8F4B-8375-0376D8A69C97}" type="presParOf" srcId="{38E935FB-EE39-7A4F-A6E3-1EF202D96C7C}" destId="{EC834412-A6D7-4540-B822-1BE20E9FD519}" srcOrd="1" destOrd="0" presId="urn:microsoft.com/office/officeart/2005/8/layout/hierarchy1"/>
    <dgm:cxn modelId="{613846A5-A654-E14F-9988-FE23DF719DBF}" type="presParOf" srcId="{EC834412-A6D7-4540-B822-1BE20E9FD519}" destId="{B9D48C1D-43E6-E048-B11C-376EC38C906B}" srcOrd="0" destOrd="0" presId="urn:microsoft.com/office/officeart/2005/8/layout/hierarchy1"/>
    <dgm:cxn modelId="{8FE80E53-9839-E947-BC69-E1B3C2F9B5B8}" type="presParOf" srcId="{B9D48C1D-43E6-E048-B11C-376EC38C906B}" destId="{3DC18619-E048-D04A-970A-12A5B59472CA}" srcOrd="0" destOrd="0" presId="urn:microsoft.com/office/officeart/2005/8/layout/hierarchy1"/>
    <dgm:cxn modelId="{07E07096-3306-3542-95D0-DDCAF67BD64E}" type="presParOf" srcId="{B9D48C1D-43E6-E048-B11C-376EC38C906B}" destId="{D50252E2-7742-3045-931A-D8A71F81012D}" srcOrd="1" destOrd="0" presId="urn:microsoft.com/office/officeart/2005/8/layout/hierarchy1"/>
    <dgm:cxn modelId="{7C390BD1-159C-4342-BEC6-560FBECFCCE0}" type="presParOf" srcId="{EC834412-A6D7-4540-B822-1BE20E9FD519}" destId="{1E153D8A-D7A6-814A-BDBE-FFFE22A991A2}" srcOrd="1" destOrd="0" presId="urn:microsoft.com/office/officeart/2005/8/layout/hierarchy1"/>
    <dgm:cxn modelId="{3A2C1000-54C9-D446-9279-6AB1FB6A2717}" type="presParOf" srcId="{38E935FB-EE39-7A4F-A6E3-1EF202D96C7C}" destId="{04C0DF51-7505-F34B-ABA7-DAF9A24DD3CE}" srcOrd="2" destOrd="0" presId="urn:microsoft.com/office/officeart/2005/8/layout/hierarchy1"/>
    <dgm:cxn modelId="{AD8DA57F-C538-EA4A-BD36-7098DFF56499}" type="presParOf" srcId="{38E935FB-EE39-7A4F-A6E3-1EF202D96C7C}" destId="{069E69A2-C76A-2443-8B4C-403BBC53AF5D}" srcOrd="3" destOrd="0" presId="urn:microsoft.com/office/officeart/2005/8/layout/hierarchy1"/>
    <dgm:cxn modelId="{B38868DE-FF19-4641-9D4B-3A1D35EDF5BC}" type="presParOf" srcId="{069E69A2-C76A-2443-8B4C-403BBC53AF5D}" destId="{15465863-CC1F-9649-9E19-6DF263EE0624}" srcOrd="0" destOrd="0" presId="urn:microsoft.com/office/officeart/2005/8/layout/hierarchy1"/>
    <dgm:cxn modelId="{301EFB86-6C82-7542-9CC6-CD82A5A64F54}" type="presParOf" srcId="{15465863-CC1F-9649-9E19-6DF263EE0624}" destId="{A84BE5DA-9EE4-3943-B9D0-CC36FE2A574C}" srcOrd="0" destOrd="0" presId="urn:microsoft.com/office/officeart/2005/8/layout/hierarchy1"/>
    <dgm:cxn modelId="{C42C13C7-6F90-0640-915B-813E70935CA9}" type="presParOf" srcId="{15465863-CC1F-9649-9E19-6DF263EE0624}" destId="{25083F82-4071-1C43-BA59-6578C9E0FC27}" srcOrd="1" destOrd="0" presId="urn:microsoft.com/office/officeart/2005/8/layout/hierarchy1"/>
    <dgm:cxn modelId="{C1D3599E-40DF-0441-B7C5-443109BF6704}" type="presParOf" srcId="{069E69A2-C76A-2443-8B4C-403BBC53AF5D}" destId="{22F3BEFD-16DC-C544-86EF-1F33C4E674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0DF51-7505-F34B-ABA7-DAF9A24DD3CE}">
      <dsp:nvSpPr>
        <dsp:cNvPr id="0" name=""/>
        <dsp:cNvSpPr/>
      </dsp:nvSpPr>
      <dsp:spPr>
        <a:xfrm>
          <a:off x="6836233" y="3305273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696180" y="225784"/>
              </a:lnTo>
              <a:lnTo>
                <a:pt x="696180" y="331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C429C-7B13-D448-90E5-93C27C56694C}">
      <dsp:nvSpPr>
        <dsp:cNvPr id="0" name=""/>
        <dsp:cNvSpPr/>
      </dsp:nvSpPr>
      <dsp:spPr>
        <a:xfrm>
          <a:off x="6140052" y="3305273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696180" y="0"/>
              </a:moveTo>
              <a:lnTo>
                <a:pt x="696180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44D77-BC2F-6940-A510-8E08BB594B91}">
      <dsp:nvSpPr>
        <dsp:cNvPr id="0" name=""/>
        <dsp:cNvSpPr/>
      </dsp:nvSpPr>
      <dsp:spPr>
        <a:xfrm>
          <a:off x="5095781" y="2250559"/>
          <a:ext cx="1740451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1740451" y="225784"/>
              </a:lnTo>
              <a:lnTo>
                <a:pt x="1740451" y="331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6CA85-73BC-BF46-A2F1-87CEA877E2C5}">
      <dsp:nvSpPr>
        <dsp:cNvPr id="0" name=""/>
        <dsp:cNvSpPr/>
      </dsp:nvSpPr>
      <dsp:spPr>
        <a:xfrm>
          <a:off x="3355329" y="3305273"/>
          <a:ext cx="1392361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1392361" y="225784"/>
              </a:lnTo>
              <a:lnTo>
                <a:pt x="1392361" y="331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776ED-6B09-E641-92B5-CE7EC1CA6FD8}">
      <dsp:nvSpPr>
        <dsp:cNvPr id="0" name=""/>
        <dsp:cNvSpPr/>
      </dsp:nvSpPr>
      <dsp:spPr>
        <a:xfrm>
          <a:off x="3309609" y="3305273"/>
          <a:ext cx="91440" cy="331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EBF3E-49F1-9F4F-BEDA-009EFAF2F85B}">
      <dsp:nvSpPr>
        <dsp:cNvPr id="0" name=""/>
        <dsp:cNvSpPr/>
      </dsp:nvSpPr>
      <dsp:spPr>
        <a:xfrm>
          <a:off x="1962968" y="3305273"/>
          <a:ext cx="1392361" cy="331318"/>
        </a:xfrm>
        <a:custGeom>
          <a:avLst/>
          <a:gdLst/>
          <a:ahLst/>
          <a:cxnLst/>
          <a:rect l="0" t="0" r="0" b="0"/>
          <a:pathLst>
            <a:path>
              <a:moveTo>
                <a:pt x="1392361" y="0"/>
              </a:moveTo>
              <a:lnTo>
                <a:pt x="1392361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91699-979A-D546-BF1A-448AF76C6200}">
      <dsp:nvSpPr>
        <dsp:cNvPr id="0" name=""/>
        <dsp:cNvSpPr/>
      </dsp:nvSpPr>
      <dsp:spPr>
        <a:xfrm>
          <a:off x="3355329" y="2250559"/>
          <a:ext cx="1740451" cy="331318"/>
        </a:xfrm>
        <a:custGeom>
          <a:avLst/>
          <a:gdLst/>
          <a:ahLst/>
          <a:cxnLst/>
          <a:rect l="0" t="0" r="0" b="0"/>
          <a:pathLst>
            <a:path>
              <a:moveTo>
                <a:pt x="1740451" y="0"/>
              </a:moveTo>
              <a:lnTo>
                <a:pt x="1740451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AB1F7-E499-A641-B82C-157EA9B1DC00}">
      <dsp:nvSpPr>
        <dsp:cNvPr id="0" name=""/>
        <dsp:cNvSpPr/>
      </dsp:nvSpPr>
      <dsp:spPr>
        <a:xfrm>
          <a:off x="3181284" y="1195845"/>
          <a:ext cx="1914496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1914496" y="225784"/>
              </a:lnTo>
              <a:lnTo>
                <a:pt x="1914496" y="3313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8DCD5-5B4B-A840-BADC-990A9D3A8E27}">
      <dsp:nvSpPr>
        <dsp:cNvPr id="0" name=""/>
        <dsp:cNvSpPr/>
      </dsp:nvSpPr>
      <dsp:spPr>
        <a:xfrm>
          <a:off x="1266787" y="2250559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4"/>
              </a:lnTo>
              <a:lnTo>
                <a:pt x="696180" y="225784"/>
              </a:lnTo>
              <a:lnTo>
                <a:pt x="696180" y="331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4294-D971-D941-8103-DDAC173BB71A}">
      <dsp:nvSpPr>
        <dsp:cNvPr id="0" name=""/>
        <dsp:cNvSpPr/>
      </dsp:nvSpPr>
      <dsp:spPr>
        <a:xfrm>
          <a:off x="570606" y="2250559"/>
          <a:ext cx="696180" cy="331318"/>
        </a:xfrm>
        <a:custGeom>
          <a:avLst/>
          <a:gdLst/>
          <a:ahLst/>
          <a:cxnLst/>
          <a:rect l="0" t="0" r="0" b="0"/>
          <a:pathLst>
            <a:path>
              <a:moveTo>
                <a:pt x="696180" y="0"/>
              </a:moveTo>
              <a:lnTo>
                <a:pt x="696180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30B91-C3DD-744C-ACB0-934183A315C0}">
      <dsp:nvSpPr>
        <dsp:cNvPr id="0" name=""/>
        <dsp:cNvSpPr/>
      </dsp:nvSpPr>
      <dsp:spPr>
        <a:xfrm>
          <a:off x="1266787" y="1195845"/>
          <a:ext cx="1914496" cy="331318"/>
        </a:xfrm>
        <a:custGeom>
          <a:avLst/>
          <a:gdLst/>
          <a:ahLst/>
          <a:cxnLst/>
          <a:rect l="0" t="0" r="0" b="0"/>
          <a:pathLst>
            <a:path>
              <a:moveTo>
                <a:pt x="1914496" y="0"/>
              </a:moveTo>
              <a:lnTo>
                <a:pt x="1914496" y="225784"/>
              </a:lnTo>
              <a:lnTo>
                <a:pt x="0" y="225784"/>
              </a:lnTo>
              <a:lnTo>
                <a:pt x="0" y="33131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F9E55-F7A0-8343-B634-97DAA94D2C34}">
      <dsp:nvSpPr>
        <dsp:cNvPr id="0" name=""/>
        <dsp:cNvSpPr/>
      </dsp:nvSpPr>
      <dsp:spPr>
        <a:xfrm>
          <a:off x="2611682" y="472450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C14F9D-4005-814F-824A-74B27344100D}">
      <dsp:nvSpPr>
        <dsp:cNvPr id="0" name=""/>
        <dsp:cNvSpPr/>
      </dsp:nvSpPr>
      <dsp:spPr>
        <a:xfrm>
          <a:off x="2738260" y="592700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Number validation</a:t>
          </a:r>
          <a:endParaRPr lang="en-US" sz="1200" kern="1200" dirty="0"/>
        </a:p>
      </dsp:txBody>
      <dsp:txXfrm>
        <a:off x="2759448" y="613888"/>
        <a:ext cx="1096828" cy="681019"/>
      </dsp:txXfrm>
    </dsp:sp>
    <dsp:sp modelId="{D07358F4-B514-494C-8CDE-AD3C5D53C1D7}">
      <dsp:nvSpPr>
        <dsp:cNvPr id="0" name=""/>
        <dsp:cNvSpPr/>
      </dsp:nvSpPr>
      <dsp:spPr>
        <a:xfrm>
          <a:off x="697185" y="1527164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C1EC71-6E54-F441-9357-9EED13AC2D32}">
      <dsp:nvSpPr>
        <dsp:cNvPr id="0" name=""/>
        <dsp:cNvSpPr/>
      </dsp:nvSpPr>
      <dsp:spPr>
        <a:xfrm>
          <a:off x="823763" y="1647413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Public key only (e.g., DNS)</a:t>
          </a:r>
          <a:endParaRPr lang="en-US" sz="1200" kern="1200" dirty="0"/>
        </a:p>
      </dsp:txBody>
      <dsp:txXfrm>
        <a:off x="844951" y="1668601"/>
        <a:ext cx="1096828" cy="681019"/>
      </dsp:txXfrm>
    </dsp:sp>
    <dsp:sp modelId="{4CDAF77D-3D6A-3A4A-BB35-5D621D661AC8}">
      <dsp:nvSpPr>
        <dsp:cNvPr id="0" name=""/>
        <dsp:cNvSpPr/>
      </dsp:nvSpPr>
      <dsp:spPr>
        <a:xfrm>
          <a:off x="1004" y="2581878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1D7923-C7E8-8342-8DB0-3A007B6A0E47}">
      <dsp:nvSpPr>
        <dsp:cNvPr id="0" name=""/>
        <dsp:cNvSpPr/>
      </dsp:nvSpPr>
      <dsp:spPr>
        <a:xfrm>
          <a:off x="127582" y="2702127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public</a:t>
          </a:r>
          <a:endParaRPr lang="en-US" sz="1200" kern="1200" dirty="0"/>
        </a:p>
      </dsp:txBody>
      <dsp:txXfrm>
        <a:off x="148770" y="2723315"/>
        <a:ext cx="1096828" cy="681019"/>
      </dsp:txXfrm>
    </dsp:sp>
    <dsp:sp modelId="{263B4148-0F45-F24C-9A40-3F58D0B09C89}">
      <dsp:nvSpPr>
        <dsp:cNvPr id="0" name=""/>
        <dsp:cNvSpPr/>
      </dsp:nvSpPr>
      <dsp:spPr>
        <a:xfrm>
          <a:off x="1393365" y="2581878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E2E5E4-52A1-0A43-A696-338A7878C1C8}">
      <dsp:nvSpPr>
        <dsp:cNvPr id="0" name=""/>
        <dsp:cNvSpPr/>
      </dsp:nvSpPr>
      <dsp:spPr>
        <a:xfrm>
          <a:off x="1519944" y="2702127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private </a:t>
          </a:r>
          <a:endParaRPr lang="en-US" sz="1200" kern="1200" dirty="0"/>
        </a:p>
      </dsp:txBody>
      <dsp:txXfrm>
        <a:off x="1541132" y="2723315"/>
        <a:ext cx="1096828" cy="681019"/>
      </dsp:txXfrm>
    </dsp:sp>
    <dsp:sp modelId="{B026ED1D-46EB-7E44-A3E4-B399594C5A92}">
      <dsp:nvSpPr>
        <dsp:cNvPr id="0" name=""/>
        <dsp:cNvSpPr/>
      </dsp:nvSpPr>
      <dsp:spPr>
        <a:xfrm>
          <a:off x="4526178" y="1527164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1FCC76-E21F-DD40-9AE7-64FD8AD98F1C}">
      <dsp:nvSpPr>
        <dsp:cNvPr id="0" name=""/>
        <dsp:cNvSpPr/>
      </dsp:nvSpPr>
      <dsp:spPr>
        <a:xfrm>
          <a:off x="4652757" y="1647413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X.509 cert</a:t>
          </a:r>
          <a:endParaRPr lang="en-US" sz="1200" kern="1200" dirty="0"/>
        </a:p>
      </dsp:txBody>
      <dsp:txXfrm>
        <a:off x="4673945" y="1668601"/>
        <a:ext cx="1096828" cy="681019"/>
      </dsp:txXfrm>
    </dsp:sp>
    <dsp:sp modelId="{ED6B8E93-D392-BD4C-9C05-243A6572F217}">
      <dsp:nvSpPr>
        <dsp:cNvPr id="0" name=""/>
        <dsp:cNvSpPr/>
      </dsp:nvSpPr>
      <dsp:spPr>
        <a:xfrm>
          <a:off x="2785727" y="2581878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D2432-C317-B748-B222-6920D5540B38}">
      <dsp:nvSpPr>
        <dsp:cNvPr id="0" name=""/>
        <dsp:cNvSpPr/>
      </dsp:nvSpPr>
      <dsp:spPr>
        <a:xfrm>
          <a:off x="2912305" y="2702127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single certifier (per CC)</a:t>
          </a:r>
          <a:endParaRPr lang="en-US" sz="1200" kern="1200" dirty="0"/>
        </a:p>
      </dsp:txBody>
      <dsp:txXfrm>
        <a:off x="2933493" y="2723315"/>
        <a:ext cx="1096828" cy="681019"/>
      </dsp:txXfrm>
    </dsp:sp>
    <dsp:sp modelId="{0C9F8B11-CA79-8442-A1E8-BCE47DC91F08}">
      <dsp:nvSpPr>
        <dsp:cNvPr id="0" name=""/>
        <dsp:cNvSpPr/>
      </dsp:nvSpPr>
      <dsp:spPr>
        <a:xfrm>
          <a:off x="1393365" y="3636591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9AE3CA-048F-1E41-B954-47FC5AA0B6B0}">
      <dsp:nvSpPr>
        <dsp:cNvPr id="0" name=""/>
        <dsp:cNvSpPr/>
      </dsp:nvSpPr>
      <dsp:spPr>
        <a:xfrm>
          <a:off x="1519944" y="3756841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separate delivery (URL)</a:t>
          </a:r>
          <a:endParaRPr lang="en-US" sz="1200" kern="1200" dirty="0"/>
        </a:p>
      </dsp:txBody>
      <dsp:txXfrm>
        <a:off x="1541132" y="3778029"/>
        <a:ext cx="1096828" cy="681019"/>
      </dsp:txXfrm>
    </dsp:sp>
    <dsp:sp modelId="{3D301571-F581-1140-A87F-0023DFC047CA}">
      <dsp:nvSpPr>
        <dsp:cNvPr id="0" name=""/>
        <dsp:cNvSpPr/>
      </dsp:nvSpPr>
      <dsp:spPr>
        <a:xfrm>
          <a:off x="2785727" y="3636591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4DD44A-9BCE-5A45-822F-055CDEF668C2}">
      <dsp:nvSpPr>
        <dsp:cNvPr id="0" name=""/>
        <dsp:cNvSpPr/>
      </dsp:nvSpPr>
      <dsp:spPr>
        <a:xfrm>
          <a:off x="2912305" y="3756841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single “CDN”</a:t>
          </a:r>
          <a:endParaRPr lang="en-US" sz="1200" kern="1200" dirty="0"/>
        </a:p>
      </dsp:txBody>
      <dsp:txXfrm>
        <a:off x="2933493" y="3778029"/>
        <a:ext cx="1096828" cy="681019"/>
      </dsp:txXfrm>
    </dsp:sp>
    <dsp:sp modelId="{B372F6D6-3A6D-F742-B226-7C16F8BDCE5C}">
      <dsp:nvSpPr>
        <dsp:cNvPr id="0" name=""/>
        <dsp:cNvSpPr/>
      </dsp:nvSpPr>
      <dsp:spPr>
        <a:xfrm>
          <a:off x="4178088" y="3636591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060560-71FB-1B4F-9B24-BE3C3C4BE0FF}">
      <dsp:nvSpPr>
        <dsp:cNvPr id="0" name=""/>
        <dsp:cNvSpPr/>
      </dsp:nvSpPr>
      <dsp:spPr>
        <a:xfrm>
          <a:off x="4304666" y="3756841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number-based access (no URL)</a:t>
          </a:r>
          <a:endParaRPr lang="en-US" sz="1200" kern="1200" dirty="0"/>
        </a:p>
      </dsp:txBody>
      <dsp:txXfrm>
        <a:off x="4325854" y="3778029"/>
        <a:ext cx="1096828" cy="681019"/>
      </dsp:txXfrm>
    </dsp:sp>
    <dsp:sp modelId="{A8B31AF3-6DFA-E847-BB32-D62D71810EF3}">
      <dsp:nvSpPr>
        <dsp:cNvPr id="0" name=""/>
        <dsp:cNvSpPr/>
      </dsp:nvSpPr>
      <dsp:spPr>
        <a:xfrm>
          <a:off x="6266630" y="2581878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90B4C2-6B4F-C348-BC28-CE14AB7E5EE6}">
      <dsp:nvSpPr>
        <dsp:cNvPr id="0" name=""/>
        <dsp:cNvSpPr/>
      </dsp:nvSpPr>
      <dsp:spPr>
        <a:xfrm>
          <a:off x="6393208" y="2702127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multiple certifiers per CC</a:t>
          </a:r>
          <a:endParaRPr lang="en-US" sz="1200" kern="1200" dirty="0"/>
        </a:p>
      </dsp:txBody>
      <dsp:txXfrm>
        <a:off x="6414396" y="2723315"/>
        <a:ext cx="1096828" cy="681019"/>
      </dsp:txXfrm>
    </dsp:sp>
    <dsp:sp modelId="{3DC18619-E048-D04A-970A-12A5B59472CA}">
      <dsp:nvSpPr>
        <dsp:cNvPr id="0" name=""/>
        <dsp:cNvSpPr/>
      </dsp:nvSpPr>
      <dsp:spPr>
        <a:xfrm>
          <a:off x="5570450" y="3636591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0252E2-7742-3045-931A-D8A71F81012D}">
      <dsp:nvSpPr>
        <dsp:cNvPr id="0" name=""/>
        <dsp:cNvSpPr/>
      </dsp:nvSpPr>
      <dsp:spPr>
        <a:xfrm>
          <a:off x="5697028" y="3756841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single cert store (hierarchy)</a:t>
          </a:r>
          <a:endParaRPr lang="en-US" sz="1200" kern="1200" dirty="0"/>
        </a:p>
      </dsp:txBody>
      <dsp:txXfrm>
        <a:off x="5718216" y="3778029"/>
        <a:ext cx="1096828" cy="681019"/>
      </dsp:txXfrm>
    </dsp:sp>
    <dsp:sp modelId="{A84BE5DA-9EE4-3943-B9D0-CC36FE2A574C}">
      <dsp:nvSpPr>
        <dsp:cNvPr id="0" name=""/>
        <dsp:cNvSpPr/>
      </dsp:nvSpPr>
      <dsp:spPr>
        <a:xfrm>
          <a:off x="6962811" y="3636591"/>
          <a:ext cx="1139204" cy="723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83F82-4071-1C43-BA59-6578C9E0FC27}">
      <dsp:nvSpPr>
        <dsp:cNvPr id="0" name=""/>
        <dsp:cNvSpPr/>
      </dsp:nvSpPr>
      <dsp:spPr>
        <a:xfrm>
          <a:off x="7089389" y="3756841"/>
          <a:ext cx="1139204" cy="723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any cert anywhere</a:t>
          </a:r>
          <a:endParaRPr lang="en-US" sz="1200" kern="1200" dirty="0"/>
        </a:p>
      </dsp:txBody>
      <dsp:txXfrm>
        <a:off x="7110577" y="3778029"/>
        <a:ext cx="1096828" cy="681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0A79B-3A07-4948-A535-2814972ED051}" type="datetimeFigureOut">
              <a:rPr lang="en-US" smtClean="0"/>
              <a:t>7/29/13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C201D-9EB6-C14E-AF60-BFF52FCF1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66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BAB18-237E-6A48-9FD0-6B51780091AB}" type="datetimeFigureOut">
              <a:rPr lang="en-US" smtClean="0"/>
              <a:t>7/29/13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A1B4F-DFF7-6843-B09A-1F00EEF95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51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9F9C1-E19C-3946-AADD-078D93EF4F5E}" type="datetime1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1D6A-F8F2-4940-8EDE-66C051BCEF59}" type="datetime1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C997-55B3-6B40-9D64-77CBA5C8F28D}" type="datetime1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F9E0-858B-1D47-BD66-BA1B9D121E39}" type="datetime1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EEC5-5008-FF4D-BC41-459D29C03070}" type="datetime1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F776-F539-1941-8B99-955DFEFA55CD}" type="datetime1">
              <a:rPr lang="en-US" smtClean="0"/>
              <a:t>7/29/13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BE3C-20A6-B543-940A-21A24830A27B}" type="datetime1">
              <a:rPr lang="en-US" smtClean="0"/>
              <a:t>7/29/13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D53BE-D95F-714F-B319-ED39E43BCF69}" type="datetime1">
              <a:rPr lang="en-US" smtClean="0"/>
              <a:t>7/29/13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16D7-D1D6-4C4F-BC86-105C9C2D13B4}" type="datetime1">
              <a:rPr lang="en-US" smtClean="0"/>
              <a:t>7/29/13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B5CF6-25BB-1146-BD7D-7E680D52A673}" type="datetime1">
              <a:rPr lang="en-US" smtClean="0"/>
              <a:t>7/29/13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424D-6D9B-4F45-8ADC-2F28A3F1F415}" type="datetime1">
              <a:rPr lang="en-US" smtClean="0"/>
              <a:t>7/29/13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1C42F70-69B0-5B41-BDFF-9DE3A8C6D507}" type="datetime1">
              <a:rPr lang="en-US" smtClean="0"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5C16908-90A5-6949-A566-091B9F1E144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Source identity (origin authentication)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Henning Schulzrinne</a:t>
            </a:r>
          </a:p>
          <a:p>
            <a:r>
              <a:rPr lang="en-US" dirty="0" smtClean="0"/>
              <a:t>August 2013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4624207" y="5575432"/>
            <a:ext cx="3910193" cy="635264"/>
          </a:xfrm>
          <a:prstGeom prst="foldedCorne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draft</a:t>
            </a:r>
            <a:r>
              <a:rPr lang="en-US" dirty="0"/>
              <a:t>-peterson-secure-origin-ps-</a:t>
            </a:r>
            <a:r>
              <a:rPr lang="en-US" dirty="0" smtClean="0"/>
              <a:t>01</a:t>
            </a:r>
          </a:p>
          <a:p>
            <a:pPr algn="ctr"/>
            <a:r>
              <a:rPr lang="en-US" dirty="0" smtClean="0"/>
              <a:t>+ mailing list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3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P-Asserted-Identity (RFC 3325)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984285"/>
            <a:ext cx="8229600" cy="3051468"/>
          </a:xfrm>
        </p:spPr>
        <p:txBody>
          <a:bodyPr/>
          <a:lstStyle/>
          <a:p>
            <a:r>
              <a:rPr lang="en-US" dirty="0" smtClean="0"/>
              <a:t>RFC 3325 assumptions:</a:t>
            </a:r>
          </a:p>
          <a:p>
            <a:pPr lvl="1"/>
            <a:r>
              <a:rPr lang="en-US" dirty="0" smtClean="0"/>
              <a:t>originating end systems cannot alter SIP headers (or intermediate entities can be trusted to remove PAI headers)</a:t>
            </a:r>
          </a:p>
          <a:p>
            <a:pPr lvl="1"/>
            <a:r>
              <a:rPr lang="en-US" dirty="0" smtClean="0"/>
              <a:t>trusted chain of providers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3755" y="1524000"/>
            <a:ext cx="742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merican Typewriter"/>
                <a:cs typeface="American Typewriter"/>
              </a:rPr>
              <a:t>P-Asserted-Identity: "Cullen Jennings" &lt;</a:t>
            </a:r>
            <a:r>
              <a:rPr lang="en-US" b="1" dirty="0" err="1">
                <a:latin typeface="American Typewriter"/>
                <a:cs typeface="American Typewriter"/>
              </a:rPr>
              <a:t>sip:fluffy@cisco.com</a:t>
            </a:r>
            <a:r>
              <a:rPr lang="en-US" b="1" dirty="0" smtClean="0">
                <a:latin typeface="American Typewriter"/>
                <a:cs typeface="American Typewriter"/>
              </a:rPr>
              <a:t>&gt;</a:t>
            </a:r>
          </a:p>
          <a:p>
            <a:r>
              <a:rPr lang="en-US" b="1" dirty="0" smtClean="0">
                <a:latin typeface="American Typewriter"/>
                <a:cs typeface="American Typewriter"/>
              </a:rPr>
              <a:t>P</a:t>
            </a:r>
            <a:r>
              <a:rPr lang="en-US" b="1" dirty="0">
                <a:latin typeface="American Typewriter"/>
                <a:cs typeface="American Typewriter"/>
              </a:rPr>
              <a:t>-Asserted-Identity: </a:t>
            </a:r>
            <a:r>
              <a:rPr lang="en-US" b="1" dirty="0" err="1">
                <a:latin typeface="American Typewriter"/>
                <a:cs typeface="American Typewriter"/>
              </a:rPr>
              <a:t>tel</a:t>
            </a:r>
            <a:r>
              <a:rPr lang="en-US" b="1" dirty="0">
                <a:latin typeface="American Typewriter"/>
                <a:cs typeface="American Typewriter"/>
              </a:rPr>
              <a:t>:+14085264000</a:t>
            </a:r>
          </a:p>
        </p:txBody>
      </p:sp>
    </p:spTree>
    <p:extLst>
      <p:ext uri="{BB962C8B-B14F-4D97-AF65-F5344CB8AC3E}">
        <p14:creationId xmlns:p14="http://schemas.microsoft.com/office/powerpoint/2010/main" val="42997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RFC 4474 (SIP Identity)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1380" y="1428230"/>
            <a:ext cx="8065982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merican Typewriter"/>
                <a:cs typeface="American Typewriter"/>
              </a:rPr>
              <a:t>INVITE </a:t>
            </a:r>
            <a:r>
              <a:rPr lang="en-US" dirty="0" err="1">
                <a:latin typeface="American Typewriter"/>
                <a:cs typeface="American Typewriter"/>
              </a:rPr>
              <a:t>sip:bob@biloxi.example.org</a:t>
            </a:r>
            <a:r>
              <a:rPr lang="en-US" dirty="0">
                <a:latin typeface="American Typewriter"/>
                <a:cs typeface="American Typewriter"/>
              </a:rPr>
              <a:t> SIP/</a:t>
            </a:r>
            <a:r>
              <a:rPr lang="en-US" dirty="0" smtClean="0">
                <a:latin typeface="American Typewriter"/>
                <a:cs typeface="American Typewriter"/>
              </a:rPr>
              <a:t>2.0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Via</a:t>
            </a:r>
            <a:r>
              <a:rPr lang="en-US" dirty="0">
                <a:latin typeface="American Typewriter"/>
                <a:cs typeface="American Typewriter"/>
              </a:rPr>
              <a:t>: SIP/2.0/TLS pc33.atlanta.example.com;branch=</a:t>
            </a:r>
            <a:r>
              <a:rPr lang="en-US" dirty="0" smtClean="0">
                <a:latin typeface="American Typewriter"/>
                <a:cs typeface="American Typewriter"/>
              </a:rPr>
              <a:t>z9hG4bKnashds8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To</a:t>
            </a:r>
            <a:r>
              <a:rPr lang="en-US" dirty="0">
                <a:latin typeface="American Typewriter"/>
                <a:cs typeface="American Typewriter"/>
              </a:rPr>
              <a:t>: Bob &lt;</a:t>
            </a:r>
            <a:r>
              <a:rPr lang="en-US" dirty="0" err="1">
                <a:solidFill>
                  <a:srgbClr val="008000"/>
                </a:solidFill>
                <a:latin typeface="American Typewriter"/>
                <a:cs typeface="American Typewriter"/>
              </a:rPr>
              <a:t>sip:bob@biloxi.example.org</a:t>
            </a:r>
            <a:r>
              <a:rPr lang="en-US" dirty="0" smtClean="0">
                <a:latin typeface="American Typewriter"/>
                <a:cs typeface="American Typewriter"/>
              </a:rPr>
              <a:t>&gt;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From</a:t>
            </a:r>
            <a:r>
              <a:rPr lang="en-US" dirty="0">
                <a:latin typeface="American Typewriter"/>
                <a:cs typeface="American Typewriter"/>
              </a:rPr>
              <a:t>: Alice &lt;</a:t>
            </a:r>
            <a:r>
              <a:rPr lang="en-US" dirty="0" err="1">
                <a:solidFill>
                  <a:srgbClr val="008000"/>
                </a:solidFill>
                <a:latin typeface="American Typewriter"/>
                <a:cs typeface="American Typewriter"/>
              </a:rPr>
              <a:t>sip:alice@atlanta.example.com</a:t>
            </a:r>
            <a:r>
              <a:rPr lang="en-US" dirty="0">
                <a:latin typeface="American Typewriter"/>
                <a:cs typeface="American Typewriter"/>
              </a:rPr>
              <a:t>&gt;;tag=</a:t>
            </a:r>
            <a:r>
              <a:rPr lang="en-US" dirty="0" smtClean="0">
                <a:latin typeface="American Typewriter"/>
                <a:cs typeface="American Typewriter"/>
              </a:rPr>
              <a:t>1928</a:t>
            </a:r>
            <a:endParaRPr lang="en-US" dirty="0" smtClean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Call</a:t>
            </a:r>
            <a:r>
              <a:rPr lang="en-US" dirty="0">
                <a:latin typeface="American Typewriter"/>
                <a:cs typeface="American Typewriter"/>
              </a:rPr>
              <a:t>-ID: 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a84b4c76e66710</a:t>
            </a:r>
          </a:p>
          <a:p>
            <a:r>
              <a:rPr lang="en-US" dirty="0" err="1" smtClean="0">
                <a:latin typeface="American Typewriter"/>
                <a:cs typeface="American Typewriter"/>
              </a:rPr>
              <a:t>CSeq</a:t>
            </a:r>
            <a:r>
              <a:rPr lang="en-US" dirty="0">
                <a:latin typeface="American Typewriter"/>
                <a:cs typeface="American Typewriter"/>
              </a:rPr>
              <a:t>: 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314159 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INVITE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Max</a:t>
            </a:r>
            <a:r>
              <a:rPr lang="en-US" dirty="0">
                <a:latin typeface="American Typewriter"/>
                <a:cs typeface="American Typewriter"/>
              </a:rPr>
              <a:t>-Forwards: </a:t>
            </a:r>
            <a:r>
              <a:rPr lang="en-US" dirty="0" smtClean="0">
                <a:latin typeface="American Typewriter"/>
                <a:cs typeface="American Typewriter"/>
              </a:rPr>
              <a:t>70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Date</a:t>
            </a:r>
            <a:r>
              <a:rPr lang="en-US" dirty="0">
                <a:latin typeface="American Typewriter"/>
                <a:cs typeface="American Typewriter"/>
              </a:rPr>
              <a:t>: 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Thu, 21 Feb 2002 13:02:03 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GMT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Contact</a:t>
            </a:r>
            <a:r>
              <a:rPr lang="en-US" dirty="0">
                <a:latin typeface="American Typewriter"/>
                <a:cs typeface="American Typewriter"/>
              </a:rPr>
              <a:t>: &lt;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sip:alice@pc33.atlanta.example.com</a:t>
            </a:r>
            <a:r>
              <a:rPr lang="en-US" dirty="0" smtClean="0">
                <a:latin typeface="American Typewriter"/>
                <a:cs typeface="American Typewriter"/>
              </a:rPr>
              <a:t>&gt;</a:t>
            </a:r>
          </a:p>
          <a:p>
            <a:r>
              <a:rPr lang="en-US" b="1" i="1" dirty="0" smtClean="0">
                <a:latin typeface="American Typewriter"/>
                <a:cs typeface="American Typewriter"/>
              </a:rPr>
              <a:t>Identity</a:t>
            </a:r>
            <a:r>
              <a:rPr lang="en-US" b="1" i="1" dirty="0">
                <a:latin typeface="American Typewriter"/>
                <a:cs typeface="American Typewriter"/>
              </a:rPr>
              <a:t>: </a:t>
            </a:r>
            <a:r>
              <a:rPr lang="en-US" b="1" i="1" dirty="0" smtClean="0">
                <a:latin typeface="American Typewriter"/>
                <a:cs typeface="American Typewriter"/>
              </a:rPr>
              <a:t>“</a:t>
            </a:r>
            <a:r>
              <a:rPr lang="en-US" b="1" i="1" dirty="0" err="1" smtClean="0">
                <a:latin typeface="American Typewriter"/>
                <a:cs typeface="American Typewriter"/>
              </a:rPr>
              <a:t>KVhPKbfU</a:t>
            </a:r>
            <a:r>
              <a:rPr lang="en-US" b="1" i="1" dirty="0">
                <a:latin typeface="American Typewriter"/>
                <a:cs typeface="American Typewriter"/>
              </a:rPr>
              <a:t>/pryhVn9Yc6U</a:t>
            </a:r>
            <a:r>
              <a:rPr lang="en-US" b="1" i="1" dirty="0" smtClean="0">
                <a:latin typeface="American Typewriter"/>
                <a:cs typeface="American Typewriter"/>
              </a:rPr>
              <a:t>=“</a:t>
            </a:r>
          </a:p>
          <a:p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Identity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-Info: &lt;https://</a:t>
            </a:r>
            <a:r>
              <a:rPr lang="en-US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atlanta.example.com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/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atl.cer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&gt;;</a:t>
            </a:r>
            <a:r>
              <a:rPr lang="en-US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alg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=rsa-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sha1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Content</a:t>
            </a:r>
            <a:r>
              <a:rPr lang="en-US" dirty="0">
                <a:latin typeface="American Typewriter"/>
                <a:cs typeface="American Typewriter"/>
              </a:rPr>
              <a:t>-Type: application/</a:t>
            </a:r>
            <a:r>
              <a:rPr lang="en-US" dirty="0" err="1" smtClean="0">
                <a:latin typeface="American Typewriter"/>
                <a:cs typeface="American Typewriter"/>
              </a:rPr>
              <a:t>sdp</a:t>
            </a:r>
            <a:endParaRPr lang="en-US" dirty="0" smtClean="0">
              <a:latin typeface="American Typewriter"/>
              <a:cs typeface="American Typewriter"/>
            </a:endParaRPr>
          </a:p>
          <a:p>
            <a:r>
              <a:rPr lang="en-US" dirty="0" smtClean="0">
                <a:latin typeface="American Typewriter"/>
                <a:cs typeface="American Typewriter"/>
              </a:rPr>
              <a:t>Content</a:t>
            </a:r>
            <a:r>
              <a:rPr lang="en-US" dirty="0">
                <a:latin typeface="American Typewriter"/>
                <a:cs typeface="American Typewriter"/>
              </a:rPr>
              <a:t>-Length: </a:t>
            </a:r>
            <a:r>
              <a:rPr lang="en-US" dirty="0" smtClean="0">
                <a:latin typeface="American Typewriter"/>
                <a:cs typeface="American Typewriter"/>
              </a:rPr>
              <a:t>147</a:t>
            </a:r>
          </a:p>
          <a:p>
            <a:endParaRPr lang="en-US" dirty="0">
              <a:latin typeface="American Typewriter"/>
              <a:cs typeface="American Typewriter"/>
            </a:endParaRPr>
          </a:p>
          <a:p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v=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0</a:t>
            </a:r>
          </a:p>
          <a:p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o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=</a:t>
            </a:r>
            <a:r>
              <a:rPr lang="en-US" dirty="0" err="1">
                <a:solidFill>
                  <a:srgbClr val="008000"/>
                </a:solidFill>
                <a:latin typeface="American Typewriter"/>
                <a:cs typeface="American Typewriter"/>
              </a:rPr>
              <a:t>UserA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 2890844526 2890844526 IN IP4 pc33.atlanta.example.com </a:t>
            </a:r>
            <a:endParaRPr lang="en-US" dirty="0" smtClean="0">
              <a:solidFill>
                <a:srgbClr val="008000"/>
              </a:solidFill>
              <a:latin typeface="American Typewriter"/>
              <a:cs typeface="American Typewriter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s</a:t>
            </a:r>
            <a:r>
              <a:rPr lang="en-US" dirty="0">
                <a:solidFill>
                  <a:srgbClr val="008000"/>
                </a:solidFill>
                <a:latin typeface="American Typewriter"/>
                <a:cs typeface="American Typewriter"/>
              </a:rPr>
              <a:t>=Session </a:t>
            </a:r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SDP</a:t>
            </a:r>
          </a:p>
          <a:p>
            <a:r>
              <a:rPr lang="en-US" dirty="0" smtClean="0">
                <a:solidFill>
                  <a:srgbClr val="008000"/>
                </a:solidFill>
                <a:latin typeface="American Typewriter"/>
                <a:cs typeface="American Typewriter"/>
              </a:rPr>
              <a:t>…</a:t>
            </a:r>
            <a:endParaRPr lang="en-US" dirty="0">
              <a:solidFill>
                <a:srgbClr val="008000"/>
              </a:solidFill>
              <a:latin typeface="American Typewriter"/>
              <a:cs typeface="American Typewriter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62159" y="2769227"/>
            <a:ext cx="3352063" cy="44765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37238" y="2998260"/>
            <a:ext cx="3476984" cy="21862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232545" y="3216883"/>
            <a:ext cx="1981677" cy="277328"/>
          </a:xfrm>
          <a:prstGeom prst="straightConnector1">
            <a:avLst/>
          </a:prstGeom>
          <a:ln>
            <a:solidFill>
              <a:srgbClr val="80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20832" y="3216883"/>
            <a:ext cx="3893390" cy="2394445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08523" y="2893717"/>
            <a:ext cx="143268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smtClean="0"/>
              <a:t>changed by</a:t>
            </a:r>
          </a:p>
          <a:p>
            <a:r>
              <a:rPr lang="en-US" i="1" dirty="0" smtClean="0"/>
              <a:t>SBC</a:t>
            </a:r>
            <a:endParaRPr lang="en-US" i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704753" y="3216883"/>
            <a:ext cx="1509469" cy="4893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00011" y="2008596"/>
            <a:ext cx="162529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 smtClean="0"/>
              <a:t>SBC may change</a:t>
            </a:r>
          </a:p>
          <a:p>
            <a:r>
              <a:rPr lang="en-US" sz="1400" i="1" dirty="0" smtClean="0"/>
              <a:t>domains</a:t>
            </a:r>
          </a:p>
        </p:txBody>
      </p:sp>
    </p:spTree>
    <p:extLst>
      <p:ext uri="{BB962C8B-B14F-4D97-AF65-F5344CB8AC3E}">
        <p14:creationId xmlns:p14="http://schemas.microsoft.com/office/powerpoint/2010/main" val="32746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RFC 4474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rosenberg-sip-rfc4474-concerns</a:t>
            </a:r>
          </a:p>
          <a:p>
            <a:r>
              <a:rPr lang="en-US" dirty="0" smtClean="0"/>
              <a:t>Cannot identify assignee of telephone number</a:t>
            </a:r>
          </a:p>
          <a:p>
            <a:r>
              <a:rPr lang="en-US" dirty="0" smtClean="0"/>
              <a:t>Intermediate entity re-signs request</a:t>
            </a:r>
          </a:p>
          <a:p>
            <a:r>
              <a:rPr lang="en-US" dirty="0" smtClean="0"/>
              <a:t>B2BUAs re-originate call request</a:t>
            </a:r>
          </a:p>
          <a:p>
            <a:pPr lvl="1"/>
            <a:r>
              <a:rPr lang="en-US" dirty="0" smtClean="0"/>
              <a:t>replace everything except method, </a:t>
            </a:r>
            <a:r>
              <a:rPr lang="en-US" b="1" dirty="0" smtClean="0"/>
              <a:t>From</a:t>
            </a:r>
            <a:r>
              <a:rPr lang="en-US" dirty="0" smtClean="0"/>
              <a:t> &amp; </a:t>
            </a:r>
            <a:r>
              <a:rPr lang="en-US" b="1" dirty="0" smtClean="0"/>
              <a:t>To </a:t>
            </a:r>
            <a:r>
              <a:rPr lang="en-US" dirty="0" smtClean="0"/>
              <a:t>(if lucky)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0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VIPR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PSTN for reachability validation</a:t>
            </a:r>
          </a:p>
          <a:p>
            <a:pPr lvl="1"/>
            <a:r>
              <a:rPr lang="en-US" dirty="0" smtClean="0"/>
              <a:t>“own” number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proof of previous PSTN call (start/stop time, …)</a:t>
            </a:r>
          </a:p>
          <a:p>
            <a:r>
              <a:rPr lang="en-US" dirty="0" smtClean="0"/>
              <a:t>First call via PSTN</a:t>
            </a:r>
          </a:p>
          <a:p>
            <a:pPr lvl="1"/>
            <a:r>
              <a:rPr lang="en-US" dirty="0" smtClean="0"/>
              <a:t>doesn’t deal with </a:t>
            </a:r>
            <a:r>
              <a:rPr lang="en-US" dirty="0" err="1" smtClean="0"/>
              <a:t>robocalls</a:t>
            </a:r>
            <a:endParaRPr lang="en-US" dirty="0" smtClean="0"/>
          </a:p>
          <a:p>
            <a:pPr lvl="1"/>
            <a:r>
              <a:rPr lang="en-US" dirty="0"/>
              <a:t>“A domain can only call a specific number over SIP, if it had previously called that exact same number over the PSTN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Single, worldwide P2P network</a:t>
            </a:r>
          </a:p>
          <a:p>
            <a:pPr lvl="1"/>
            <a:r>
              <a:rPr lang="en-US" dirty="0" smtClean="0"/>
              <a:t>deployment challenging</a:t>
            </a:r>
          </a:p>
          <a:p>
            <a:r>
              <a:rPr lang="en-US" dirty="0" smtClean="0"/>
              <a:t>Allows impersonator to find out who called specific number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5223" y="533400"/>
            <a:ext cx="303159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draft-</a:t>
            </a:r>
            <a:r>
              <a:rPr lang="en-US" dirty="0" err="1"/>
              <a:t>jennings</a:t>
            </a:r>
            <a:r>
              <a:rPr lang="en-US" dirty="0"/>
              <a:t>-</a:t>
            </a:r>
            <a:r>
              <a:rPr lang="en-US" dirty="0" err="1"/>
              <a:t>vipr</a:t>
            </a:r>
            <a:r>
              <a:rPr lang="en-US" dirty="0"/>
              <a:t>-overview</a:t>
            </a:r>
          </a:p>
        </p:txBody>
      </p:sp>
    </p:spTree>
    <p:extLst>
      <p:ext uri="{BB962C8B-B14F-4D97-AF65-F5344CB8AC3E}">
        <p14:creationId xmlns:p14="http://schemas.microsoft.com/office/powerpoint/2010/main" val="3172819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environment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95972"/>
              </p:ext>
            </p:extLst>
          </p:nvPr>
        </p:nvGraphicFramePr>
        <p:xfrm>
          <a:off x="121604" y="1524000"/>
          <a:ext cx="8890658" cy="483066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229143"/>
                <a:gridCol w="4661515"/>
              </a:tblGrid>
              <a:tr h="750060">
                <a:tc>
                  <a:txBody>
                    <a:bodyPr/>
                    <a:lstStyle/>
                    <a:p>
                      <a:r>
                        <a:rPr lang="en-US" dirty="0" smtClean="0"/>
                        <a:t>Old (pre-2000)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</a:t>
                      </a:r>
                      <a:endParaRPr lang="en-US" dirty="0"/>
                    </a:p>
                  </a:txBody>
                  <a:tcPr/>
                </a:tc>
              </a:tr>
              <a:tr h="750060">
                <a:tc>
                  <a:txBody>
                    <a:bodyPr/>
                    <a:lstStyle/>
                    <a:p>
                      <a:r>
                        <a:rPr lang="en-US" dirty="0" smtClean="0"/>
                        <a:t>Small number of carriers serving customers with fixed number pools (residential, inbound)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carriers that provide services to non-carriers (e.g., Google Voice, VRS)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voice service providers (via APIs)</a:t>
                      </a:r>
                    </a:p>
                  </a:txBody>
                  <a:tcPr/>
                </a:tc>
              </a:tr>
              <a:tr h="202543">
                <a:tc>
                  <a:txBody>
                    <a:bodyPr/>
                    <a:lstStyle/>
                    <a:p>
                      <a:r>
                        <a:rPr lang="en-US" dirty="0" smtClean="0"/>
                        <a:t>Carriers either larger or rural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ym typeface="Wingdings"/>
                        </a:rPr>
                        <a:t> trusted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“Pink</a:t>
                      </a:r>
                      <a:r>
                        <a:rPr lang="en-US" baseline="0" dirty="0" smtClean="0"/>
                        <a:t>” carriers (</a:t>
                      </a:r>
                      <a:r>
                        <a:rPr lang="en-US" baseline="0" dirty="0" err="1" smtClean="0"/>
                        <a:t>robocalls</a:t>
                      </a:r>
                      <a:r>
                        <a:rPr lang="en-US" baseline="0" dirty="0" smtClean="0"/>
                        <a:t> =</a:t>
                      </a:r>
                      <a:r>
                        <a:rPr lang="en-US" baseline="0" dirty="0" smtClean="0">
                          <a:sym typeface="Wingdings"/>
                        </a:rPr>
                        <a:t> lots of minutes)</a:t>
                      </a:r>
                      <a:endParaRPr lang="en-US" dirty="0" smtClean="0"/>
                    </a:p>
                  </a:txBody>
                  <a:tcPr/>
                </a:tc>
              </a:tr>
              <a:tr h="134003">
                <a:tc>
                  <a:txBody>
                    <a:bodyPr/>
                    <a:lstStyle/>
                    <a:p>
                      <a:r>
                        <a:rPr lang="en-US" dirty="0" smtClean="0"/>
                        <a:t>Carriers</a:t>
                      </a:r>
                      <a:r>
                        <a:rPr lang="en-US" baseline="0" dirty="0" smtClean="0"/>
                        <a:t> with deep engineering skills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Telecom</a:t>
                      </a:r>
                      <a:r>
                        <a:rPr lang="en-US" baseline="0" dirty="0" smtClean="0"/>
                        <a:t> engineers fired or retired</a:t>
                      </a:r>
                      <a:endParaRPr lang="en-US" dirty="0" smtClean="0"/>
                    </a:p>
                  </a:txBody>
                  <a:tcPr/>
                </a:tc>
              </a:tr>
              <a:tr h="552918">
                <a:tc>
                  <a:txBody>
                    <a:bodyPr/>
                    <a:lstStyle/>
                    <a:p>
                      <a:r>
                        <a:rPr lang="en-US" dirty="0" smtClean="0"/>
                        <a:t>Call routing determined by physical transport (MF or SS7)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logical routing via SIP proxies</a:t>
                      </a:r>
                      <a:endParaRPr lang="en-US" dirty="0" smtClean="0"/>
                    </a:p>
                  </a:txBody>
                  <a:tcPr/>
                </a:tc>
              </a:tr>
              <a:tr h="195451">
                <a:tc>
                  <a:txBody>
                    <a:bodyPr/>
                    <a:lstStyle/>
                    <a:p>
                      <a:r>
                        <a:rPr lang="en-US" dirty="0" smtClean="0"/>
                        <a:t>Domestic calls stay within the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/>
                        </a:rPr>
                        <a:t>call from NJ to NY may visit Berlin</a:t>
                      </a:r>
                      <a:endParaRPr lang="en-US" dirty="0" smtClean="0"/>
                    </a:p>
                  </a:txBody>
                  <a:tcPr/>
                </a:tc>
              </a:tr>
              <a:tr h="41270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#’s only for certificated carriers (~ 1000)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ym typeface="Wingdings"/>
                        </a:rPr>
                        <a:t>interconnected VoIP providers (trial)</a:t>
                      </a:r>
                      <a:endParaRPr lang="en-US" dirty="0"/>
                    </a:p>
                  </a:txBody>
                  <a:tcPr/>
                </a:tc>
              </a:tr>
              <a:tr h="376059">
                <a:tc>
                  <a:txBody>
                    <a:bodyPr/>
                    <a:lstStyle/>
                    <a:p>
                      <a:r>
                        <a:rPr lang="en-US" dirty="0" smtClean="0"/>
                        <a:t>1000 block</a:t>
                      </a:r>
                      <a:r>
                        <a:rPr lang="en-US" baseline="0" dirty="0" smtClean="0"/>
                        <a:t> assignment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 numbers?</a:t>
                      </a:r>
                      <a:endParaRPr lang="en-US" dirty="0"/>
                    </a:p>
                  </a:txBody>
                  <a:tcPr/>
                </a:tc>
              </a:tr>
              <a:tr h="533113">
                <a:tc>
                  <a:txBody>
                    <a:bodyPr/>
                    <a:lstStyle/>
                    <a:p>
                      <a:r>
                        <a:rPr lang="en-US" dirty="0" smtClean="0"/>
                        <a:t>Geographic assignment (LATA, area code)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direct relationship to geography</a:t>
                      </a:r>
                      <a:r>
                        <a:rPr lang="en-US" baseline="0" dirty="0" smtClean="0"/>
                        <a:t> (800#, mobile, VoIP, M2M, …)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34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makes solutions harder than in 2002?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E.164 numbers, not domain-based SIP URIs</a:t>
            </a:r>
          </a:p>
          <a:p>
            <a:r>
              <a:rPr lang="en-US" dirty="0" smtClean="0"/>
              <a:t>Failure </a:t>
            </a:r>
            <a:r>
              <a:rPr lang="en-US" dirty="0"/>
              <a:t>of public </a:t>
            </a:r>
            <a:r>
              <a:rPr lang="en-US" dirty="0" smtClean="0"/>
              <a:t>ENUM </a:t>
            </a:r>
            <a:r>
              <a:rPr lang="en-US" dirty="0" smtClean="0">
                <a:sym typeface="Wingdings"/>
              </a:rPr>
              <a:t> no central database</a:t>
            </a:r>
            <a:endParaRPr lang="en-US" dirty="0"/>
          </a:p>
          <a:p>
            <a:r>
              <a:rPr lang="en-US" dirty="0"/>
              <a:t>B2BUA deployment</a:t>
            </a:r>
          </a:p>
          <a:p>
            <a:pPr lvl="1"/>
            <a:r>
              <a:rPr lang="en-US" dirty="0">
                <a:sym typeface="Wingdings"/>
              </a:rPr>
              <a:t> SDP rewritten for </a:t>
            </a:r>
            <a:r>
              <a:rPr lang="en-US" dirty="0" smtClean="0">
                <a:sym typeface="Wingdings"/>
              </a:rPr>
              <a:t>most calls</a:t>
            </a:r>
          </a:p>
          <a:p>
            <a:r>
              <a:rPr lang="en-US" dirty="0"/>
              <a:t>Stickiness of infrastructure</a:t>
            </a:r>
          </a:p>
          <a:p>
            <a:pPr lvl="1"/>
            <a:r>
              <a:rPr lang="en-US" dirty="0"/>
              <a:t>SS7 will be with us, unchanged, for decade</a:t>
            </a:r>
            <a:r>
              <a:rPr lang="en-US" dirty="0" smtClean="0"/>
              <a:t>+</a:t>
            </a:r>
          </a:p>
          <a:p>
            <a:r>
              <a:rPr lang="en-US" dirty="0" smtClean="0"/>
              <a:t>Lots of non-SIP interconnection</a:t>
            </a:r>
          </a:p>
          <a:p>
            <a:pPr lvl="1"/>
            <a:r>
              <a:rPr lang="en-US" dirty="0" smtClean="0"/>
              <a:t>for both technical and non-technical reasons</a:t>
            </a:r>
          </a:p>
          <a:p>
            <a:pPr lvl="1"/>
            <a:r>
              <a:rPr lang="en-US" dirty="0" smtClean="0"/>
              <a:t>note: regulators typically encourage VoIP interconnection</a:t>
            </a:r>
            <a:endParaRPr lang="en-US" dirty="0"/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62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Changes: opportunities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Mobile, programmable devices</a:t>
            </a:r>
          </a:p>
          <a:p>
            <a:pPr lvl="1"/>
            <a:r>
              <a:rPr lang="en-US" dirty="0"/>
              <a:t>IP connectivity</a:t>
            </a:r>
          </a:p>
          <a:p>
            <a:pPr lvl="1"/>
            <a:r>
              <a:rPr lang="en-US" dirty="0"/>
              <a:t>allows (some) end system validation</a:t>
            </a:r>
          </a:p>
          <a:p>
            <a:r>
              <a:rPr lang="en-US" dirty="0" smtClean="0"/>
              <a:t>IP-enabled PBX &amp; SIP </a:t>
            </a:r>
            <a:r>
              <a:rPr lang="en-US" dirty="0" err="1" smtClean="0"/>
              <a:t>trunking</a:t>
            </a:r>
            <a:endParaRPr lang="en-US" dirty="0" smtClean="0"/>
          </a:p>
          <a:p>
            <a:r>
              <a:rPr lang="en-US" dirty="0" smtClean="0"/>
              <a:t>PKI </a:t>
            </a:r>
            <a:r>
              <a:rPr lang="en-US" dirty="0"/>
              <a:t>developments, e.g., DANE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3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loud 38"/>
          <p:cNvSpPr/>
          <p:nvPr/>
        </p:nvSpPr>
        <p:spPr>
          <a:xfrm>
            <a:off x="101600" y="2197100"/>
            <a:ext cx="3302000" cy="20701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415" y="2794990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0849" y="2794990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6" descr="phone_pingt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462" y="2740221"/>
            <a:ext cx="1352550" cy="9620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785" y="2794990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Cloud 8"/>
          <p:cNvSpPr/>
          <p:nvPr/>
        </p:nvSpPr>
        <p:spPr>
          <a:xfrm>
            <a:off x="4521284" y="4387865"/>
            <a:ext cx="2164155" cy="153270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SS7</a:t>
            </a:r>
            <a:endParaRPr lang="en-US" dirty="0"/>
          </a:p>
        </p:txBody>
      </p:sp>
      <p:pic>
        <p:nvPicPr>
          <p:cNvPr id="10" name="Picture 6" descr="iphone_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477416"/>
            <a:ext cx="974725" cy="1487636"/>
          </a:xfrm>
          <a:prstGeom prst="rect">
            <a:avLst/>
          </a:prstGeom>
          <a:noFill/>
        </p:spPr>
      </p:pic>
      <p:pic>
        <p:nvPicPr>
          <p:cNvPr id="11" name="Picture 60" descr="invento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0639" y="1136750"/>
            <a:ext cx="1140061" cy="6317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07152" y="1323263"/>
            <a:ext cx="134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cert or public key</a:t>
            </a:r>
            <a:endParaRPr lang="en-US" sz="1200" dirty="0"/>
          </a:p>
        </p:txBody>
      </p:sp>
      <p:pic>
        <p:nvPicPr>
          <p:cNvPr id="13" name="Picture 4" descr="The image “http://www.2u.co.uk/cheapcalls/images/phone-old-black.gif” cannot be displayed, because it contains errors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1111" y="4611425"/>
            <a:ext cx="1573185" cy="1025436"/>
          </a:xfrm>
          <a:prstGeom prst="rect">
            <a:avLst/>
          </a:prstGeom>
          <a:noFill/>
        </p:spPr>
      </p:pic>
      <p:cxnSp>
        <p:nvCxnSpPr>
          <p:cNvPr id="15" name="Curved Connector 14"/>
          <p:cNvCxnSpPr>
            <a:stCxn id="6" idx="2"/>
            <a:endCxn id="13" idx="1"/>
          </p:cNvCxnSpPr>
          <p:nvPr/>
        </p:nvCxnSpPr>
        <p:spPr>
          <a:xfrm rot="16200000" flipH="1">
            <a:off x="5147200" y="2950232"/>
            <a:ext cx="1476666" cy="2871156"/>
          </a:xfrm>
          <a:prstGeom prst="curvedConnector2">
            <a:avLst/>
          </a:prstGeom>
          <a:ln w="76200" cmpd="tri">
            <a:solidFill>
              <a:srgbClr val="CCFFCC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2632" y="6073818"/>
            <a:ext cx="590047" cy="5361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8" name="Curved Connector 17"/>
          <p:cNvCxnSpPr>
            <a:endCxn id="16" idx="1"/>
          </p:cNvCxnSpPr>
          <p:nvPr/>
        </p:nvCxnSpPr>
        <p:spPr>
          <a:xfrm rot="16200000" flipH="1">
            <a:off x="3492193" y="4411446"/>
            <a:ext cx="2694410" cy="1166467"/>
          </a:xfrm>
          <a:prstGeom prst="bentConnector2">
            <a:avLst/>
          </a:prstGeom>
          <a:ln>
            <a:solidFill>
              <a:srgbClr val="00009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96678" y="6504586"/>
            <a:ext cx="262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rendezvous mechanism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5" idx="3"/>
            <a:endCxn id="6" idx="1"/>
          </p:cNvCxnSpPr>
          <p:nvPr/>
        </p:nvCxnSpPr>
        <p:spPr>
          <a:xfrm>
            <a:off x="2938627" y="3221234"/>
            <a:ext cx="1042222" cy="0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01521" y="3221234"/>
            <a:ext cx="1042222" cy="0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10" idx="1"/>
          </p:cNvCxnSpPr>
          <p:nvPr/>
        </p:nvCxnSpPr>
        <p:spPr>
          <a:xfrm>
            <a:off x="6854997" y="3221234"/>
            <a:ext cx="765003" cy="0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  <a:endCxn id="5" idx="1"/>
          </p:cNvCxnSpPr>
          <p:nvPr/>
        </p:nvCxnSpPr>
        <p:spPr>
          <a:xfrm>
            <a:off x="1598012" y="3221234"/>
            <a:ext cx="402403" cy="0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8211" y="5920571"/>
            <a:ext cx="876514" cy="701211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stCxn id="16" idx="3"/>
          </p:cNvCxnSpPr>
          <p:nvPr/>
        </p:nvCxnSpPr>
        <p:spPr>
          <a:xfrm>
            <a:off x="6012679" y="6341885"/>
            <a:ext cx="1607321" cy="0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6" idx="2"/>
          </p:cNvCxnSpPr>
          <p:nvPr/>
        </p:nvCxnSpPr>
        <p:spPr>
          <a:xfrm rot="16200000" flipH="1">
            <a:off x="4839973" y="3257459"/>
            <a:ext cx="2488221" cy="3268256"/>
          </a:xfrm>
          <a:prstGeom prst="curvedConnector2">
            <a:avLst/>
          </a:prstGeom>
          <a:ln w="76200" cmpd="tri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Callout 41"/>
          <p:cNvSpPr/>
          <p:nvPr/>
        </p:nvSpPr>
        <p:spPr>
          <a:xfrm>
            <a:off x="1598012" y="4267200"/>
            <a:ext cx="1805588" cy="956873"/>
          </a:xfrm>
          <a:prstGeom prst="wedgeEllipseCallout">
            <a:avLst>
              <a:gd name="adj1" fmla="val -3952"/>
              <a:gd name="adj2" fmla="val -14867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signs number</a:t>
            </a:r>
          </a:p>
          <a:p>
            <a:pPr algn="ctr"/>
            <a:r>
              <a:rPr lang="en-US" sz="1400" dirty="0"/>
              <a:t>after normalization</a:t>
            </a:r>
          </a:p>
        </p:txBody>
      </p:sp>
      <p:sp>
        <p:nvSpPr>
          <p:cNvPr id="43" name="Decision 42"/>
          <p:cNvSpPr/>
          <p:nvPr/>
        </p:nvSpPr>
        <p:spPr>
          <a:xfrm>
            <a:off x="3812165" y="1863985"/>
            <a:ext cx="1275579" cy="826992"/>
          </a:xfrm>
          <a:prstGeom prst="flowChartDecision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validate</a:t>
            </a:r>
            <a:endParaRPr lang="en-US" sz="1000" dirty="0"/>
          </a:p>
        </p:txBody>
      </p:sp>
      <p:sp>
        <p:nvSpPr>
          <p:cNvPr id="44" name="Decision 43"/>
          <p:cNvSpPr/>
          <p:nvPr/>
        </p:nvSpPr>
        <p:spPr>
          <a:xfrm>
            <a:off x="5729865" y="1829093"/>
            <a:ext cx="1275579" cy="826992"/>
          </a:xfrm>
          <a:prstGeom prst="flowChartDecision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validate</a:t>
            </a:r>
            <a:endParaRPr lang="en-US" sz="1000" dirty="0"/>
          </a:p>
        </p:txBody>
      </p:sp>
      <p:sp>
        <p:nvSpPr>
          <p:cNvPr id="45" name="Decision 44"/>
          <p:cNvSpPr/>
          <p:nvPr/>
        </p:nvSpPr>
        <p:spPr>
          <a:xfrm>
            <a:off x="7618717" y="1872214"/>
            <a:ext cx="1275579" cy="826992"/>
          </a:xfrm>
          <a:prstGeom prst="flowChartDecision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validate</a:t>
            </a:r>
            <a:endParaRPr lang="en-US" sz="1000" dirty="0"/>
          </a:p>
        </p:txBody>
      </p:sp>
      <p:cxnSp>
        <p:nvCxnSpPr>
          <p:cNvPr id="47" name="Straight Arrow Connector 46"/>
          <p:cNvCxnSpPr>
            <a:stCxn id="43" idx="0"/>
            <a:endCxn id="12" idx="1"/>
          </p:cNvCxnSpPr>
          <p:nvPr/>
        </p:nvCxnSpPr>
        <p:spPr>
          <a:xfrm flipV="1">
            <a:off x="4449955" y="1461763"/>
            <a:ext cx="1057197" cy="402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2" idx="3"/>
            <a:endCxn id="45" idx="0"/>
          </p:cNvCxnSpPr>
          <p:nvPr/>
        </p:nvCxnSpPr>
        <p:spPr>
          <a:xfrm>
            <a:off x="6854997" y="1461763"/>
            <a:ext cx="1401510" cy="4104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29865" y="3647474"/>
            <a:ext cx="137760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local carrier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889805" y="3780386"/>
            <a:ext cx="119793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LD carrier</a:t>
            </a:r>
            <a:endParaRPr lang="en-US" dirty="0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3249" y="2947390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6" name="Rounded Rectangular Callout 55"/>
          <p:cNvSpPr/>
          <p:nvPr/>
        </p:nvSpPr>
        <p:spPr>
          <a:xfrm>
            <a:off x="6234391" y="4244452"/>
            <a:ext cx="1241212" cy="587988"/>
          </a:xfrm>
          <a:prstGeom prst="wedgeRoundRectCallout">
            <a:avLst>
              <a:gd name="adj1" fmla="val -70629"/>
              <a:gd name="adj2" fmla="val 6826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may tunnel</a:t>
            </a:r>
          </a:p>
          <a:p>
            <a:pPr algn="ctr"/>
            <a:r>
              <a:rPr lang="en-US" sz="1400" dirty="0"/>
              <a:t>as </a:t>
            </a:r>
            <a:r>
              <a:rPr lang="en-US" sz="1400" dirty="0" smtClean="0"/>
              <a:t>UUI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09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86602306"/>
              </p:ext>
            </p:extLst>
          </p:nvPr>
        </p:nvGraphicFramePr>
        <p:xfrm>
          <a:off x="457200" y="1524000"/>
          <a:ext cx="8229599" cy="49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lternate Process 1"/>
          <p:cNvSpPr/>
          <p:nvPr/>
        </p:nvSpPr>
        <p:spPr>
          <a:xfrm>
            <a:off x="5796492" y="905168"/>
            <a:ext cx="2080792" cy="1269938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almost all of these could interoperate in single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4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Integrated</a:t>
            </a:r>
            <a:r>
              <a:rPr lang="en-US" dirty="0" smtClean="0"/>
              <a:t> with assignment</a:t>
            </a:r>
          </a:p>
          <a:p>
            <a:pPr lvl="1"/>
            <a:r>
              <a:rPr lang="en-US" dirty="0" smtClean="0"/>
              <a:t>assignment of number includes certificate: “public key X is authorized to use number N”</a:t>
            </a:r>
          </a:p>
          <a:p>
            <a:pPr lvl="1"/>
            <a:r>
              <a:rPr lang="en-US" dirty="0" smtClean="0"/>
              <a:t>issued by number assignment authority, possibly with delegation chain</a:t>
            </a:r>
          </a:p>
          <a:p>
            <a:pPr lvl="2"/>
            <a:r>
              <a:rPr lang="en-US" dirty="0" smtClean="0"/>
              <a:t>allocation entity </a:t>
            </a:r>
            <a:r>
              <a:rPr lang="en-US" dirty="0" smtClean="0">
                <a:sym typeface="Wingdings"/>
              </a:rPr>
              <a:t> carrier  end user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separate</a:t>
            </a:r>
            <a:r>
              <a:rPr lang="en-US" dirty="0" smtClean="0"/>
              <a:t> proof of ownership</a:t>
            </a:r>
          </a:p>
          <a:p>
            <a:pPr lvl="1"/>
            <a:r>
              <a:rPr lang="en-US" dirty="0" smtClean="0"/>
              <a:t>similar to web domain validation</a:t>
            </a:r>
          </a:p>
          <a:p>
            <a:pPr lvl="1"/>
            <a:r>
              <a:rPr lang="en-US" dirty="0" smtClean="0"/>
              <a:t>e.g., Google voice validation by automated call back</a:t>
            </a:r>
          </a:p>
          <a:p>
            <a:pPr lvl="2"/>
            <a:r>
              <a:rPr lang="en-US" dirty="0" smtClean="0"/>
              <a:t>“Enter the number you heard”</a:t>
            </a:r>
          </a:p>
          <a:p>
            <a:pPr lvl="1"/>
            <a:r>
              <a:rPr lang="en-US" dirty="0" smtClean="0"/>
              <a:t>SIP OPTIONS message response?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1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Phone numbers will be with us for 10++ years</a:t>
            </a:r>
          </a:p>
          <a:p>
            <a:r>
              <a:rPr lang="en-US" dirty="0" smtClean="0"/>
              <a:t>Their lack of validation is the main cause of phone-related criminality and nuisance</a:t>
            </a:r>
          </a:p>
          <a:p>
            <a:r>
              <a:rPr lang="en-US" dirty="0" smtClean="0"/>
              <a:t>Related to domain name validation, but significant differences</a:t>
            </a:r>
          </a:p>
          <a:p>
            <a:pPr lvl="1"/>
            <a:r>
              <a:rPr lang="en-US" dirty="0" smtClean="0"/>
              <a:t>each country code has one (regulatory) root</a:t>
            </a:r>
          </a:p>
          <a:p>
            <a:r>
              <a:rPr lang="en-US" dirty="0">
                <a:solidFill>
                  <a:srgbClr val="FF0000"/>
                </a:solidFill>
              </a:rPr>
              <a:t>Validate that originator of call is authorized to use </a:t>
            </a:r>
            <a:r>
              <a:rPr lang="en-US" b="1" dirty="0">
                <a:solidFill>
                  <a:srgbClr val="FF0000"/>
                </a:solidFill>
              </a:rPr>
              <a:t>From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number</a:t>
            </a:r>
            <a:endParaRPr lang="en-US" dirty="0" smtClean="0"/>
          </a:p>
          <a:p>
            <a:r>
              <a:rPr lang="en-US" dirty="0" smtClean="0"/>
              <a:t>Earlier attempts have failed</a:t>
            </a:r>
          </a:p>
          <a:p>
            <a:r>
              <a:rPr lang="en-US" dirty="0" smtClean="0"/>
              <a:t>The problem is well-scoped</a:t>
            </a:r>
          </a:p>
          <a:p>
            <a:pPr lvl="1"/>
            <a:r>
              <a:rPr lang="en-US" dirty="0" smtClean="0"/>
              <a:t>competing ideas are generally compatible</a:t>
            </a:r>
          </a:p>
          <a:p>
            <a:r>
              <a:rPr lang="en-US" dirty="0" smtClean="0"/>
              <a:t>Known unknowns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2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Official holder of number block interacts with registry</a:t>
            </a:r>
          </a:p>
          <a:p>
            <a:pPr lvl="1"/>
            <a:r>
              <a:rPr lang="en-US" dirty="0" smtClean="0"/>
              <a:t>“My customer </a:t>
            </a:r>
            <a:r>
              <a:rPr lang="en-US" dirty="0" err="1" smtClean="0"/>
              <a:t>TheDoctorIsOut</a:t>
            </a:r>
            <a:r>
              <a:rPr lang="en-US" dirty="0" smtClean="0"/>
              <a:t> can use 212-555-1234 out of my number block”</a:t>
            </a:r>
          </a:p>
          <a:p>
            <a:pPr lvl="1"/>
            <a:r>
              <a:rPr lang="en-US" dirty="0" smtClean="0"/>
              <a:t>requires database interaction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X.509 certificate delegation chain</a:t>
            </a:r>
          </a:p>
          <a:p>
            <a:pPr lvl="1"/>
            <a:r>
              <a:rPr lang="en-US" dirty="0" smtClean="0"/>
              <a:t>reveals relationship of carriers and customers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1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unknowns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will </a:t>
            </a:r>
            <a:r>
              <a:rPr lang="en-US" b="1" dirty="0" smtClean="0">
                <a:solidFill>
                  <a:srgbClr val="000090"/>
                </a:solidFill>
              </a:rPr>
              <a:t>sign</a:t>
            </a:r>
            <a:r>
              <a:rPr lang="en-US" dirty="0" smtClean="0"/>
              <a:t> first, by choice or mandate?</a:t>
            </a:r>
          </a:p>
          <a:p>
            <a:pPr lvl="1"/>
            <a:r>
              <a:rPr lang="en-US" dirty="0" smtClean="0"/>
              <a:t>large carriers (“get rid of </a:t>
            </a:r>
            <a:r>
              <a:rPr lang="en-US" dirty="0" err="1" smtClean="0"/>
              <a:t>robocall</a:t>
            </a:r>
            <a:r>
              <a:rPr lang="en-US" dirty="0" smtClean="0"/>
              <a:t> complaints”)</a:t>
            </a:r>
          </a:p>
          <a:p>
            <a:pPr lvl="1"/>
            <a:r>
              <a:rPr lang="en-US" dirty="0" smtClean="0"/>
              <a:t>legitimate outbound call centers (“I want my snow day alert to be received”)</a:t>
            </a:r>
          </a:p>
          <a:p>
            <a:pPr lvl="1"/>
            <a:r>
              <a:rPr lang="en-US" dirty="0" smtClean="0"/>
              <a:t>high-value users (“I want to prevent identity theft”)</a:t>
            </a:r>
          </a:p>
          <a:p>
            <a:pPr lvl="1"/>
            <a:r>
              <a:rPr lang="en-US" dirty="0" smtClean="0"/>
              <a:t>smartphone end users</a:t>
            </a:r>
          </a:p>
          <a:p>
            <a:r>
              <a:rPr lang="en-US" dirty="0" smtClean="0"/>
              <a:t>Who will </a:t>
            </a:r>
            <a:r>
              <a:rPr lang="en-US" b="1" dirty="0" smtClean="0">
                <a:solidFill>
                  <a:srgbClr val="000090"/>
                </a:solidFill>
              </a:rPr>
              <a:t>validate</a:t>
            </a:r>
            <a:r>
              <a:rPr lang="en-US" dirty="0" smtClean="0"/>
              <a:t> first?</a:t>
            </a:r>
            <a:endParaRPr lang="en-US" dirty="0"/>
          </a:p>
          <a:p>
            <a:pPr lvl="1"/>
            <a:r>
              <a:rPr lang="en-US" dirty="0" smtClean="0"/>
              <a:t>carriers concerned about </a:t>
            </a:r>
            <a:r>
              <a:rPr lang="en-US" dirty="0" err="1" smtClean="0"/>
              <a:t>intercarrier</a:t>
            </a:r>
            <a:r>
              <a:rPr lang="en-US" dirty="0" smtClean="0"/>
              <a:t> compensation fraud</a:t>
            </a:r>
          </a:p>
          <a:p>
            <a:pPr lvl="1"/>
            <a:r>
              <a:rPr lang="en-US" dirty="0" smtClean="0"/>
              <a:t>carriers sick of customer complaint calls</a:t>
            </a:r>
          </a:p>
          <a:p>
            <a:pPr lvl="1"/>
            <a:r>
              <a:rPr lang="en-US" dirty="0" smtClean="0"/>
              <a:t>new entrants looking for differentiator (“switch and no more </a:t>
            </a:r>
            <a:r>
              <a:rPr lang="en-US" dirty="0" err="1" smtClean="0"/>
              <a:t>robocalls</a:t>
            </a:r>
            <a:r>
              <a:rPr lang="en-US" dirty="0" smtClean="0"/>
              <a:t>!”)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96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deployment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22</a:t>
            </a:fld>
            <a:endParaRPr lang="en-US"/>
          </a:p>
        </p:txBody>
      </p:sp>
      <p:sp>
        <p:nvSpPr>
          <p:cNvPr id="5" name="Decision 4"/>
          <p:cNvSpPr/>
          <p:nvPr/>
        </p:nvSpPr>
        <p:spPr>
          <a:xfrm>
            <a:off x="3983737" y="1553065"/>
            <a:ext cx="2094304" cy="1148348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signed?</a:t>
            </a:r>
            <a:endParaRPr lang="en-US" dirty="0"/>
          </a:p>
        </p:txBody>
      </p:sp>
      <p:sp>
        <p:nvSpPr>
          <p:cNvPr id="6" name="Decision 5"/>
          <p:cNvSpPr/>
          <p:nvPr/>
        </p:nvSpPr>
        <p:spPr>
          <a:xfrm>
            <a:off x="2609322" y="2853813"/>
            <a:ext cx="2094304" cy="1148348"/>
          </a:xfrm>
          <a:prstGeom prst="flowChartDecis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should be signed?</a:t>
            </a:r>
            <a:endParaRPr lang="en-US" sz="1600" dirty="0"/>
          </a:p>
        </p:txBody>
      </p:sp>
      <p:sp>
        <p:nvSpPr>
          <p:cNvPr id="7" name="Decision 6"/>
          <p:cNvSpPr/>
          <p:nvPr/>
        </p:nvSpPr>
        <p:spPr>
          <a:xfrm>
            <a:off x="1267898" y="4002161"/>
            <a:ext cx="2094304" cy="1148348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known caller?</a:t>
            </a:r>
            <a:endParaRPr lang="en-US" dirty="0"/>
          </a:p>
        </p:txBody>
      </p:sp>
      <p:sp>
        <p:nvSpPr>
          <p:cNvPr id="9" name="Decision 8"/>
          <p:cNvSpPr/>
          <p:nvPr/>
        </p:nvSpPr>
        <p:spPr>
          <a:xfrm>
            <a:off x="5982896" y="2855163"/>
            <a:ext cx="2094304" cy="11483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90"/>
                </a:solidFill>
              </a:rPr>
              <a:t>validates?</a:t>
            </a:r>
            <a:endParaRPr lang="en-US" sz="1400" dirty="0">
              <a:solidFill>
                <a:srgbClr val="000090"/>
              </a:solidFill>
            </a:endParaRPr>
          </a:p>
        </p:txBody>
      </p:sp>
      <p:cxnSp>
        <p:nvCxnSpPr>
          <p:cNvPr id="11" name="Elbow Connector 10"/>
          <p:cNvCxnSpPr>
            <a:stCxn id="6" idx="1"/>
            <a:endCxn id="7" idx="0"/>
          </p:cNvCxnSpPr>
          <p:nvPr/>
        </p:nvCxnSpPr>
        <p:spPr>
          <a:xfrm rot="10800000" flipV="1">
            <a:off x="2315050" y="3427987"/>
            <a:ext cx="294272" cy="57417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5" idx="1"/>
            <a:endCxn id="6" idx="0"/>
          </p:cNvCxnSpPr>
          <p:nvPr/>
        </p:nvCxnSpPr>
        <p:spPr>
          <a:xfrm rot="10800000" flipV="1">
            <a:off x="3656475" y="2127239"/>
            <a:ext cx="327263" cy="72657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5" idx="3"/>
            <a:endCxn id="9" idx="0"/>
          </p:cNvCxnSpPr>
          <p:nvPr/>
        </p:nvCxnSpPr>
        <p:spPr>
          <a:xfrm>
            <a:off x="6078041" y="2127239"/>
            <a:ext cx="952007" cy="72792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9" idx="1"/>
            <a:endCxn id="46" idx="0"/>
          </p:cNvCxnSpPr>
          <p:nvPr/>
        </p:nvCxnSpPr>
        <p:spPr>
          <a:xfrm rot="10800000" flipV="1">
            <a:off x="5706558" y="3429337"/>
            <a:ext cx="276339" cy="8392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9" idx="3"/>
          </p:cNvCxnSpPr>
          <p:nvPr/>
        </p:nvCxnSpPr>
        <p:spPr>
          <a:xfrm>
            <a:off x="8077200" y="3429337"/>
            <a:ext cx="351866" cy="6881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7" idx="3"/>
          </p:cNvCxnSpPr>
          <p:nvPr/>
        </p:nvCxnSpPr>
        <p:spPr>
          <a:xfrm>
            <a:off x="3362202" y="4576335"/>
            <a:ext cx="294272" cy="84058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7" idx="1"/>
          </p:cNvCxnSpPr>
          <p:nvPr/>
        </p:nvCxnSpPr>
        <p:spPr>
          <a:xfrm rot="10800000" flipV="1">
            <a:off x="914400" y="4576335"/>
            <a:ext cx="353498" cy="84058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15050" y="3006213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656474" y="1769224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916532" y="4154561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144698" y="178377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672691" y="3058655"/>
            <a:ext cx="351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090512" y="307321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03626" y="307321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43" name="Elbow Connector 42"/>
          <p:cNvCxnSpPr>
            <a:stCxn id="6" idx="3"/>
          </p:cNvCxnSpPr>
          <p:nvPr/>
        </p:nvCxnSpPr>
        <p:spPr>
          <a:xfrm>
            <a:off x="4703626" y="3427987"/>
            <a:ext cx="338554" cy="8405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17920" y="415456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626" y="4268570"/>
            <a:ext cx="635000" cy="635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057" y="4268569"/>
            <a:ext cx="635000" cy="635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68" y="4002162"/>
            <a:ext cx="639064" cy="93979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422" y="5333999"/>
            <a:ext cx="520700" cy="76573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32" y="5416917"/>
            <a:ext cx="1651000" cy="6572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6223000"/>
            <a:ext cx="635000" cy="635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254" y="6074162"/>
            <a:ext cx="520700" cy="76573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6799" y="6096068"/>
            <a:ext cx="351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51977" y="61011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999587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spoofing is root of (almost) all phone evil</a:t>
            </a:r>
          </a:p>
          <a:p>
            <a:r>
              <a:rPr lang="en-US" dirty="0" smtClean="0"/>
              <a:t>Number spoofing may accelerate decay of PSTN</a:t>
            </a:r>
          </a:p>
          <a:p>
            <a:r>
              <a:rPr lang="en-US" dirty="0" smtClean="0"/>
              <a:t>Centralized number assignment makes problem tractable</a:t>
            </a:r>
          </a:p>
          <a:p>
            <a:r>
              <a:rPr lang="en-US" dirty="0" smtClean="0"/>
              <a:t>Solution approaches based on different assumptions</a:t>
            </a:r>
          </a:p>
          <a:p>
            <a:pPr lvl="1"/>
            <a:r>
              <a:rPr lang="en-US" dirty="0" smtClean="0"/>
              <a:t>who is willing to do what &amp; when?</a:t>
            </a:r>
          </a:p>
          <a:p>
            <a:r>
              <a:rPr lang="en-US" dirty="0" smtClean="0"/>
              <a:t>All in for one approach or multiple solutions?</a:t>
            </a:r>
          </a:p>
          <a:p>
            <a:pPr lvl="1"/>
            <a:r>
              <a:rPr lang="en-US" dirty="0" smtClean="0"/>
              <a:t>reduce risk by multiple approaches?</a:t>
            </a:r>
          </a:p>
          <a:p>
            <a:pPr lvl="1"/>
            <a:r>
              <a:rPr lang="en-US" dirty="0" smtClean="0"/>
              <a:t>cost to central entities vs. cost to signers &amp; validators</a:t>
            </a:r>
          </a:p>
          <a:p>
            <a:pPr lvl="1"/>
            <a:r>
              <a:rPr lang="en-US" dirty="0" smtClean="0"/>
              <a:t>or increase confusion, cost and non-adoption?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2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modes of caller ID spoofing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Impersonation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spoof </a:t>
            </a:r>
            <a:r>
              <a:rPr lang="en-US" i="1" dirty="0" smtClean="0"/>
              <a:t>target number</a:t>
            </a:r>
          </a:p>
          <a:p>
            <a:pPr lvl="1"/>
            <a:r>
              <a:rPr lang="en-US" dirty="0" smtClean="0"/>
              <a:t>personal or 800 number</a:t>
            </a:r>
          </a:p>
          <a:p>
            <a:r>
              <a:rPr lang="en-US" dirty="0" smtClean="0"/>
              <a:t>Helpful for</a:t>
            </a:r>
          </a:p>
          <a:p>
            <a:pPr lvl="1"/>
            <a:r>
              <a:rPr lang="en-US" dirty="0" err="1" smtClean="0"/>
              <a:t>vishing</a:t>
            </a:r>
            <a:endParaRPr lang="en-US" dirty="0" smtClean="0"/>
          </a:p>
          <a:p>
            <a:pPr lvl="1"/>
            <a:r>
              <a:rPr lang="en-US" dirty="0" smtClean="0"/>
              <a:t>stolen credit card validation</a:t>
            </a:r>
          </a:p>
          <a:p>
            <a:pPr lvl="1"/>
            <a:r>
              <a:rPr lang="en-US" dirty="0" smtClean="0"/>
              <a:t>retrieving voicemail messages</a:t>
            </a:r>
          </a:p>
          <a:p>
            <a:pPr lvl="1"/>
            <a:r>
              <a:rPr lang="en-US" dirty="0" err="1" smtClean="0"/>
              <a:t>SWATting</a:t>
            </a:r>
            <a:endParaRPr lang="en-US" dirty="0" smtClean="0"/>
          </a:p>
          <a:p>
            <a:pPr lvl="1"/>
            <a:r>
              <a:rPr lang="en-US" dirty="0" smtClean="0"/>
              <a:t>disconnect utilities</a:t>
            </a:r>
          </a:p>
          <a:p>
            <a:pPr lvl="1"/>
            <a:r>
              <a:rPr lang="en-US" dirty="0" smtClean="0"/>
              <a:t>unwanted pizza deliveries</a:t>
            </a:r>
          </a:p>
          <a:p>
            <a:pPr lvl="1"/>
            <a:r>
              <a:rPr lang="en-US" dirty="0" smtClean="0"/>
              <a:t>retrieving display name (CNAM)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Anonymization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pick more-or-less </a:t>
            </a:r>
            <a:r>
              <a:rPr lang="en-US" i="1" dirty="0" smtClean="0"/>
              <a:t>random number</a:t>
            </a:r>
          </a:p>
          <a:p>
            <a:pPr lvl="1"/>
            <a:r>
              <a:rPr lang="en-US" dirty="0" smtClean="0"/>
              <a:t>including unassigned numbers</a:t>
            </a:r>
          </a:p>
          <a:p>
            <a:r>
              <a:rPr lang="en-US" dirty="0" smtClean="0"/>
              <a:t>Helpful for</a:t>
            </a:r>
          </a:p>
          <a:p>
            <a:pPr lvl="1"/>
            <a:r>
              <a:rPr lang="en-US" dirty="0" err="1" smtClean="0"/>
              <a:t>robocalling</a:t>
            </a:r>
            <a:endParaRPr lang="en-US" dirty="0" smtClean="0"/>
          </a:p>
          <a:p>
            <a:pPr lvl="1"/>
            <a:r>
              <a:rPr lang="en-US" dirty="0" err="1" smtClean="0"/>
              <a:t>intercarrier</a:t>
            </a:r>
            <a:r>
              <a:rPr lang="en-US" dirty="0" smtClean="0"/>
              <a:t> compensation fraud</a:t>
            </a:r>
          </a:p>
          <a:p>
            <a:pPr lvl="1"/>
            <a:r>
              <a:rPr lang="en-US" dirty="0" smtClean="0"/>
              <a:t>TDOS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0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Calibri" charset="0"/>
              </a:rPr>
              <a:t>Robocalling</a:t>
            </a:r>
            <a:endParaRPr lang="en-US" dirty="0">
              <a:latin typeface="Calibri" charset="0"/>
            </a:endParaRPr>
          </a:p>
        </p:txBody>
      </p:sp>
      <p:pic>
        <p:nvPicPr>
          <p:cNvPr id="53250" name="Picture 2" descr="technolog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3" y="2181280"/>
            <a:ext cx="8442257" cy="319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50882" y="1849473"/>
            <a:ext cx="1600205" cy="369332"/>
          </a:xfrm>
          <a:prstGeom prst="rect">
            <a:avLst/>
          </a:prstGeom>
          <a:solidFill>
            <a:srgbClr val="FF66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“pink carriers”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212" y="5025268"/>
            <a:ext cx="4658355" cy="10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5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00744"/>
            <a:ext cx="4453534" cy="4325419"/>
          </a:xfrm>
        </p:spPr>
        <p:txBody>
          <a:bodyPr>
            <a:normAutofit/>
          </a:bodyPr>
          <a:lstStyle/>
          <a:p>
            <a:r>
              <a:rPr lang="en-US" dirty="0" smtClean="0"/>
              <a:t>Easily available on (SIP) trunks</a:t>
            </a:r>
          </a:p>
          <a:p>
            <a:r>
              <a:rPr lang="en-US" sz="2000" dirty="0"/>
              <a:t>U</a:t>
            </a:r>
            <a:r>
              <a:rPr lang="en-US" sz="2000" dirty="0" smtClean="0"/>
              <a:t>S Caller ID Act of 2009: </a:t>
            </a:r>
            <a:r>
              <a:rPr lang="en-US" sz="2000" i="1" dirty="0" smtClean="0"/>
              <a:t>Prohibit </a:t>
            </a:r>
            <a:r>
              <a:rPr lang="en-US" sz="2000" i="1" dirty="0"/>
              <a:t>any person or entity </a:t>
            </a:r>
            <a:r>
              <a:rPr lang="en-US" sz="2000" i="1" dirty="0" smtClean="0"/>
              <a:t>from </a:t>
            </a:r>
            <a:r>
              <a:rPr lang="en-US" sz="2000" i="1" dirty="0"/>
              <a:t>transmitting misleading or inaccurate caller ID information with the intent to defraud, cause harm, or wrongfully obtain anything of value</a:t>
            </a:r>
            <a:r>
              <a:rPr lang="en-US" sz="2000" i="1" dirty="0" smtClean="0"/>
              <a:t>.</a:t>
            </a:r>
          </a:p>
          <a:p>
            <a:r>
              <a:rPr lang="en-US" sz="2000" dirty="0" smtClean="0"/>
              <a:t>Also: FCC phantom traffic rules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3118D-CD60-C448-AB88-7EFEB60ADC5A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Caller ID spoofing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734" y="2374744"/>
            <a:ext cx="4233266" cy="200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6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Legitimate caller ID spoofing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Doctor’s office</a:t>
            </a:r>
          </a:p>
          <a:p>
            <a:pPr lvl="1"/>
            <a:r>
              <a:rPr lang="en-US" dirty="0" smtClean="0"/>
              <a:t>call from personal physician cell phone should show doctor’s office number</a:t>
            </a:r>
          </a:p>
          <a:p>
            <a:r>
              <a:rPr lang="en-US" dirty="0" smtClean="0"/>
              <a:t>Call center</a:t>
            </a:r>
          </a:p>
          <a:p>
            <a:pPr lvl="1"/>
            <a:r>
              <a:rPr lang="en-US" dirty="0" smtClean="0"/>
              <a:t>airline outbound contract call center should show airline main number, not call center</a:t>
            </a:r>
          </a:p>
          <a:p>
            <a:r>
              <a:rPr lang="en-US" dirty="0" smtClean="0"/>
              <a:t>Multiple devices, one number</a:t>
            </a:r>
          </a:p>
          <a:p>
            <a:pPr lvl="1"/>
            <a:r>
              <a:rPr lang="en-US" dirty="0" smtClean="0"/>
              <a:t>provide single call-back number (e.g., Google Voice) from all devices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6</a:t>
            </a:fld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4427575" y="5186500"/>
            <a:ext cx="2804718" cy="12905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anonymity is distinct problem (caller ID suppression)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9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E.164 </a:t>
            </a:r>
            <a:r>
              <a:rPr lang="en-US" dirty="0" smtClean="0"/>
              <a:t>number source authenticity</a:t>
            </a:r>
          </a:p>
          <a:p>
            <a:pPr lvl="1"/>
            <a:r>
              <a:rPr lang="en-US" dirty="0" smtClean="0"/>
              <a:t>E.164 taken loosely (N11, P-ANI, non-reachable numbers, …)</a:t>
            </a:r>
          </a:p>
          <a:p>
            <a:pPr lvl="1"/>
            <a:r>
              <a:rPr lang="en-US" dirty="0" smtClean="0"/>
              <a:t>assume that numbers can be </a:t>
            </a:r>
            <a:r>
              <a:rPr lang="en-US" dirty="0" err="1" smtClean="0"/>
              <a:t>canonicalized</a:t>
            </a:r>
            <a:r>
              <a:rPr lang="en-US" dirty="0" smtClean="0"/>
              <a:t> for signing</a:t>
            </a:r>
          </a:p>
          <a:p>
            <a:pPr lvl="2"/>
            <a:r>
              <a:rPr lang="en-US" dirty="0" smtClean="0"/>
              <a:t>seems to work for VM, CDRs, SS7 translation, …</a:t>
            </a:r>
          </a:p>
          <a:p>
            <a:r>
              <a:rPr lang="en-US" dirty="0" smtClean="0"/>
              <a:t>Complete solution (but not necessarily one mechanism)</a:t>
            </a:r>
          </a:p>
          <a:p>
            <a:pPr lvl="1"/>
            <a:r>
              <a:rPr lang="en-US" dirty="0" smtClean="0"/>
              <a:t>number assignment to validation</a:t>
            </a:r>
          </a:p>
          <a:p>
            <a:pPr lvl="1"/>
            <a:r>
              <a:rPr lang="en-US" dirty="0" smtClean="0"/>
              <a:t>validate caller ID</a:t>
            </a:r>
          </a:p>
          <a:p>
            <a:pPr lvl="1"/>
            <a:r>
              <a:rPr lang="en-US" dirty="0" smtClean="0"/>
              <a:t>later?: extended caller information</a:t>
            </a:r>
          </a:p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must work without human intervention at caller or </a:t>
            </a:r>
            <a:r>
              <a:rPr lang="en-US" dirty="0" err="1" smtClean="0"/>
              <a:t>callee</a:t>
            </a:r>
            <a:endParaRPr lang="en-US" dirty="0" smtClean="0"/>
          </a:p>
          <a:p>
            <a:pPr lvl="1"/>
            <a:r>
              <a:rPr lang="en-US" dirty="0" smtClean="0"/>
              <a:t>minimal changes to SIP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must survive SBCs </a:t>
            </a:r>
          </a:p>
          <a:p>
            <a:pPr lvl="1"/>
            <a:r>
              <a:rPr lang="en-US" dirty="0" smtClean="0"/>
              <a:t>must allow </a:t>
            </a:r>
            <a:r>
              <a:rPr lang="en-US" i="1" dirty="0" smtClean="0"/>
              <a:t>partial authorized &amp; revocable </a:t>
            </a:r>
            <a:r>
              <a:rPr lang="en-US" dirty="0" smtClean="0"/>
              <a:t>delegation</a:t>
            </a:r>
          </a:p>
          <a:p>
            <a:pPr lvl="2"/>
            <a:r>
              <a:rPr lang="en-US" dirty="0" smtClean="0"/>
              <a:t>doctor’s office</a:t>
            </a:r>
          </a:p>
          <a:p>
            <a:pPr lvl="2"/>
            <a:r>
              <a:rPr lang="en-US" dirty="0" smtClean="0"/>
              <a:t>third-party call center for airline</a:t>
            </a:r>
          </a:p>
          <a:p>
            <a:pPr lvl="1"/>
            <a:r>
              <a:rPr lang="en-US" dirty="0" smtClean="0"/>
              <a:t>must allow number portability among carriers (that sign)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</a:p>
          <a:p>
            <a:pPr lvl="1"/>
            <a:r>
              <a:rPr lang="en-US" dirty="0" smtClean="0"/>
              <a:t>e.g., third parties cannot discover what numbers the </a:t>
            </a:r>
            <a:r>
              <a:rPr lang="en-US" dirty="0" err="1" smtClean="0"/>
              <a:t>callee</a:t>
            </a:r>
            <a:r>
              <a:rPr lang="en-US" dirty="0" smtClean="0"/>
              <a:t> has dialed recently</a:t>
            </a:r>
          </a:p>
          <a:p>
            <a:r>
              <a:rPr lang="en-US" dirty="0" smtClean="0"/>
              <a:t>Efficiency</a:t>
            </a:r>
            <a:endParaRPr lang="en-US" dirty="0"/>
          </a:p>
          <a:p>
            <a:pPr lvl="1"/>
            <a:r>
              <a:rPr lang="en-US" dirty="0" smtClean="0"/>
              <a:t>will need a mode that causes </a:t>
            </a:r>
            <a:r>
              <a:rPr lang="en-US" dirty="0" smtClean="0"/>
              <a:t>minimal </a:t>
            </a:r>
            <a:r>
              <a:rPr lang="en-US" dirty="0"/>
              <a:t>expansion of SIP headers </a:t>
            </a:r>
            <a:r>
              <a:rPr lang="en-US" dirty="0" smtClean="0"/>
              <a:t>(= suitable for UDP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e.g., caching </a:t>
            </a:r>
            <a:r>
              <a:rPr lang="en-US" dirty="0"/>
              <a:t>of </a:t>
            </a:r>
            <a:r>
              <a:rPr lang="en-US" dirty="0" smtClean="0"/>
              <a:t>certs or public keys</a:t>
            </a:r>
            <a:endParaRPr lang="en-US" dirty="0"/>
          </a:p>
          <a:p>
            <a:r>
              <a:rPr lang="en-US" dirty="0"/>
              <a:t>Simplicity</a:t>
            </a:r>
          </a:p>
          <a:p>
            <a:pPr lvl="1"/>
            <a:r>
              <a:rPr lang="en-US" dirty="0"/>
              <a:t>minimize overall complexity</a:t>
            </a:r>
          </a:p>
          <a:p>
            <a:pPr lvl="1"/>
            <a:r>
              <a:rPr lang="en-US" dirty="0"/>
              <a:t>incremental deployment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4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in scope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Validate other identifiers (e.g., </a:t>
            </a:r>
            <a:r>
              <a:rPr lang="en-US" dirty="0" err="1" smtClean="0"/>
              <a:t>sip:alice@example.com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might or might not translate (assignment hierarchy)</a:t>
            </a:r>
          </a:p>
          <a:p>
            <a:r>
              <a:rPr lang="en-US" dirty="0" smtClean="0"/>
              <a:t>Validate textual caller ID (“CNAM”)</a:t>
            </a:r>
          </a:p>
          <a:p>
            <a:pPr lvl="1"/>
            <a:r>
              <a:rPr lang="en-US" dirty="0" smtClean="0"/>
              <a:t>anybody can call themselves “CARD HOLDER SVC”</a:t>
            </a:r>
          </a:p>
          <a:p>
            <a:r>
              <a:rPr lang="en-US" dirty="0" smtClean="0"/>
              <a:t>Cross-national</a:t>
            </a:r>
          </a:p>
          <a:p>
            <a:pPr lvl="1"/>
            <a:r>
              <a:rPr lang="en-US" dirty="0" smtClean="0"/>
              <a:t>calls from +234 codes are not a major problem (right now)</a:t>
            </a:r>
          </a:p>
          <a:p>
            <a:r>
              <a:rPr lang="en-US" dirty="0"/>
              <a:t>Content (media) protection or </a:t>
            </a:r>
            <a:r>
              <a:rPr lang="en-US" dirty="0" smtClean="0"/>
              <a:t>integrity</a:t>
            </a:r>
          </a:p>
          <a:p>
            <a:pPr lvl="1"/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SRTP</a:t>
            </a:r>
          </a:p>
          <a:p>
            <a:r>
              <a:rPr lang="en-US" dirty="0" smtClean="0"/>
              <a:t>Most </a:t>
            </a:r>
            <a:r>
              <a:rPr lang="en-US" dirty="0"/>
              <a:t>man-in-the-middle signaling </a:t>
            </a:r>
            <a:r>
              <a:rPr lang="en-US" dirty="0" smtClean="0"/>
              <a:t>attacks</a:t>
            </a:r>
          </a:p>
          <a:p>
            <a:pPr lvl="1"/>
            <a:r>
              <a:rPr lang="en-US" dirty="0"/>
              <a:t>e.g., evil proxy retargets call to grandma into selling Medicare supplements</a:t>
            </a:r>
          </a:p>
          <a:p>
            <a:pPr lvl="1"/>
            <a:r>
              <a:rPr lang="en-US" dirty="0" smtClean="0"/>
              <a:t>content </a:t>
            </a:r>
            <a:r>
              <a:rPr lang="en-US" dirty="0"/>
              <a:t>(media) protection or integrity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16908-90A5-6949-A566-091B9F1E14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0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1400</TotalTime>
  <Words>1526</Words>
  <Application>Microsoft Macintosh PowerPoint</Application>
  <PresentationFormat>On-screen Show (4:3)</PresentationFormat>
  <Paragraphs>267</Paragraphs>
  <Slides>23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Source identity (origin authentication)</vt:lpstr>
      <vt:lpstr>Overview</vt:lpstr>
      <vt:lpstr>Two modes of caller ID spoofing</vt:lpstr>
      <vt:lpstr>Robocalling</vt:lpstr>
      <vt:lpstr>Caller ID spoofing</vt:lpstr>
      <vt:lpstr>Legitimate caller ID spoofing</vt:lpstr>
      <vt:lpstr>Requirements</vt:lpstr>
      <vt:lpstr>Requirements</vt:lpstr>
      <vt:lpstr>Not in scope</vt:lpstr>
      <vt:lpstr>P-Asserted-Identity (RFC 3325)</vt:lpstr>
      <vt:lpstr>RFC 4474 (SIP Identity)</vt:lpstr>
      <vt:lpstr>Problems with RFC 4474</vt:lpstr>
      <vt:lpstr>VIPR concerns</vt:lpstr>
      <vt:lpstr>Changes in environment</vt:lpstr>
      <vt:lpstr>What makes solutions harder than in 2002?</vt:lpstr>
      <vt:lpstr>Changes: opportunities </vt:lpstr>
      <vt:lpstr>Basic architecture</vt:lpstr>
      <vt:lpstr>Options</vt:lpstr>
      <vt:lpstr>Certificate models</vt:lpstr>
      <vt:lpstr>Delegation options</vt:lpstr>
      <vt:lpstr>Known unknowns</vt:lpstr>
      <vt:lpstr>Incremental deployment</vt:lpstr>
      <vt:lpstr>Conclusion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authentication</dc:title>
  <dc:creator>Henning Schulzrinne</dc:creator>
  <cp:lastModifiedBy>Henning Schulzrinne</cp:lastModifiedBy>
  <cp:revision>44</cp:revision>
  <dcterms:created xsi:type="dcterms:W3CDTF">2013-04-09T02:43:17Z</dcterms:created>
  <dcterms:modified xsi:type="dcterms:W3CDTF">2013-07-29T21:03:58Z</dcterms:modified>
</cp:coreProperties>
</file>