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275" r:id="rId4"/>
    <p:sldId id="258" r:id="rId5"/>
    <p:sldId id="260" r:id="rId6"/>
    <p:sldId id="263" r:id="rId7"/>
    <p:sldId id="264" r:id="rId8"/>
    <p:sldId id="261" r:id="rId9"/>
    <p:sldId id="259" r:id="rId10"/>
    <p:sldId id="262" r:id="rId11"/>
    <p:sldId id="270" r:id="rId12"/>
    <p:sldId id="276" r:id="rId13"/>
    <p:sldId id="266" r:id="rId14"/>
    <p:sldId id="277" r:id="rId15"/>
    <p:sldId id="271" r:id="rId16"/>
    <p:sldId id="267" r:id="rId17"/>
    <p:sldId id="272" r:id="rId18"/>
    <p:sldId id="273" r:id="rId19"/>
    <p:sldId id="269" r:id="rId20"/>
    <p:sldId id="274" r:id="rId21"/>
    <p:sldId id="278" r:id="rId22"/>
    <p:sldId id="279" r:id="rId23"/>
    <p:sldId id="281"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9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785A1-CAF3-E84C-BCD5-2FE94F2154EE}" type="doc">
      <dgm:prSet loTypeId="urn:microsoft.com/office/officeart/2005/8/layout/StepDownProcess" loCatId="" qsTypeId="urn:microsoft.com/office/officeart/2005/8/quickstyle/simple4" qsCatId="simple" csTypeId="urn:microsoft.com/office/officeart/2005/8/colors/colorful1" csCatId="colorful" phldr="1"/>
      <dgm:spPr/>
      <dgm:t>
        <a:bodyPr/>
        <a:lstStyle/>
        <a:p>
          <a:endParaRPr lang="en-US"/>
        </a:p>
      </dgm:t>
    </dgm:pt>
    <dgm:pt modelId="{3BBA623F-2F1E-1648-9DA8-2D94EE880EA0}">
      <dgm:prSet phldrT="[Text]"/>
      <dgm:spPr/>
      <dgm:t>
        <a:bodyPr/>
        <a:lstStyle/>
        <a:p>
          <a:r>
            <a:rPr lang="en-US" dirty="0" smtClean="0"/>
            <a:t>Constitution</a:t>
          </a:r>
          <a:endParaRPr lang="en-US" dirty="0"/>
        </a:p>
      </dgm:t>
    </dgm:pt>
    <dgm:pt modelId="{24B79C1D-8AA9-F643-9EB0-F422C1C8D43B}" type="parTrans" cxnId="{8246E2C0-CA2C-1540-A85E-63CECDE66646}">
      <dgm:prSet/>
      <dgm:spPr/>
      <dgm:t>
        <a:bodyPr/>
        <a:lstStyle/>
        <a:p>
          <a:endParaRPr lang="en-US"/>
        </a:p>
      </dgm:t>
    </dgm:pt>
    <dgm:pt modelId="{648C06F1-AA6A-7E42-ABF3-B42A50A04A50}" type="sibTrans" cxnId="{8246E2C0-CA2C-1540-A85E-63CECDE66646}">
      <dgm:prSet/>
      <dgm:spPr/>
      <dgm:t>
        <a:bodyPr/>
        <a:lstStyle/>
        <a:p>
          <a:endParaRPr lang="en-US"/>
        </a:p>
      </dgm:t>
    </dgm:pt>
    <dgm:pt modelId="{84640A84-9308-0F4E-8B20-53D1C662C830}">
      <dgm:prSet phldrT="[Text]"/>
      <dgm:spPr/>
      <dgm:t>
        <a:bodyPr/>
        <a:lstStyle/>
        <a:p>
          <a:r>
            <a:rPr lang="en-US" dirty="0" smtClean="0"/>
            <a:t>Commerce clause</a:t>
          </a:r>
          <a:endParaRPr lang="en-US" dirty="0"/>
        </a:p>
      </dgm:t>
    </dgm:pt>
    <dgm:pt modelId="{19DE5A21-95D2-944C-997C-7869A4F33E6E}" type="parTrans" cxnId="{6C3E66E8-0C3E-8246-B0CB-9CC312C404DA}">
      <dgm:prSet/>
      <dgm:spPr/>
      <dgm:t>
        <a:bodyPr/>
        <a:lstStyle/>
        <a:p>
          <a:endParaRPr lang="en-US"/>
        </a:p>
      </dgm:t>
    </dgm:pt>
    <dgm:pt modelId="{8C76AC0E-9466-4E4C-9A3D-9F6FB707106D}" type="sibTrans" cxnId="{6C3E66E8-0C3E-8246-B0CB-9CC312C404DA}">
      <dgm:prSet/>
      <dgm:spPr/>
      <dgm:t>
        <a:bodyPr/>
        <a:lstStyle/>
        <a:p>
          <a:endParaRPr lang="en-US"/>
        </a:p>
      </dgm:t>
    </dgm:pt>
    <dgm:pt modelId="{562D7462-8637-6843-B525-927AA2FCEDB7}">
      <dgm:prSet phldrT="[Text]"/>
      <dgm:spPr/>
      <dgm:t>
        <a:bodyPr/>
        <a:lstStyle/>
        <a:p>
          <a:r>
            <a:rPr lang="en-US" dirty="0" smtClean="0"/>
            <a:t>Law</a:t>
          </a:r>
          <a:endParaRPr lang="en-US" dirty="0"/>
        </a:p>
      </dgm:t>
    </dgm:pt>
    <dgm:pt modelId="{CAF74D90-7D97-8C46-B8C4-D21DA7115A8A}" type="parTrans" cxnId="{6EE11325-21A3-424C-90C5-C9EF05F3124B}">
      <dgm:prSet/>
      <dgm:spPr/>
      <dgm:t>
        <a:bodyPr/>
        <a:lstStyle/>
        <a:p>
          <a:endParaRPr lang="en-US"/>
        </a:p>
      </dgm:t>
    </dgm:pt>
    <dgm:pt modelId="{91C429FD-95C6-B94C-ADC2-34CF9FC81A2C}" type="sibTrans" cxnId="{6EE11325-21A3-424C-90C5-C9EF05F3124B}">
      <dgm:prSet/>
      <dgm:spPr/>
      <dgm:t>
        <a:bodyPr/>
        <a:lstStyle/>
        <a:p>
          <a:endParaRPr lang="en-US"/>
        </a:p>
      </dgm:t>
    </dgm:pt>
    <dgm:pt modelId="{5AF23FF9-87FC-8746-9163-1229FA4AF7D6}">
      <dgm:prSet phldrT="[Text]"/>
      <dgm:spPr/>
      <dgm:t>
        <a:bodyPr/>
        <a:lstStyle/>
        <a:p>
          <a:r>
            <a:rPr lang="en-US" dirty="0" smtClean="0"/>
            <a:t>Telecom Act 1934 &amp; 1996</a:t>
          </a:r>
          <a:endParaRPr lang="en-US" dirty="0"/>
        </a:p>
      </dgm:t>
    </dgm:pt>
    <dgm:pt modelId="{286CEEB6-2099-5341-B074-2055BBB478B1}" type="parTrans" cxnId="{5FB4D5CA-2C21-7441-BCB1-CEF946A37D31}">
      <dgm:prSet/>
      <dgm:spPr/>
      <dgm:t>
        <a:bodyPr/>
        <a:lstStyle/>
        <a:p>
          <a:endParaRPr lang="en-US"/>
        </a:p>
      </dgm:t>
    </dgm:pt>
    <dgm:pt modelId="{C8777977-2500-0B46-9C7A-E16DD427ABFD}" type="sibTrans" cxnId="{5FB4D5CA-2C21-7441-BCB1-CEF946A37D31}">
      <dgm:prSet/>
      <dgm:spPr/>
      <dgm:t>
        <a:bodyPr/>
        <a:lstStyle/>
        <a:p>
          <a:endParaRPr lang="en-US"/>
        </a:p>
      </dgm:t>
    </dgm:pt>
    <dgm:pt modelId="{7066635A-F0B0-8540-8874-58221436D974}">
      <dgm:prSet phldrT="[Text]"/>
      <dgm:spPr/>
      <dgm:t>
        <a:bodyPr/>
        <a:lstStyle/>
        <a:p>
          <a:r>
            <a:rPr lang="en-US" dirty="0" smtClean="0"/>
            <a:t>47 CFR</a:t>
          </a:r>
          <a:endParaRPr lang="en-US" dirty="0"/>
        </a:p>
      </dgm:t>
    </dgm:pt>
    <dgm:pt modelId="{0D21A475-949A-B446-AC24-187E55874118}" type="parTrans" cxnId="{B831CEC7-59C1-4647-9338-3D775B58967A}">
      <dgm:prSet/>
      <dgm:spPr/>
      <dgm:t>
        <a:bodyPr/>
        <a:lstStyle/>
        <a:p>
          <a:endParaRPr lang="en-US"/>
        </a:p>
      </dgm:t>
    </dgm:pt>
    <dgm:pt modelId="{51675AD7-7137-5C41-A586-F9A0F5758FE0}" type="sibTrans" cxnId="{B831CEC7-59C1-4647-9338-3D775B58967A}">
      <dgm:prSet/>
      <dgm:spPr/>
      <dgm:t>
        <a:bodyPr/>
        <a:lstStyle/>
        <a:p>
          <a:endParaRPr lang="en-US"/>
        </a:p>
      </dgm:t>
    </dgm:pt>
    <dgm:pt modelId="{202671C4-191D-9A47-BDA6-06F3D645DFB5}">
      <dgm:prSet phldrT="[Text]"/>
      <dgm:spPr/>
      <dgm:t>
        <a:bodyPr/>
        <a:lstStyle/>
        <a:p>
          <a:r>
            <a:rPr lang="en-US" dirty="0" smtClean="0"/>
            <a:t>Narrative</a:t>
          </a:r>
          <a:endParaRPr lang="en-US" dirty="0"/>
        </a:p>
      </dgm:t>
    </dgm:pt>
    <dgm:pt modelId="{7DCECC1B-6225-AE49-A88D-4047A1A03437}" type="parTrans" cxnId="{63C3371A-E85D-5242-9AD0-8307C88128C8}">
      <dgm:prSet/>
      <dgm:spPr/>
      <dgm:t>
        <a:bodyPr/>
        <a:lstStyle/>
        <a:p>
          <a:endParaRPr lang="en-US"/>
        </a:p>
      </dgm:t>
    </dgm:pt>
    <dgm:pt modelId="{766C945A-32CA-A04D-9155-974A94C33DC1}" type="sibTrans" cxnId="{63C3371A-E85D-5242-9AD0-8307C88128C8}">
      <dgm:prSet/>
      <dgm:spPr/>
      <dgm:t>
        <a:bodyPr/>
        <a:lstStyle/>
        <a:p>
          <a:endParaRPr lang="en-US"/>
        </a:p>
      </dgm:t>
    </dgm:pt>
    <dgm:pt modelId="{95BF8004-A775-E949-8587-E8B45C7F8158}">
      <dgm:prSet phldrT="[Text]"/>
      <dgm:spPr/>
      <dgm:t>
        <a:bodyPr/>
        <a:lstStyle/>
        <a:p>
          <a:r>
            <a:rPr lang="en-US" dirty="0" smtClean="0"/>
            <a:t>reasonable network management</a:t>
          </a:r>
          <a:endParaRPr lang="en-US" dirty="0"/>
        </a:p>
      </dgm:t>
    </dgm:pt>
    <dgm:pt modelId="{97C86B29-EA09-DC45-9919-B3F5D4C727C7}" type="parTrans" cxnId="{27601E33-0BA2-244D-A5E8-AB060EF07EFB}">
      <dgm:prSet/>
      <dgm:spPr/>
      <dgm:t>
        <a:bodyPr/>
        <a:lstStyle/>
        <a:p>
          <a:endParaRPr lang="en-US"/>
        </a:p>
      </dgm:t>
    </dgm:pt>
    <dgm:pt modelId="{7638B8D2-45F3-094A-ACD1-AD94417A9A82}" type="sibTrans" cxnId="{27601E33-0BA2-244D-A5E8-AB060EF07EFB}">
      <dgm:prSet/>
      <dgm:spPr/>
      <dgm:t>
        <a:bodyPr/>
        <a:lstStyle/>
        <a:p>
          <a:endParaRPr lang="en-US"/>
        </a:p>
      </dgm:t>
    </dgm:pt>
    <dgm:pt modelId="{C92927E1-EE33-0E4C-A200-07D976723083}" type="pres">
      <dgm:prSet presAssocID="{1A8785A1-CAF3-E84C-BCD5-2FE94F2154EE}" presName="rootnode" presStyleCnt="0">
        <dgm:presLayoutVars>
          <dgm:chMax/>
          <dgm:chPref/>
          <dgm:dir/>
          <dgm:animLvl val="lvl"/>
        </dgm:presLayoutVars>
      </dgm:prSet>
      <dgm:spPr/>
      <dgm:t>
        <a:bodyPr/>
        <a:lstStyle/>
        <a:p>
          <a:endParaRPr lang="en-US"/>
        </a:p>
      </dgm:t>
    </dgm:pt>
    <dgm:pt modelId="{C540E4C6-36CE-AB41-90FA-35831ECEB12D}" type="pres">
      <dgm:prSet presAssocID="{3BBA623F-2F1E-1648-9DA8-2D94EE880EA0}" presName="composite" presStyleCnt="0"/>
      <dgm:spPr/>
      <dgm:t>
        <a:bodyPr/>
        <a:lstStyle/>
        <a:p>
          <a:endParaRPr lang="en-US"/>
        </a:p>
      </dgm:t>
    </dgm:pt>
    <dgm:pt modelId="{6AD0A7C9-04D9-B243-BB8F-9A15754CE402}" type="pres">
      <dgm:prSet presAssocID="{3BBA623F-2F1E-1648-9DA8-2D94EE880EA0}" presName="bentUpArrow1" presStyleLbl="alignImgPlace1" presStyleIdx="0" presStyleCnt="3"/>
      <dgm:spPr/>
      <dgm:t>
        <a:bodyPr/>
        <a:lstStyle/>
        <a:p>
          <a:endParaRPr lang="en-US"/>
        </a:p>
      </dgm:t>
    </dgm:pt>
    <dgm:pt modelId="{B71CA253-10D6-A041-BFE1-45FC96B893DC}" type="pres">
      <dgm:prSet presAssocID="{3BBA623F-2F1E-1648-9DA8-2D94EE880EA0}" presName="ParentText" presStyleLbl="node1" presStyleIdx="0" presStyleCnt="4">
        <dgm:presLayoutVars>
          <dgm:chMax val="1"/>
          <dgm:chPref val="1"/>
          <dgm:bulletEnabled val="1"/>
        </dgm:presLayoutVars>
      </dgm:prSet>
      <dgm:spPr/>
      <dgm:t>
        <a:bodyPr/>
        <a:lstStyle/>
        <a:p>
          <a:endParaRPr lang="en-US"/>
        </a:p>
      </dgm:t>
    </dgm:pt>
    <dgm:pt modelId="{238E1D43-3955-674B-96F3-7D34F55F5BBA}" type="pres">
      <dgm:prSet presAssocID="{3BBA623F-2F1E-1648-9DA8-2D94EE880EA0}" presName="ChildText" presStyleLbl="revTx" presStyleIdx="0" presStyleCnt="4">
        <dgm:presLayoutVars>
          <dgm:chMax val="0"/>
          <dgm:chPref val="0"/>
          <dgm:bulletEnabled val="1"/>
        </dgm:presLayoutVars>
      </dgm:prSet>
      <dgm:spPr/>
      <dgm:t>
        <a:bodyPr/>
        <a:lstStyle/>
        <a:p>
          <a:endParaRPr lang="en-US"/>
        </a:p>
      </dgm:t>
    </dgm:pt>
    <dgm:pt modelId="{FB971522-B66C-EA42-9B00-13E8FFC31713}" type="pres">
      <dgm:prSet presAssocID="{648C06F1-AA6A-7E42-ABF3-B42A50A04A50}" presName="sibTrans" presStyleCnt="0"/>
      <dgm:spPr/>
      <dgm:t>
        <a:bodyPr/>
        <a:lstStyle/>
        <a:p>
          <a:endParaRPr lang="en-US"/>
        </a:p>
      </dgm:t>
    </dgm:pt>
    <dgm:pt modelId="{1B3660C3-40AF-C14D-B792-3CAAEA068E44}" type="pres">
      <dgm:prSet presAssocID="{562D7462-8637-6843-B525-927AA2FCEDB7}" presName="composite" presStyleCnt="0"/>
      <dgm:spPr/>
      <dgm:t>
        <a:bodyPr/>
        <a:lstStyle/>
        <a:p>
          <a:endParaRPr lang="en-US"/>
        </a:p>
      </dgm:t>
    </dgm:pt>
    <dgm:pt modelId="{E26A49AE-B247-CE49-87EB-FC1E4563046B}" type="pres">
      <dgm:prSet presAssocID="{562D7462-8637-6843-B525-927AA2FCEDB7}" presName="bentUpArrow1" presStyleLbl="alignImgPlace1" presStyleIdx="1" presStyleCnt="3"/>
      <dgm:spPr/>
      <dgm:t>
        <a:bodyPr/>
        <a:lstStyle/>
        <a:p>
          <a:endParaRPr lang="en-US"/>
        </a:p>
      </dgm:t>
    </dgm:pt>
    <dgm:pt modelId="{39EC1357-8039-0648-BA39-95D6890973E2}" type="pres">
      <dgm:prSet presAssocID="{562D7462-8637-6843-B525-927AA2FCEDB7}" presName="ParentText" presStyleLbl="node1" presStyleIdx="1" presStyleCnt="4">
        <dgm:presLayoutVars>
          <dgm:chMax val="1"/>
          <dgm:chPref val="1"/>
          <dgm:bulletEnabled val="1"/>
        </dgm:presLayoutVars>
      </dgm:prSet>
      <dgm:spPr/>
      <dgm:t>
        <a:bodyPr/>
        <a:lstStyle/>
        <a:p>
          <a:endParaRPr lang="en-US"/>
        </a:p>
      </dgm:t>
    </dgm:pt>
    <dgm:pt modelId="{A504D4A5-DC78-8949-84D2-345E1AE330E5}" type="pres">
      <dgm:prSet presAssocID="{562D7462-8637-6843-B525-927AA2FCEDB7}" presName="ChildText" presStyleLbl="revTx" presStyleIdx="1" presStyleCnt="4">
        <dgm:presLayoutVars>
          <dgm:chMax val="0"/>
          <dgm:chPref val="0"/>
          <dgm:bulletEnabled val="1"/>
        </dgm:presLayoutVars>
      </dgm:prSet>
      <dgm:spPr/>
      <dgm:t>
        <a:bodyPr/>
        <a:lstStyle/>
        <a:p>
          <a:endParaRPr lang="en-US"/>
        </a:p>
      </dgm:t>
    </dgm:pt>
    <dgm:pt modelId="{4320BA1C-E1B2-EC4B-AEC7-932F6C8BFCCD}" type="pres">
      <dgm:prSet presAssocID="{91C429FD-95C6-B94C-ADC2-34CF9FC81A2C}" presName="sibTrans" presStyleCnt="0"/>
      <dgm:spPr/>
      <dgm:t>
        <a:bodyPr/>
        <a:lstStyle/>
        <a:p>
          <a:endParaRPr lang="en-US"/>
        </a:p>
      </dgm:t>
    </dgm:pt>
    <dgm:pt modelId="{CB777760-CAD0-4044-B00C-0F596D5E4BF7}" type="pres">
      <dgm:prSet presAssocID="{7066635A-F0B0-8540-8874-58221436D974}" presName="composite" presStyleCnt="0"/>
      <dgm:spPr/>
      <dgm:t>
        <a:bodyPr/>
        <a:lstStyle/>
        <a:p>
          <a:endParaRPr lang="en-US"/>
        </a:p>
      </dgm:t>
    </dgm:pt>
    <dgm:pt modelId="{402DD997-FD8E-274C-8B66-D34504EC8AC4}" type="pres">
      <dgm:prSet presAssocID="{7066635A-F0B0-8540-8874-58221436D974}" presName="bentUpArrow1" presStyleLbl="alignImgPlace1" presStyleIdx="2" presStyleCnt="3"/>
      <dgm:spPr/>
      <dgm:t>
        <a:bodyPr/>
        <a:lstStyle/>
        <a:p>
          <a:endParaRPr lang="en-US"/>
        </a:p>
      </dgm:t>
    </dgm:pt>
    <dgm:pt modelId="{CD00F338-D90D-6340-9D25-E8C86A82D907}" type="pres">
      <dgm:prSet presAssocID="{7066635A-F0B0-8540-8874-58221436D974}" presName="ParentText" presStyleLbl="node1" presStyleIdx="2" presStyleCnt="4">
        <dgm:presLayoutVars>
          <dgm:chMax val="1"/>
          <dgm:chPref val="1"/>
          <dgm:bulletEnabled val="1"/>
        </dgm:presLayoutVars>
      </dgm:prSet>
      <dgm:spPr/>
      <dgm:t>
        <a:bodyPr/>
        <a:lstStyle/>
        <a:p>
          <a:endParaRPr lang="en-US"/>
        </a:p>
      </dgm:t>
    </dgm:pt>
    <dgm:pt modelId="{3198AFEF-D574-2842-8114-7D960CE91E78}" type="pres">
      <dgm:prSet presAssocID="{7066635A-F0B0-8540-8874-58221436D974}" presName="ChildText" presStyleLbl="revTx" presStyleIdx="2" presStyleCnt="4">
        <dgm:presLayoutVars>
          <dgm:chMax val="0"/>
          <dgm:chPref val="0"/>
          <dgm:bulletEnabled val="1"/>
        </dgm:presLayoutVars>
      </dgm:prSet>
      <dgm:spPr/>
      <dgm:t>
        <a:bodyPr/>
        <a:lstStyle/>
        <a:p>
          <a:endParaRPr lang="en-US"/>
        </a:p>
      </dgm:t>
    </dgm:pt>
    <dgm:pt modelId="{5D88FCF9-BD98-CA4D-8D92-44ADD496B436}" type="pres">
      <dgm:prSet presAssocID="{51675AD7-7137-5C41-A586-F9A0F5758FE0}" presName="sibTrans" presStyleCnt="0"/>
      <dgm:spPr/>
      <dgm:t>
        <a:bodyPr/>
        <a:lstStyle/>
        <a:p>
          <a:endParaRPr lang="en-US"/>
        </a:p>
      </dgm:t>
    </dgm:pt>
    <dgm:pt modelId="{BDF6D90A-B443-C640-B41D-EBF50157E9A0}" type="pres">
      <dgm:prSet presAssocID="{202671C4-191D-9A47-BDA6-06F3D645DFB5}" presName="composite" presStyleCnt="0"/>
      <dgm:spPr/>
      <dgm:t>
        <a:bodyPr/>
        <a:lstStyle/>
        <a:p>
          <a:endParaRPr lang="en-US"/>
        </a:p>
      </dgm:t>
    </dgm:pt>
    <dgm:pt modelId="{F740463F-87E7-9D4F-8650-22A8484DB109}" type="pres">
      <dgm:prSet presAssocID="{202671C4-191D-9A47-BDA6-06F3D645DFB5}" presName="ParentText" presStyleLbl="node1" presStyleIdx="3" presStyleCnt="4">
        <dgm:presLayoutVars>
          <dgm:chMax val="1"/>
          <dgm:chPref val="1"/>
          <dgm:bulletEnabled val="1"/>
        </dgm:presLayoutVars>
      </dgm:prSet>
      <dgm:spPr/>
      <dgm:t>
        <a:bodyPr/>
        <a:lstStyle/>
        <a:p>
          <a:endParaRPr lang="en-US"/>
        </a:p>
      </dgm:t>
    </dgm:pt>
    <dgm:pt modelId="{996A4877-9B38-F646-B1CC-255A76089680}" type="pres">
      <dgm:prSet presAssocID="{202671C4-191D-9A47-BDA6-06F3D645DFB5}" presName="FinalChildText" presStyleLbl="revTx" presStyleIdx="3" presStyleCnt="4">
        <dgm:presLayoutVars>
          <dgm:chMax val="0"/>
          <dgm:chPref val="0"/>
          <dgm:bulletEnabled val="1"/>
        </dgm:presLayoutVars>
      </dgm:prSet>
      <dgm:spPr/>
      <dgm:t>
        <a:bodyPr/>
        <a:lstStyle/>
        <a:p>
          <a:endParaRPr lang="en-US"/>
        </a:p>
      </dgm:t>
    </dgm:pt>
  </dgm:ptLst>
  <dgm:cxnLst>
    <dgm:cxn modelId="{C6C4C452-063B-124B-B4AE-06B9DAB1AC78}" type="presOf" srcId="{562D7462-8637-6843-B525-927AA2FCEDB7}" destId="{39EC1357-8039-0648-BA39-95D6890973E2}" srcOrd="0" destOrd="0" presId="urn:microsoft.com/office/officeart/2005/8/layout/StepDownProcess"/>
    <dgm:cxn modelId="{8246E2C0-CA2C-1540-A85E-63CECDE66646}" srcId="{1A8785A1-CAF3-E84C-BCD5-2FE94F2154EE}" destId="{3BBA623F-2F1E-1648-9DA8-2D94EE880EA0}" srcOrd="0" destOrd="0" parTransId="{24B79C1D-8AA9-F643-9EB0-F422C1C8D43B}" sibTransId="{648C06F1-AA6A-7E42-ABF3-B42A50A04A50}"/>
    <dgm:cxn modelId="{6C3E66E8-0C3E-8246-B0CB-9CC312C404DA}" srcId="{3BBA623F-2F1E-1648-9DA8-2D94EE880EA0}" destId="{84640A84-9308-0F4E-8B20-53D1C662C830}" srcOrd="0" destOrd="0" parTransId="{19DE5A21-95D2-944C-997C-7869A4F33E6E}" sibTransId="{8C76AC0E-9466-4E4C-9A3D-9F6FB707106D}"/>
    <dgm:cxn modelId="{A05930AE-8337-A94A-859D-92BE865BD72A}" type="presOf" srcId="{84640A84-9308-0F4E-8B20-53D1C662C830}" destId="{238E1D43-3955-674B-96F3-7D34F55F5BBA}" srcOrd="0" destOrd="0" presId="urn:microsoft.com/office/officeart/2005/8/layout/StepDownProcess"/>
    <dgm:cxn modelId="{B831CEC7-59C1-4647-9338-3D775B58967A}" srcId="{1A8785A1-CAF3-E84C-BCD5-2FE94F2154EE}" destId="{7066635A-F0B0-8540-8874-58221436D974}" srcOrd="2" destOrd="0" parTransId="{0D21A475-949A-B446-AC24-187E55874118}" sibTransId="{51675AD7-7137-5C41-A586-F9A0F5758FE0}"/>
    <dgm:cxn modelId="{6EE11325-21A3-424C-90C5-C9EF05F3124B}" srcId="{1A8785A1-CAF3-E84C-BCD5-2FE94F2154EE}" destId="{562D7462-8637-6843-B525-927AA2FCEDB7}" srcOrd="1" destOrd="0" parTransId="{CAF74D90-7D97-8C46-B8C4-D21DA7115A8A}" sibTransId="{91C429FD-95C6-B94C-ADC2-34CF9FC81A2C}"/>
    <dgm:cxn modelId="{27601E33-0BA2-244D-A5E8-AB060EF07EFB}" srcId="{202671C4-191D-9A47-BDA6-06F3D645DFB5}" destId="{95BF8004-A775-E949-8587-E8B45C7F8158}" srcOrd="0" destOrd="0" parTransId="{97C86B29-EA09-DC45-9919-B3F5D4C727C7}" sibTransId="{7638B8D2-45F3-094A-ACD1-AD94417A9A82}"/>
    <dgm:cxn modelId="{7F4D0434-4FAE-A140-AFCC-589A4C4FB2DC}" type="presOf" srcId="{202671C4-191D-9A47-BDA6-06F3D645DFB5}" destId="{F740463F-87E7-9D4F-8650-22A8484DB109}" srcOrd="0" destOrd="0" presId="urn:microsoft.com/office/officeart/2005/8/layout/StepDownProcess"/>
    <dgm:cxn modelId="{A2CC758A-FF78-994F-97F3-4A7D7F99EB4A}" type="presOf" srcId="{95BF8004-A775-E949-8587-E8B45C7F8158}" destId="{996A4877-9B38-F646-B1CC-255A76089680}" srcOrd="0" destOrd="0" presId="urn:microsoft.com/office/officeart/2005/8/layout/StepDownProcess"/>
    <dgm:cxn modelId="{93A73C34-CB69-7D43-AA61-D504A2022322}" type="presOf" srcId="{3BBA623F-2F1E-1648-9DA8-2D94EE880EA0}" destId="{B71CA253-10D6-A041-BFE1-45FC96B893DC}" srcOrd="0" destOrd="0" presId="urn:microsoft.com/office/officeart/2005/8/layout/StepDownProcess"/>
    <dgm:cxn modelId="{7FBE5923-D66B-BC47-9DD9-E4C819FF844C}" type="presOf" srcId="{1A8785A1-CAF3-E84C-BCD5-2FE94F2154EE}" destId="{C92927E1-EE33-0E4C-A200-07D976723083}" srcOrd="0" destOrd="0" presId="urn:microsoft.com/office/officeart/2005/8/layout/StepDownProcess"/>
    <dgm:cxn modelId="{45423756-7C6D-9448-86A7-7018BA60264C}" type="presOf" srcId="{7066635A-F0B0-8540-8874-58221436D974}" destId="{CD00F338-D90D-6340-9D25-E8C86A82D907}" srcOrd="0" destOrd="0" presId="urn:microsoft.com/office/officeart/2005/8/layout/StepDownProcess"/>
    <dgm:cxn modelId="{63C3371A-E85D-5242-9AD0-8307C88128C8}" srcId="{1A8785A1-CAF3-E84C-BCD5-2FE94F2154EE}" destId="{202671C4-191D-9A47-BDA6-06F3D645DFB5}" srcOrd="3" destOrd="0" parTransId="{7DCECC1B-6225-AE49-A88D-4047A1A03437}" sibTransId="{766C945A-32CA-A04D-9155-974A94C33DC1}"/>
    <dgm:cxn modelId="{5FB4D5CA-2C21-7441-BCB1-CEF946A37D31}" srcId="{562D7462-8637-6843-B525-927AA2FCEDB7}" destId="{5AF23FF9-87FC-8746-9163-1229FA4AF7D6}" srcOrd="0" destOrd="0" parTransId="{286CEEB6-2099-5341-B074-2055BBB478B1}" sibTransId="{C8777977-2500-0B46-9C7A-E16DD427ABFD}"/>
    <dgm:cxn modelId="{C53B9B0C-75D1-7B4E-A8AA-34FFD2006587}" type="presOf" srcId="{5AF23FF9-87FC-8746-9163-1229FA4AF7D6}" destId="{A504D4A5-DC78-8949-84D2-345E1AE330E5}" srcOrd="0" destOrd="0" presId="urn:microsoft.com/office/officeart/2005/8/layout/StepDownProcess"/>
    <dgm:cxn modelId="{61C72E93-6214-8D4A-9E82-5453DF43E9F3}" type="presParOf" srcId="{C92927E1-EE33-0E4C-A200-07D976723083}" destId="{C540E4C6-36CE-AB41-90FA-35831ECEB12D}" srcOrd="0" destOrd="0" presId="urn:microsoft.com/office/officeart/2005/8/layout/StepDownProcess"/>
    <dgm:cxn modelId="{5EF398D1-38F3-BB46-A6C8-613CCE45C578}" type="presParOf" srcId="{C540E4C6-36CE-AB41-90FA-35831ECEB12D}" destId="{6AD0A7C9-04D9-B243-BB8F-9A15754CE402}" srcOrd="0" destOrd="0" presId="urn:microsoft.com/office/officeart/2005/8/layout/StepDownProcess"/>
    <dgm:cxn modelId="{62830CFA-394E-5F43-AF52-B89AAD349647}" type="presParOf" srcId="{C540E4C6-36CE-AB41-90FA-35831ECEB12D}" destId="{B71CA253-10D6-A041-BFE1-45FC96B893DC}" srcOrd="1" destOrd="0" presId="urn:microsoft.com/office/officeart/2005/8/layout/StepDownProcess"/>
    <dgm:cxn modelId="{E19407DE-592E-EB49-82BE-8173E9CD95F1}" type="presParOf" srcId="{C540E4C6-36CE-AB41-90FA-35831ECEB12D}" destId="{238E1D43-3955-674B-96F3-7D34F55F5BBA}" srcOrd="2" destOrd="0" presId="urn:microsoft.com/office/officeart/2005/8/layout/StepDownProcess"/>
    <dgm:cxn modelId="{F9CB0E3D-E6C5-7D44-ACCD-3F53CFAF988B}" type="presParOf" srcId="{C92927E1-EE33-0E4C-A200-07D976723083}" destId="{FB971522-B66C-EA42-9B00-13E8FFC31713}" srcOrd="1" destOrd="0" presId="urn:microsoft.com/office/officeart/2005/8/layout/StepDownProcess"/>
    <dgm:cxn modelId="{D7DF81B8-7E97-3541-8B5D-BB83E3489534}" type="presParOf" srcId="{C92927E1-EE33-0E4C-A200-07D976723083}" destId="{1B3660C3-40AF-C14D-B792-3CAAEA068E44}" srcOrd="2" destOrd="0" presId="urn:microsoft.com/office/officeart/2005/8/layout/StepDownProcess"/>
    <dgm:cxn modelId="{236C5F00-A4F5-4143-8D31-336159C53CD4}" type="presParOf" srcId="{1B3660C3-40AF-C14D-B792-3CAAEA068E44}" destId="{E26A49AE-B247-CE49-87EB-FC1E4563046B}" srcOrd="0" destOrd="0" presId="urn:microsoft.com/office/officeart/2005/8/layout/StepDownProcess"/>
    <dgm:cxn modelId="{D144DAF8-15DB-534D-AFE0-C520EA4D786E}" type="presParOf" srcId="{1B3660C3-40AF-C14D-B792-3CAAEA068E44}" destId="{39EC1357-8039-0648-BA39-95D6890973E2}" srcOrd="1" destOrd="0" presId="urn:microsoft.com/office/officeart/2005/8/layout/StepDownProcess"/>
    <dgm:cxn modelId="{2142099D-8206-DD45-9C1D-E3E858BF2C15}" type="presParOf" srcId="{1B3660C3-40AF-C14D-B792-3CAAEA068E44}" destId="{A504D4A5-DC78-8949-84D2-345E1AE330E5}" srcOrd="2" destOrd="0" presId="urn:microsoft.com/office/officeart/2005/8/layout/StepDownProcess"/>
    <dgm:cxn modelId="{FBFB12A9-CF59-9540-9FAB-6CE032D586B1}" type="presParOf" srcId="{C92927E1-EE33-0E4C-A200-07D976723083}" destId="{4320BA1C-E1B2-EC4B-AEC7-932F6C8BFCCD}" srcOrd="3" destOrd="0" presId="urn:microsoft.com/office/officeart/2005/8/layout/StepDownProcess"/>
    <dgm:cxn modelId="{E162EDC8-0030-0145-B94C-E9BE6D42EA4B}" type="presParOf" srcId="{C92927E1-EE33-0E4C-A200-07D976723083}" destId="{CB777760-CAD0-4044-B00C-0F596D5E4BF7}" srcOrd="4" destOrd="0" presId="urn:microsoft.com/office/officeart/2005/8/layout/StepDownProcess"/>
    <dgm:cxn modelId="{FC7C8FA1-A6E8-B949-B804-B4CEA53BF2BA}" type="presParOf" srcId="{CB777760-CAD0-4044-B00C-0F596D5E4BF7}" destId="{402DD997-FD8E-274C-8B66-D34504EC8AC4}" srcOrd="0" destOrd="0" presId="urn:microsoft.com/office/officeart/2005/8/layout/StepDownProcess"/>
    <dgm:cxn modelId="{F8B468DC-750A-864B-9855-286229906116}" type="presParOf" srcId="{CB777760-CAD0-4044-B00C-0F596D5E4BF7}" destId="{CD00F338-D90D-6340-9D25-E8C86A82D907}" srcOrd="1" destOrd="0" presId="urn:microsoft.com/office/officeart/2005/8/layout/StepDownProcess"/>
    <dgm:cxn modelId="{E66C25FD-1F4B-6C48-8518-9980D1E8C719}" type="presParOf" srcId="{CB777760-CAD0-4044-B00C-0F596D5E4BF7}" destId="{3198AFEF-D574-2842-8114-7D960CE91E78}" srcOrd="2" destOrd="0" presId="urn:microsoft.com/office/officeart/2005/8/layout/StepDownProcess"/>
    <dgm:cxn modelId="{C77248BA-DC63-2B46-8DD3-F092CE7A0725}" type="presParOf" srcId="{C92927E1-EE33-0E4C-A200-07D976723083}" destId="{5D88FCF9-BD98-CA4D-8D92-44ADD496B436}" srcOrd="5" destOrd="0" presId="urn:microsoft.com/office/officeart/2005/8/layout/StepDownProcess"/>
    <dgm:cxn modelId="{101BBEEA-8F1B-0241-B8C7-E2E3B042CD43}" type="presParOf" srcId="{C92927E1-EE33-0E4C-A200-07D976723083}" destId="{BDF6D90A-B443-C640-B41D-EBF50157E9A0}" srcOrd="6" destOrd="0" presId="urn:microsoft.com/office/officeart/2005/8/layout/StepDownProcess"/>
    <dgm:cxn modelId="{3A1F086F-3AAF-5546-84C6-186A439E22EC}" type="presParOf" srcId="{BDF6D90A-B443-C640-B41D-EBF50157E9A0}" destId="{F740463F-87E7-9D4F-8650-22A8484DB109}" srcOrd="0" destOrd="0" presId="urn:microsoft.com/office/officeart/2005/8/layout/StepDownProcess"/>
    <dgm:cxn modelId="{35441169-C245-5841-8076-E64933B3580C}" type="presParOf" srcId="{BDF6D90A-B443-C640-B41D-EBF50157E9A0}" destId="{996A4877-9B38-F646-B1CC-255A7608968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3" csCatId="colorful" phldr="1"/>
      <dgm:spPr/>
      <dgm:t>
        <a:bodyPr/>
        <a:lstStyle/>
        <a:p>
          <a:endParaRPr lang="en-US"/>
        </a:p>
      </dgm:t>
    </dgm:pt>
    <dgm:pt modelId="{2D4AEA15-659F-6342-803E-1E6C6DA80459}">
      <dgm:prSet phldrT="[Text]"/>
      <dgm:spPr>
        <a:solidFill>
          <a:srgbClr val="FF0000">
            <a:alpha val="43000"/>
          </a:srgbClr>
        </a:solidFill>
      </dgm:spPr>
      <dgm:t>
        <a:bodyPr/>
        <a:lstStyle/>
        <a:p>
          <a:r>
            <a:rPr lang="en-US" dirty="0" smtClean="0"/>
            <a:t>Chairman (D) – Tom Wheeler</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a:gradFill flip="none" rotWithShape="1">
          <a:gsLst>
            <a:gs pos="0">
              <a:srgbClr val="3366FF"/>
            </a:gs>
            <a:gs pos="100000">
              <a:srgbClr val="FF0000"/>
            </a:gs>
          </a:gsLst>
          <a:lin ang="0" scaled="1"/>
          <a:tileRect/>
        </a:gradFill>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pt>
    <dgm:pt modelId="{D1C9C2B2-6FF1-6244-A2F6-D3EDF69F5030}" type="pres">
      <dgm:prSet presAssocID="{2D4AEA15-659F-6342-803E-1E6C6DA80459}" presName="rootComposite1" presStyleCnt="0"/>
      <dgm:spPr/>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pt>
    <dgm:pt modelId="{2CEA7117-F723-4241-A32A-B09CB4CB16D7}" type="pres">
      <dgm:prSet presAssocID="{C1376D17-0D83-064C-AF86-780A0FB86E5F}" presName="rootComposite" presStyleCnt="0"/>
      <dgm:spPr/>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pt>
    <dgm:pt modelId="{E8DB8508-ABD5-1642-9DAA-3916455EC631}" type="pres">
      <dgm:prSet presAssocID="{C1376D17-0D83-064C-AF86-780A0FB86E5F}" presName="hierChild5" presStyleCnt="0"/>
      <dgm:spPr/>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pt>
    <dgm:pt modelId="{C14107AE-C07B-0243-84BA-3652E1FE12F0}" type="pres">
      <dgm:prSet presAssocID="{184758F2-A7C7-1446-8639-E780190B9BD4}" presName="rootComposite" presStyleCnt="0"/>
      <dgm:spPr/>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pt>
    <dgm:pt modelId="{F50B2DB2-FCFA-7540-A829-F9F4FD0533FD}" type="pres">
      <dgm:prSet presAssocID="{184758F2-A7C7-1446-8639-E780190B9BD4}" presName="hierChild5" presStyleCnt="0"/>
      <dgm:spPr/>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pt>
    <dgm:pt modelId="{251ED9F7-7948-E04C-987A-91E7EAFD9AB3}" type="pres">
      <dgm:prSet presAssocID="{4225D97A-FF93-AE4F-A82B-7028DF20A3FD}" presName="rootComposite" presStyleCnt="0"/>
      <dgm:spPr/>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pt>
    <dgm:pt modelId="{4C4D3571-D990-0648-A215-7FE1A143982F}" type="pres">
      <dgm:prSet presAssocID="{4225D97A-FF93-AE4F-A82B-7028DF20A3FD}" presName="hierChild5" presStyleCnt="0"/>
      <dgm:spPr/>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pt>
    <dgm:pt modelId="{E03B1AEF-F596-174F-B25F-803484600576}" type="pres">
      <dgm:prSet presAssocID="{67059A5F-DCB0-B646-B8B7-C52A66DB6CB2}" presName="rootComposite" presStyleCnt="0"/>
      <dgm:spPr/>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pt>
    <dgm:pt modelId="{687F3D49-68A7-5949-A0ED-AF71C783A26F}" type="pres">
      <dgm:prSet presAssocID="{67059A5F-DCB0-B646-B8B7-C52A66DB6CB2}" presName="hierChild5" presStyleCnt="0"/>
      <dgm:spPr/>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pt>
    <dgm:pt modelId="{24E1BAF9-5512-694D-A8BA-11ECFCB71EFE}" type="pres">
      <dgm:prSet presAssocID="{72709798-3F30-C442-A428-A0AA4F849D42}" presName="rootComposite" presStyleCnt="0"/>
      <dgm:spPr/>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pt>
    <dgm:pt modelId="{4851C257-D4DC-3449-BD48-F1EE5EEC9533}" type="pres">
      <dgm:prSet presAssocID="{72709798-3F30-C442-A428-A0AA4F849D42}" presName="hierChild5" presStyleCnt="0"/>
      <dgm:spPr/>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pt>
    <dgm:pt modelId="{7DE20344-4ABD-224A-9887-395C27B024DC}" type="pres">
      <dgm:prSet presAssocID="{F865CD39-FFB1-8C4D-83D9-84020F15A40F}" presName="rootComposite" presStyleCnt="0"/>
      <dgm:spPr/>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pt>
    <dgm:pt modelId="{387A5605-9F16-1447-9892-6F9209F83EE9}" type="pres">
      <dgm:prSet presAssocID="{F865CD39-FFB1-8C4D-83D9-84020F15A40F}" presName="hierChild5" presStyleCnt="0"/>
      <dgm:spPr/>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pt>
    <dgm:pt modelId="{EB820538-9BC2-E648-82D2-3D43C448E210}" type="pres">
      <dgm:prSet presAssocID="{598BDCB5-3F2B-EE4E-8EA6-B2208FCD4509}" presName="rootComposite" presStyleCnt="0"/>
      <dgm:spPr/>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pt>
    <dgm:pt modelId="{CE75AA0D-31EA-B94D-8A38-B67CB88680F5}" type="pres">
      <dgm:prSet presAssocID="{598BDCB5-3F2B-EE4E-8EA6-B2208FCD4509}" presName="hierChild5" presStyleCnt="0"/>
      <dgm:spPr/>
    </dgm:pt>
    <dgm:pt modelId="{FEEFA26F-A092-664E-B843-419FF77FB519}" type="pres">
      <dgm:prSet presAssocID="{2D4AEA15-659F-6342-803E-1E6C6DA80459}" presName="hierChild3" presStyleCnt="0"/>
      <dgm:spPr/>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pt>
    <dgm:pt modelId="{DB6FA3CE-F239-204D-BF4F-27A2E194A493}" type="pres">
      <dgm:prSet presAssocID="{8133EECB-0F49-1E49-8C5F-205F2215642D}" presName="rootComposite3" presStyleCnt="0"/>
      <dgm:spPr/>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pt>
    <dgm:pt modelId="{1C2FEB4C-3580-964C-9FD6-9B7FED2341FA}" type="pres">
      <dgm:prSet presAssocID="{8133EECB-0F49-1E49-8C5F-205F2215642D}" presName="hierChild7" presStyleCnt="0"/>
      <dgm:spPr/>
    </dgm:pt>
  </dgm:ptLst>
  <dgm:cxnLst>
    <dgm:cxn modelId="{F40A7776-6331-B14B-B724-1E2C02DCBED0}" type="presOf" srcId="{F865CD39-FFB1-8C4D-83D9-84020F15A40F}" destId="{4F1DF3D2-16CF-D041-9FC8-B41AA98E3515}" srcOrd="1" destOrd="0" presId="urn:microsoft.com/office/officeart/2005/8/layout/orgChart1"/>
    <dgm:cxn modelId="{F00C60C9-AE6D-0845-84D1-C362C4780F7D}" type="presOf" srcId="{598BDCB5-3F2B-EE4E-8EA6-B2208FCD4509}" destId="{BB899793-05C2-AB40-B1DE-7ED51D699C59}" srcOrd="1" destOrd="0" presId="urn:microsoft.com/office/officeart/2005/8/layout/orgChart1"/>
    <dgm:cxn modelId="{073C61A1-DF2E-D245-BF0E-F1C44F143306}" type="presOf" srcId="{9A4951EB-97BE-934C-A990-938EDDD545CE}" destId="{B469A4D0-50F5-9048-B5BC-3CC2A3A6F8F2}" srcOrd="0" destOrd="0" presId="urn:microsoft.com/office/officeart/2005/8/layout/orgChart1"/>
    <dgm:cxn modelId="{064C6D90-8FE0-EC49-BE73-932EDCD48CAF}" type="presOf" srcId="{184758F2-A7C7-1446-8639-E780190B9BD4}" destId="{BBD0E986-3CE7-DC44-B090-99054E20B217}" srcOrd="1" destOrd="0" presId="urn:microsoft.com/office/officeart/2005/8/layout/orgChart1"/>
    <dgm:cxn modelId="{5225FF2C-C5B7-AD45-9E3C-5D5CAE8A4B6B}" srcId="{2D4AEA15-659F-6342-803E-1E6C6DA80459}" destId="{184758F2-A7C7-1446-8639-E780190B9BD4}" srcOrd="2" destOrd="0" parTransId="{F6C2A591-4796-E14B-B7A4-8D2ADB3A7E5F}" sibTransId="{51572C2B-C201-F44A-A049-DBDA6FF552CA}"/>
    <dgm:cxn modelId="{FF5ECC3E-A6A9-DA4F-A833-E7A13CDAA112}" type="presOf" srcId="{C1D3E384-8CB6-B24F-9F1D-B0738092AF34}" destId="{65C906F4-7160-2348-AE33-F86203E28F73}" srcOrd="0" destOrd="0" presId="urn:microsoft.com/office/officeart/2005/8/layout/orgChart1"/>
    <dgm:cxn modelId="{2570C650-37F4-564A-8B49-39A9CF288E83}" type="presOf" srcId="{598BDCB5-3F2B-EE4E-8EA6-B2208FCD4509}" destId="{956B232D-8803-2940-A931-FD4542DA8733}" srcOrd="0" destOrd="0" presId="urn:microsoft.com/office/officeart/2005/8/layout/orgChart1"/>
    <dgm:cxn modelId="{1B4F1CA9-237C-DB43-ACF5-A5856D40B3A4}" srcId="{2D4AEA15-659F-6342-803E-1E6C6DA80459}" destId="{C1376D17-0D83-064C-AF86-780A0FB86E5F}" srcOrd="1" destOrd="0" parTransId="{6C28D17F-4856-E84F-8626-C382BDB11D1B}" sibTransId="{C0FD77BF-1EF3-A44A-BB80-F35B9D2412ED}"/>
    <dgm:cxn modelId="{D47DF5CB-F8BF-274B-BDBA-D709894F23AC}" srcId="{2D4AEA15-659F-6342-803E-1E6C6DA80459}" destId="{F865CD39-FFB1-8C4D-83D9-84020F15A40F}" srcOrd="6" destOrd="0" parTransId="{43A07DE5-F46A-1E4E-9087-C2F8A3BA38CD}" sibTransId="{C8F1A132-9012-9E4F-8A3F-45BC5F202B08}"/>
    <dgm:cxn modelId="{E9ABF268-4ABF-C64D-8E02-0E2992075537}" srcId="{2D4AEA15-659F-6342-803E-1E6C6DA80459}" destId="{598BDCB5-3F2B-EE4E-8EA6-B2208FCD4509}" srcOrd="7" destOrd="0" parTransId="{7F3B7F39-CDDD-ED42-92BB-E28B1B59E6E7}" sibTransId="{4E7042AA-7CA7-2940-8CBA-B5CCB9B3CA93}"/>
    <dgm:cxn modelId="{96473C9A-5EE0-1C44-A064-314EFC996375}" srcId="{A69253A7-D010-A440-BEC7-F0A5CE96BDCF}" destId="{2D4AEA15-659F-6342-803E-1E6C6DA80459}" srcOrd="0" destOrd="0" parTransId="{B1763803-88B9-7740-B0C5-4E4A84A59BC7}" sibTransId="{45130CED-C77E-E841-8A8B-D59F6D54CE31}"/>
    <dgm:cxn modelId="{8EE62C1A-1A90-6748-9245-CCC348B42EF2}" type="presOf" srcId="{C1376D17-0D83-064C-AF86-780A0FB86E5F}" destId="{5C6474F2-7DBD-574B-B809-C32898374E04}" srcOrd="1" destOrd="0" presId="urn:microsoft.com/office/officeart/2005/8/layout/orgChart1"/>
    <dgm:cxn modelId="{C4E7203D-8FF3-064F-B1E3-6143B1CEAC44}" type="presOf" srcId="{7F3B7F39-CDDD-ED42-92BB-E28B1B59E6E7}" destId="{94CA3869-4B87-5443-8F5B-CDBC7F42272C}" srcOrd="0" destOrd="0" presId="urn:microsoft.com/office/officeart/2005/8/layout/orgChart1"/>
    <dgm:cxn modelId="{00700537-47D7-8943-A13C-ED5EB4BD5FBB}" srcId="{2D4AEA15-659F-6342-803E-1E6C6DA80459}" destId="{4225D97A-FF93-AE4F-A82B-7028DF20A3FD}" srcOrd="3" destOrd="0" parTransId="{C1D3E384-8CB6-B24F-9F1D-B0738092AF34}" sibTransId="{825F92C6-03E6-2C4A-89AA-887312BFFE64}"/>
    <dgm:cxn modelId="{FA1F060A-DE90-7A49-A2C9-8E87AD0C72B6}" type="presOf" srcId="{2D4AEA15-659F-6342-803E-1E6C6DA80459}" destId="{B565F1D6-44CE-D74A-8905-65455B24F1B2}" srcOrd="1" destOrd="0" presId="urn:microsoft.com/office/officeart/2005/8/layout/orgChart1"/>
    <dgm:cxn modelId="{29564DFD-5DF4-3B40-AB56-9A55ABB519EB}" srcId="{2D4AEA15-659F-6342-803E-1E6C6DA80459}" destId="{72709798-3F30-C442-A428-A0AA4F849D42}" srcOrd="5" destOrd="0" parTransId="{2117C0A5-DD2A-4443-A6D2-4138731600FE}" sibTransId="{172C9AB6-FA24-C64D-80AD-6036BFF03C90}"/>
    <dgm:cxn modelId="{D774A34C-34B3-C545-A2A6-48FEE21C20C1}" type="presOf" srcId="{72709798-3F30-C442-A428-A0AA4F849D42}" destId="{6692B6BF-1F12-F94D-9D45-5888F78983B6}" srcOrd="0" destOrd="0" presId="urn:microsoft.com/office/officeart/2005/8/layout/orgChart1"/>
    <dgm:cxn modelId="{27FEF8CE-56BC-DB49-8946-E1324EE34980}" srcId="{2D4AEA15-659F-6342-803E-1E6C6DA80459}" destId="{67059A5F-DCB0-B646-B8B7-C52A66DB6CB2}" srcOrd="4" destOrd="0" parTransId="{9A4951EB-97BE-934C-A990-938EDDD545CE}" sibTransId="{EADF010B-7EA5-E145-9C24-5DC95957EC2F}"/>
    <dgm:cxn modelId="{60CE1E32-A82A-7340-B9D0-DA30CB73B248}" type="presOf" srcId="{4225D97A-FF93-AE4F-A82B-7028DF20A3FD}" destId="{7AF59A14-CC76-5B4D-85E7-A9825E4B7DA4}" srcOrd="1" destOrd="0" presId="urn:microsoft.com/office/officeart/2005/8/layout/orgChart1"/>
    <dgm:cxn modelId="{4F3801AD-EFCD-1248-AF80-B8220BD54DFA}" type="presOf" srcId="{43A07DE5-F46A-1E4E-9087-C2F8A3BA38CD}" destId="{765783A9-B5F3-5341-80E4-75022E90E4C4}" srcOrd="0" destOrd="0" presId="urn:microsoft.com/office/officeart/2005/8/layout/orgChart1"/>
    <dgm:cxn modelId="{AEE9B4BC-53D8-8349-812D-1D1FA02A6060}" type="presOf" srcId="{F865CD39-FFB1-8C4D-83D9-84020F15A40F}" destId="{6D02237F-C5B0-FC4D-AC5A-4DD0609D2D68}" srcOrd="0" destOrd="0" presId="urn:microsoft.com/office/officeart/2005/8/layout/orgChart1"/>
    <dgm:cxn modelId="{CA3754D7-5CBE-0A46-B9A9-33984A6A508A}" type="presOf" srcId="{67059A5F-DCB0-B646-B8B7-C52A66DB6CB2}" destId="{14621B8B-3118-214C-9CE7-397FCD3FA94C}" srcOrd="1" destOrd="0" presId="urn:microsoft.com/office/officeart/2005/8/layout/orgChart1"/>
    <dgm:cxn modelId="{5C7B7684-8C24-084D-8922-84DCF94A8214}" type="presOf" srcId="{F6C2A591-4796-E14B-B7A4-8D2ADB3A7E5F}" destId="{66BA0757-6682-1B44-8EAF-5935216A6FEB}" srcOrd="0" destOrd="0" presId="urn:microsoft.com/office/officeart/2005/8/layout/orgChart1"/>
    <dgm:cxn modelId="{0F6B518E-5AA0-1B40-8739-C9598F60EBFB}" type="presOf" srcId="{72709798-3F30-C442-A428-A0AA4F849D42}" destId="{5AF4B519-5264-3648-8161-102B8E73BF15}" srcOrd="1"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DEA69187-224C-1047-8C39-2ED5840F8103}" type="presOf" srcId="{3CCA0BDD-5111-A240-AA2E-9E089092CC0D}" destId="{D1FDF56F-1DC0-C34C-9009-A5E1A3B5C7F9}" srcOrd="0" destOrd="0" presId="urn:microsoft.com/office/officeart/2005/8/layout/orgChart1"/>
    <dgm:cxn modelId="{A21BD9A9-EA1F-0D4C-A9FB-586E3895693B}" type="presOf" srcId="{67059A5F-DCB0-B646-B8B7-C52A66DB6CB2}" destId="{9673E661-391C-DF4A-877A-58CB62B0CEA2}" srcOrd="0" destOrd="0" presId="urn:microsoft.com/office/officeart/2005/8/layout/orgChart1"/>
    <dgm:cxn modelId="{323EECBC-D9A6-9949-90DC-DE5ED9A91396}" type="presOf" srcId="{184758F2-A7C7-1446-8639-E780190B9BD4}" destId="{BC96E5F7-4605-934A-9EC1-B6BFB293D36E}" srcOrd="0" destOrd="0" presId="urn:microsoft.com/office/officeart/2005/8/layout/orgChart1"/>
    <dgm:cxn modelId="{28A0DAD9-E3D2-BE46-87BB-C5926078CF14}" type="presOf" srcId="{A69253A7-D010-A440-BEC7-F0A5CE96BDCF}" destId="{5E452F9C-43A1-6D45-8AD7-FBFAA1002882}" srcOrd="0" destOrd="0" presId="urn:microsoft.com/office/officeart/2005/8/layout/orgChart1"/>
    <dgm:cxn modelId="{3DFC5D91-82F2-F742-9B12-0EE368FAE643}" type="presOf" srcId="{4225D97A-FF93-AE4F-A82B-7028DF20A3FD}" destId="{43A0E61B-2E63-EA4C-9E54-EDED99DFBFDE}" srcOrd="0" destOrd="0" presId="urn:microsoft.com/office/officeart/2005/8/layout/orgChart1"/>
    <dgm:cxn modelId="{37173D5A-1643-0C4E-8149-AA3D52B1C4FE}" type="presOf" srcId="{C1376D17-0D83-064C-AF86-780A0FB86E5F}" destId="{DAFE4518-00C1-CB45-861D-A9DAF0DC4040}" srcOrd="0" destOrd="0" presId="urn:microsoft.com/office/officeart/2005/8/layout/orgChart1"/>
    <dgm:cxn modelId="{F152CBD7-04B1-A244-B90E-320677A7D8E5}" type="presOf" srcId="{2D4AEA15-659F-6342-803E-1E6C6DA80459}" destId="{D7BD3A47-75A3-934C-A2B6-737DC9B00B8C}" srcOrd="0" destOrd="0" presId="urn:microsoft.com/office/officeart/2005/8/layout/orgChart1"/>
    <dgm:cxn modelId="{E9761C77-1D5A-DC49-9583-68903CC9AE9C}" type="presOf" srcId="{8133EECB-0F49-1E49-8C5F-205F2215642D}" destId="{451E6962-C477-9A49-983F-ABEB0A9FECA3}" srcOrd="1" destOrd="0" presId="urn:microsoft.com/office/officeart/2005/8/layout/orgChart1"/>
    <dgm:cxn modelId="{9C260A4A-709C-4C41-BE07-6ABFDCB034F2}" type="presOf" srcId="{8133EECB-0F49-1E49-8C5F-205F2215642D}" destId="{A3542AA2-03FF-E64C-89A7-2D4F967970F0}" srcOrd="0" destOrd="0" presId="urn:microsoft.com/office/officeart/2005/8/layout/orgChart1"/>
    <dgm:cxn modelId="{B5046E61-9371-B348-B6EA-D220729A5833}" type="presOf" srcId="{2117C0A5-DD2A-4443-A6D2-4138731600FE}" destId="{42E876E3-3550-CA4C-81D1-97C2E79F4DDF}" srcOrd="0" destOrd="0" presId="urn:microsoft.com/office/officeart/2005/8/layout/orgChart1"/>
    <dgm:cxn modelId="{98814877-CAD9-0748-9229-DF164A73B93A}" type="presOf" srcId="{6C28D17F-4856-E84F-8626-C382BDB11D1B}" destId="{22FAF0FA-8931-4448-A76F-6E7A6C7CEC2F}" srcOrd="0" destOrd="0" presId="urn:microsoft.com/office/officeart/2005/8/layout/orgChart1"/>
    <dgm:cxn modelId="{E68C4440-B532-6D41-9EC5-123F3A7795E6}" type="presParOf" srcId="{5E452F9C-43A1-6D45-8AD7-FBFAA1002882}" destId="{6B06379B-FF4C-F04F-AF04-3B65C6343DDA}" srcOrd="0" destOrd="0" presId="urn:microsoft.com/office/officeart/2005/8/layout/orgChart1"/>
    <dgm:cxn modelId="{521CDD78-E593-044D-B1B5-FE5A3FF8620A}" type="presParOf" srcId="{6B06379B-FF4C-F04F-AF04-3B65C6343DDA}" destId="{D1C9C2B2-6FF1-6244-A2F6-D3EDF69F5030}" srcOrd="0" destOrd="0" presId="urn:microsoft.com/office/officeart/2005/8/layout/orgChart1"/>
    <dgm:cxn modelId="{CA1F68D5-DD0B-2045-B69C-C73AD2EE1B31}" type="presParOf" srcId="{D1C9C2B2-6FF1-6244-A2F6-D3EDF69F5030}" destId="{D7BD3A47-75A3-934C-A2B6-737DC9B00B8C}" srcOrd="0" destOrd="0" presId="urn:microsoft.com/office/officeart/2005/8/layout/orgChart1"/>
    <dgm:cxn modelId="{839F731B-F401-7649-85B3-288B2832F4BE}" type="presParOf" srcId="{D1C9C2B2-6FF1-6244-A2F6-D3EDF69F5030}" destId="{B565F1D6-44CE-D74A-8905-65455B24F1B2}" srcOrd="1" destOrd="0" presId="urn:microsoft.com/office/officeart/2005/8/layout/orgChart1"/>
    <dgm:cxn modelId="{2DC63416-8806-804E-BE0C-9B958ED3CEE8}" type="presParOf" srcId="{6B06379B-FF4C-F04F-AF04-3B65C6343DDA}" destId="{D28FD5CE-5ECE-6949-8ECC-0CB928135FE1}" srcOrd="1" destOrd="0" presId="urn:microsoft.com/office/officeart/2005/8/layout/orgChart1"/>
    <dgm:cxn modelId="{A5EA261D-A319-824E-A8FA-8C91771168E4}" type="presParOf" srcId="{D28FD5CE-5ECE-6949-8ECC-0CB928135FE1}" destId="{22FAF0FA-8931-4448-A76F-6E7A6C7CEC2F}" srcOrd="0" destOrd="0" presId="urn:microsoft.com/office/officeart/2005/8/layout/orgChart1"/>
    <dgm:cxn modelId="{B6D221D2-7F21-DC4A-BC64-8C7E7DC9953E}" type="presParOf" srcId="{D28FD5CE-5ECE-6949-8ECC-0CB928135FE1}" destId="{A3DDE73F-34B8-004A-8EA1-6CE0818A2F39}" srcOrd="1" destOrd="0" presId="urn:microsoft.com/office/officeart/2005/8/layout/orgChart1"/>
    <dgm:cxn modelId="{F4104D57-C289-7E48-AD09-F49E934ACE2E}" type="presParOf" srcId="{A3DDE73F-34B8-004A-8EA1-6CE0818A2F39}" destId="{2CEA7117-F723-4241-A32A-B09CB4CB16D7}" srcOrd="0" destOrd="0" presId="urn:microsoft.com/office/officeart/2005/8/layout/orgChart1"/>
    <dgm:cxn modelId="{A3C1DA4D-9E4D-114D-9A68-6006F9D7730F}" type="presParOf" srcId="{2CEA7117-F723-4241-A32A-B09CB4CB16D7}" destId="{DAFE4518-00C1-CB45-861D-A9DAF0DC4040}" srcOrd="0" destOrd="0" presId="urn:microsoft.com/office/officeart/2005/8/layout/orgChart1"/>
    <dgm:cxn modelId="{09E23364-12D4-4840-9A1B-51FAC53F6032}" type="presParOf" srcId="{2CEA7117-F723-4241-A32A-B09CB4CB16D7}" destId="{5C6474F2-7DBD-574B-B809-C32898374E04}" srcOrd="1" destOrd="0" presId="urn:microsoft.com/office/officeart/2005/8/layout/orgChart1"/>
    <dgm:cxn modelId="{333CA783-50A9-0247-820E-89997A155ACE}" type="presParOf" srcId="{A3DDE73F-34B8-004A-8EA1-6CE0818A2F39}" destId="{BF01B78E-9CE4-B540-BB0E-BC6C91ED4558}" srcOrd="1" destOrd="0" presId="urn:microsoft.com/office/officeart/2005/8/layout/orgChart1"/>
    <dgm:cxn modelId="{7E9DF7D2-375C-0749-950D-4D748FA5EF4E}" type="presParOf" srcId="{A3DDE73F-34B8-004A-8EA1-6CE0818A2F39}" destId="{E8DB8508-ABD5-1642-9DAA-3916455EC631}" srcOrd="2" destOrd="0" presId="urn:microsoft.com/office/officeart/2005/8/layout/orgChart1"/>
    <dgm:cxn modelId="{E3E214F7-0E3D-4B4B-9930-9B5961523973}" type="presParOf" srcId="{D28FD5CE-5ECE-6949-8ECC-0CB928135FE1}" destId="{66BA0757-6682-1B44-8EAF-5935216A6FEB}" srcOrd="2" destOrd="0" presId="urn:microsoft.com/office/officeart/2005/8/layout/orgChart1"/>
    <dgm:cxn modelId="{FBB20923-E22A-A842-8371-1579C1BD6C84}" type="presParOf" srcId="{D28FD5CE-5ECE-6949-8ECC-0CB928135FE1}" destId="{FB821D10-7D1E-6447-89D0-25BE642699FD}" srcOrd="3" destOrd="0" presId="urn:microsoft.com/office/officeart/2005/8/layout/orgChart1"/>
    <dgm:cxn modelId="{83AC570D-F111-2344-873C-5763C2FBF045}" type="presParOf" srcId="{FB821D10-7D1E-6447-89D0-25BE642699FD}" destId="{C14107AE-C07B-0243-84BA-3652E1FE12F0}" srcOrd="0" destOrd="0" presId="urn:microsoft.com/office/officeart/2005/8/layout/orgChart1"/>
    <dgm:cxn modelId="{92EC899A-47A6-9945-B4AF-D70771CA17AB}" type="presParOf" srcId="{C14107AE-C07B-0243-84BA-3652E1FE12F0}" destId="{BC96E5F7-4605-934A-9EC1-B6BFB293D36E}" srcOrd="0" destOrd="0" presId="urn:microsoft.com/office/officeart/2005/8/layout/orgChart1"/>
    <dgm:cxn modelId="{2943EBFF-B688-E54C-8BD3-9B12116BEE79}" type="presParOf" srcId="{C14107AE-C07B-0243-84BA-3652E1FE12F0}" destId="{BBD0E986-3CE7-DC44-B090-99054E20B217}" srcOrd="1" destOrd="0" presId="urn:microsoft.com/office/officeart/2005/8/layout/orgChart1"/>
    <dgm:cxn modelId="{105B24A5-78BF-3F4D-939B-53A674B4D561}" type="presParOf" srcId="{FB821D10-7D1E-6447-89D0-25BE642699FD}" destId="{757A1A28-193D-BB45-A2AB-AA5B8C38A56A}" srcOrd="1" destOrd="0" presId="urn:microsoft.com/office/officeart/2005/8/layout/orgChart1"/>
    <dgm:cxn modelId="{8BEA8EF4-6B6A-0F40-9B80-62FB95C1AEF4}" type="presParOf" srcId="{FB821D10-7D1E-6447-89D0-25BE642699FD}" destId="{F50B2DB2-FCFA-7540-A829-F9F4FD0533FD}" srcOrd="2" destOrd="0" presId="urn:microsoft.com/office/officeart/2005/8/layout/orgChart1"/>
    <dgm:cxn modelId="{C4F56166-7A7A-8542-9B2A-CE3DCDFD2043}" type="presParOf" srcId="{D28FD5CE-5ECE-6949-8ECC-0CB928135FE1}" destId="{65C906F4-7160-2348-AE33-F86203E28F73}" srcOrd="4" destOrd="0" presId="urn:microsoft.com/office/officeart/2005/8/layout/orgChart1"/>
    <dgm:cxn modelId="{7BB11431-C5ED-4041-B011-2A456D91511B}" type="presParOf" srcId="{D28FD5CE-5ECE-6949-8ECC-0CB928135FE1}" destId="{51EEE03D-E32B-1E43-93BE-D47474C9F3BF}" srcOrd="5" destOrd="0" presId="urn:microsoft.com/office/officeart/2005/8/layout/orgChart1"/>
    <dgm:cxn modelId="{9284E03B-C61E-AF4A-B745-9327B8825A5C}" type="presParOf" srcId="{51EEE03D-E32B-1E43-93BE-D47474C9F3BF}" destId="{251ED9F7-7948-E04C-987A-91E7EAFD9AB3}" srcOrd="0" destOrd="0" presId="urn:microsoft.com/office/officeart/2005/8/layout/orgChart1"/>
    <dgm:cxn modelId="{658DB617-4B04-3F45-A9E7-9E3C0627CE14}" type="presParOf" srcId="{251ED9F7-7948-E04C-987A-91E7EAFD9AB3}" destId="{43A0E61B-2E63-EA4C-9E54-EDED99DFBFDE}" srcOrd="0" destOrd="0" presId="urn:microsoft.com/office/officeart/2005/8/layout/orgChart1"/>
    <dgm:cxn modelId="{A4EB28F4-F22F-8048-AC66-1180BFFEB76B}" type="presParOf" srcId="{251ED9F7-7948-E04C-987A-91E7EAFD9AB3}" destId="{7AF59A14-CC76-5B4D-85E7-A9825E4B7DA4}" srcOrd="1" destOrd="0" presId="urn:microsoft.com/office/officeart/2005/8/layout/orgChart1"/>
    <dgm:cxn modelId="{7B49E151-0B25-A843-82ED-B2167E24CD3E}" type="presParOf" srcId="{51EEE03D-E32B-1E43-93BE-D47474C9F3BF}" destId="{2A150A5F-5E94-0247-B7DC-70820BEDC307}" srcOrd="1" destOrd="0" presId="urn:microsoft.com/office/officeart/2005/8/layout/orgChart1"/>
    <dgm:cxn modelId="{455075FC-07D6-DD4F-86A3-A9BCD427B94B}" type="presParOf" srcId="{51EEE03D-E32B-1E43-93BE-D47474C9F3BF}" destId="{4C4D3571-D990-0648-A215-7FE1A143982F}" srcOrd="2" destOrd="0" presId="urn:microsoft.com/office/officeart/2005/8/layout/orgChart1"/>
    <dgm:cxn modelId="{5C6CE132-C3AB-F44D-AB8A-AE6CA4E9B8CE}" type="presParOf" srcId="{D28FD5CE-5ECE-6949-8ECC-0CB928135FE1}" destId="{B469A4D0-50F5-9048-B5BC-3CC2A3A6F8F2}" srcOrd="6" destOrd="0" presId="urn:microsoft.com/office/officeart/2005/8/layout/orgChart1"/>
    <dgm:cxn modelId="{525CE778-1B15-9348-91CF-FF96DD6CA7D9}" type="presParOf" srcId="{D28FD5CE-5ECE-6949-8ECC-0CB928135FE1}" destId="{8A38DC4A-3EDA-A747-AFC7-59776683F201}" srcOrd="7" destOrd="0" presId="urn:microsoft.com/office/officeart/2005/8/layout/orgChart1"/>
    <dgm:cxn modelId="{08EDCE1F-DE7B-E64F-AC2A-10B8B4AA0978}" type="presParOf" srcId="{8A38DC4A-3EDA-A747-AFC7-59776683F201}" destId="{E03B1AEF-F596-174F-B25F-803484600576}" srcOrd="0" destOrd="0" presId="urn:microsoft.com/office/officeart/2005/8/layout/orgChart1"/>
    <dgm:cxn modelId="{F07F399B-CE52-CF43-BA34-282A986438CF}" type="presParOf" srcId="{E03B1AEF-F596-174F-B25F-803484600576}" destId="{9673E661-391C-DF4A-877A-58CB62B0CEA2}" srcOrd="0" destOrd="0" presId="urn:microsoft.com/office/officeart/2005/8/layout/orgChart1"/>
    <dgm:cxn modelId="{08FF7A1F-8B87-B649-B098-F70DD101A65C}" type="presParOf" srcId="{E03B1AEF-F596-174F-B25F-803484600576}" destId="{14621B8B-3118-214C-9CE7-397FCD3FA94C}" srcOrd="1" destOrd="0" presId="urn:microsoft.com/office/officeart/2005/8/layout/orgChart1"/>
    <dgm:cxn modelId="{50624505-F6B0-544D-ABDF-A6217BD73148}" type="presParOf" srcId="{8A38DC4A-3EDA-A747-AFC7-59776683F201}" destId="{BC709080-9787-FF47-9D51-C7D57BD716F7}" srcOrd="1" destOrd="0" presId="urn:microsoft.com/office/officeart/2005/8/layout/orgChart1"/>
    <dgm:cxn modelId="{38FB9988-5C24-A34F-83A1-79C57FDCCF9C}" type="presParOf" srcId="{8A38DC4A-3EDA-A747-AFC7-59776683F201}" destId="{687F3D49-68A7-5949-A0ED-AF71C783A26F}" srcOrd="2" destOrd="0" presId="urn:microsoft.com/office/officeart/2005/8/layout/orgChart1"/>
    <dgm:cxn modelId="{BC4D14F8-14E3-9F4A-B5B4-93504F911172}" type="presParOf" srcId="{D28FD5CE-5ECE-6949-8ECC-0CB928135FE1}" destId="{42E876E3-3550-CA4C-81D1-97C2E79F4DDF}" srcOrd="8" destOrd="0" presId="urn:microsoft.com/office/officeart/2005/8/layout/orgChart1"/>
    <dgm:cxn modelId="{B78EB75B-5511-7D47-BA04-F749D1723684}" type="presParOf" srcId="{D28FD5CE-5ECE-6949-8ECC-0CB928135FE1}" destId="{9A4F59D3-23CA-A148-BABB-67826A95FF15}" srcOrd="9" destOrd="0" presId="urn:microsoft.com/office/officeart/2005/8/layout/orgChart1"/>
    <dgm:cxn modelId="{D500E27E-C2BC-5E46-AF77-B10937DF5F4F}" type="presParOf" srcId="{9A4F59D3-23CA-A148-BABB-67826A95FF15}" destId="{24E1BAF9-5512-694D-A8BA-11ECFCB71EFE}" srcOrd="0" destOrd="0" presId="urn:microsoft.com/office/officeart/2005/8/layout/orgChart1"/>
    <dgm:cxn modelId="{43534D54-75AC-DF4F-861A-DD52591E5603}" type="presParOf" srcId="{24E1BAF9-5512-694D-A8BA-11ECFCB71EFE}" destId="{6692B6BF-1F12-F94D-9D45-5888F78983B6}" srcOrd="0" destOrd="0" presId="urn:microsoft.com/office/officeart/2005/8/layout/orgChart1"/>
    <dgm:cxn modelId="{4E5E097D-BFBE-3241-984D-F4F4BFB72D8C}" type="presParOf" srcId="{24E1BAF9-5512-694D-A8BA-11ECFCB71EFE}" destId="{5AF4B519-5264-3648-8161-102B8E73BF15}" srcOrd="1" destOrd="0" presId="urn:microsoft.com/office/officeart/2005/8/layout/orgChart1"/>
    <dgm:cxn modelId="{717583C6-347D-6443-8FCB-07844CEFCE12}" type="presParOf" srcId="{9A4F59D3-23CA-A148-BABB-67826A95FF15}" destId="{256D11CF-4153-BC4A-A2D0-7E70A770161E}" srcOrd="1" destOrd="0" presId="urn:microsoft.com/office/officeart/2005/8/layout/orgChart1"/>
    <dgm:cxn modelId="{337E6CA0-D7AA-394D-BDE9-9BBBCAE33213}" type="presParOf" srcId="{9A4F59D3-23CA-A148-BABB-67826A95FF15}" destId="{4851C257-D4DC-3449-BD48-F1EE5EEC9533}" srcOrd="2" destOrd="0" presId="urn:microsoft.com/office/officeart/2005/8/layout/orgChart1"/>
    <dgm:cxn modelId="{EC76245B-E3F7-4F49-87F7-E7B4C79B43DF}" type="presParOf" srcId="{D28FD5CE-5ECE-6949-8ECC-0CB928135FE1}" destId="{765783A9-B5F3-5341-80E4-75022E90E4C4}" srcOrd="10" destOrd="0" presId="urn:microsoft.com/office/officeart/2005/8/layout/orgChart1"/>
    <dgm:cxn modelId="{F2981749-3B9B-D64A-BBEE-80EF9A04062B}" type="presParOf" srcId="{D28FD5CE-5ECE-6949-8ECC-0CB928135FE1}" destId="{5B02F9B9-2824-1749-95A6-CFF72F97F622}" srcOrd="11" destOrd="0" presId="urn:microsoft.com/office/officeart/2005/8/layout/orgChart1"/>
    <dgm:cxn modelId="{BD610BFC-3167-FE47-B915-A435970F9C1B}" type="presParOf" srcId="{5B02F9B9-2824-1749-95A6-CFF72F97F622}" destId="{7DE20344-4ABD-224A-9887-395C27B024DC}" srcOrd="0" destOrd="0" presId="urn:microsoft.com/office/officeart/2005/8/layout/orgChart1"/>
    <dgm:cxn modelId="{B8BB6C64-8293-EC40-BADF-34DFDED62741}" type="presParOf" srcId="{7DE20344-4ABD-224A-9887-395C27B024DC}" destId="{6D02237F-C5B0-FC4D-AC5A-4DD0609D2D68}" srcOrd="0" destOrd="0" presId="urn:microsoft.com/office/officeart/2005/8/layout/orgChart1"/>
    <dgm:cxn modelId="{79221157-4C92-034E-AF66-9B03F997D934}" type="presParOf" srcId="{7DE20344-4ABD-224A-9887-395C27B024DC}" destId="{4F1DF3D2-16CF-D041-9FC8-B41AA98E3515}" srcOrd="1" destOrd="0" presId="urn:microsoft.com/office/officeart/2005/8/layout/orgChart1"/>
    <dgm:cxn modelId="{82F24E37-9F05-8149-A73A-9E029161E799}" type="presParOf" srcId="{5B02F9B9-2824-1749-95A6-CFF72F97F622}" destId="{0BCF1F6F-0A65-3A47-A5FD-0CF2CFB66BFD}" srcOrd="1" destOrd="0" presId="urn:microsoft.com/office/officeart/2005/8/layout/orgChart1"/>
    <dgm:cxn modelId="{0975D96C-9B0E-AF46-9EA4-1BEDD36EE129}" type="presParOf" srcId="{5B02F9B9-2824-1749-95A6-CFF72F97F622}" destId="{387A5605-9F16-1447-9892-6F9209F83EE9}" srcOrd="2" destOrd="0" presId="urn:microsoft.com/office/officeart/2005/8/layout/orgChart1"/>
    <dgm:cxn modelId="{92E2EA06-6881-9342-BD64-392371A67B9D}" type="presParOf" srcId="{D28FD5CE-5ECE-6949-8ECC-0CB928135FE1}" destId="{94CA3869-4B87-5443-8F5B-CDBC7F42272C}" srcOrd="12" destOrd="0" presId="urn:microsoft.com/office/officeart/2005/8/layout/orgChart1"/>
    <dgm:cxn modelId="{B8221217-483E-D448-837F-8C81E1AD565C}" type="presParOf" srcId="{D28FD5CE-5ECE-6949-8ECC-0CB928135FE1}" destId="{64BD2B2D-2526-3D45-B4B7-DBC1855E4A55}" srcOrd="13" destOrd="0" presId="urn:microsoft.com/office/officeart/2005/8/layout/orgChart1"/>
    <dgm:cxn modelId="{4EFC2E1D-BCD7-E846-9AE9-46FCCDF47A91}" type="presParOf" srcId="{64BD2B2D-2526-3D45-B4B7-DBC1855E4A55}" destId="{EB820538-9BC2-E648-82D2-3D43C448E210}" srcOrd="0" destOrd="0" presId="urn:microsoft.com/office/officeart/2005/8/layout/orgChart1"/>
    <dgm:cxn modelId="{EE782211-FC32-4943-AE8D-ACF2521E4D4C}" type="presParOf" srcId="{EB820538-9BC2-E648-82D2-3D43C448E210}" destId="{956B232D-8803-2940-A931-FD4542DA8733}" srcOrd="0" destOrd="0" presId="urn:microsoft.com/office/officeart/2005/8/layout/orgChart1"/>
    <dgm:cxn modelId="{A25697C5-E2C8-634F-A84E-FCBD991093E2}" type="presParOf" srcId="{EB820538-9BC2-E648-82D2-3D43C448E210}" destId="{BB899793-05C2-AB40-B1DE-7ED51D699C59}" srcOrd="1" destOrd="0" presId="urn:microsoft.com/office/officeart/2005/8/layout/orgChart1"/>
    <dgm:cxn modelId="{BB83A876-ED71-6E43-B600-F43F35AE5B79}" type="presParOf" srcId="{64BD2B2D-2526-3D45-B4B7-DBC1855E4A55}" destId="{D71EEB2E-D729-FA40-B2CA-F54DAFE88FB9}" srcOrd="1" destOrd="0" presId="urn:microsoft.com/office/officeart/2005/8/layout/orgChart1"/>
    <dgm:cxn modelId="{31238E30-E774-174C-ADBA-EB1A8DD669B0}" type="presParOf" srcId="{64BD2B2D-2526-3D45-B4B7-DBC1855E4A55}" destId="{CE75AA0D-31EA-B94D-8A38-B67CB88680F5}" srcOrd="2" destOrd="0" presId="urn:microsoft.com/office/officeart/2005/8/layout/orgChart1"/>
    <dgm:cxn modelId="{13057A22-18A5-A649-BCDD-47E97481605D}" type="presParOf" srcId="{6B06379B-FF4C-F04F-AF04-3B65C6343DDA}" destId="{FEEFA26F-A092-664E-B843-419FF77FB519}" srcOrd="2" destOrd="0" presId="urn:microsoft.com/office/officeart/2005/8/layout/orgChart1"/>
    <dgm:cxn modelId="{1D872046-4E07-A34F-BFF0-AC0ECB7749BD}" type="presParOf" srcId="{FEEFA26F-A092-664E-B843-419FF77FB519}" destId="{D1FDF56F-1DC0-C34C-9009-A5E1A3B5C7F9}" srcOrd="0" destOrd="0" presId="urn:microsoft.com/office/officeart/2005/8/layout/orgChart1"/>
    <dgm:cxn modelId="{D3F77C62-A404-D04B-886C-9E28EA9CB077}" type="presParOf" srcId="{FEEFA26F-A092-664E-B843-419FF77FB519}" destId="{766A7A75-3AE8-9447-9C54-1D710053AA3A}" srcOrd="1" destOrd="0" presId="urn:microsoft.com/office/officeart/2005/8/layout/orgChart1"/>
    <dgm:cxn modelId="{18D958FC-466B-A44E-990B-5C778DFDC7F3}" type="presParOf" srcId="{766A7A75-3AE8-9447-9C54-1D710053AA3A}" destId="{DB6FA3CE-F239-204D-BF4F-27A2E194A493}" srcOrd="0" destOrd="0" presId="urn:microsoft.com/office/officeart/2005/8/layout/orgChart1"/>
    <dgm:cxn modelId="{5F9CC556-5E39-EC42-835D-0ED1CD9CBAFD}" type="presParOf" srcId="{DB6FA3CE-F239-204D-BF4F-27A2E194A493}" destId="{A3542AA2-03FF-E64C-89A7-2D4F967970F0}" srcOrd="0" destOrd="0" presId="urn:microsoft.com/office/officeart/2005/8/layout/orgChart1"/>
    <dgm:cxn modelId="{54781704-B753-EF4E-B1E5-F98DC5E12128}" type="presParOf" srcId="{DB6FA3CE-F239-204D-BF4F-27A2E194A493}" destId="{451E6962-C477-9A49-983F-ABEB0A9FECA3}" srcOrd="1" destOrd="0" presId="urn:microsoft.com/office/officeart/2005/8/layout/orgChart1"/>
    <dgm:cxn modelId="{81830323-7DA9-AE42-9DC6-17DF8EA98EE8}" type="presParOf" srcId="{766A7A75-3AE8-9447-9C54-1D710053AA3A}" destId="{2090B736-839C-C24A-9D57-5E34790FB272}" srcOrd="1" destOrd="0" presId="urn:microsoft.com/office/officeart/2005/8/layout/orgChart1"/>
    <dgm:cxn modelId="{F5B488AC-3E7F-D945-B501-021B065D3BFC}"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59A0B-8611-A04B-AF0D-8302922E7086}"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F8C14435-58FD-D945-B105-FFD398586F5B}">
      <dgm:prSet phldrT="[Text]"/>
      <dgm:spPr/>
      <dgm:t>
        <a:bodyPr/>
        <a:lstStyle/>
        <a:p>
          <a:r>
            <a:rPr lang="en-US" dirty="0" smtClean="0"/>
            <a:t>Policy</a:t>
          </a:r>
          <a:endParaRPr lang="en-US" dirty="0"/>
        </a:p>
      </dgm:t>
    </dgm:pt>
    <dgm:pt modelId="{7A896A60-0D7A-F640-A89E-0B77E7CD099A}" type="parTrans" cxnId="{B26E1791-6176-EF4F-A468-C868C5F7D4D2}">
      <dgm:prSet/>
      <dgm:spPr/>
      <dgm:t>
        <a:bodyPr/>
        <a:lstStyle/>
        <a:p>
          <a:endParaRPr lang="en-US"/>
        </a:p>
      </dgm:t>
    </dgm:pt>
    <dgm:pt modelId="{D1CA9475-5746-464A-9D7B-80466F44ED42}" type="sibTrans" cxnId="{B26E1791-6176-EF4F-A468-C868C5F7D4D2}">
      <dgm:prSet/>
      <dgm:spPr/>
      <dgm:t>
        <a:bodyPr/>
        <a:lstStyle/>
        <a:p>
          <a:endParaRPr lang="en-US"/>
        </a:p>
      </dgm:t>
    </dgm:pt>
    <dgm:pt modelId="{59EEB740-3088-0343-B2C0-4E9BFDF6AB5F}">
      <dgm:prSet phldrT="[Text]" custT="1"/>
      <dgm:spPr/>
      <dgm:t>
        <a:bodyPr/>
        <a:lstStyle/>
        <a:p>
          <a:r>
            <a:rPr lang="en-US" sz="2400" dirty="0" smtClean="0"/>
            <a:t>Law</a:t>
          </a:r>
        </a:p>
        <a:p>
          <a:r>
            <a:rPr lang="en-US" sz="1800" dirty="0" smtClean="0"/>
            <a:t>(1934 &amp; 1996 Act)</a:t>
          </a:r>
          <a:endParaRPr lang="en-US" sz="2400" dirty="0"/>
        </a:p>
      </dgm:t>
    </dgm:pt>
    <dgm:pt modelId="{CFD62056-75FC-5847-8802-A9CD99C2317C}" type="parTrans" cxnId="{BF016B7E-57F4-4F43-9220-A53844EF6FC5}">
      <dgm:prSet/>
      <dgm:spPr/>
      <dgm:t>
        <a:bodyPr/>
        <a:lstStyle/>
        <a:p>
          <a:endParaRPr lang="en-US"/>
        </a:p>
      </dgm:t>
    </dgm:pt>
    <dgm:pt modelId="{84A22DC4-8457-1940-BAA6-6C42B25EE8E7}" type="sibTrans" cxnId="{BF016B7E-57F4-4F43-9220-A53844EF6FC5}">
      <dgm:prSet/>
      <dgm:spPr/>
      <dgm:t>
        <a:bodyPr/>
        <a:lstStyle/>
        <a:p>
          <a:endParaRPr lang="en-US"/>
        </a:p>
      </dgm:t>
    </dgm:pt>
    <dgm:pt modelId="{6DFFFB48-4E5F-C240-871A-EB5099AC46C0}">
      <dgm:prSet phldrT="[Text]" custT="1"/>
      <dgm:spPr/>
      <dgm:t>
        <a:bodyPr/>
        <a:lstStyle/>
        <a:p>
          <a:r>
            <a:rPr lang="en-US" sz="1900" dirty="0" smtClean="0"/>
            <a:t>Prior actions </a:t>
          </a:r>
          <a:r>
            <a:rPr lang="en-US" sz="1600" dirty="0" smtClean="0"/>
            <a:t>(e.g., VoIP definition)</a:t>
          </a:r>
          <a:endParaRPr lang="en-US" sz="1600" dirty="0"/>
        </a:p>
      </dgm:t>
    </dgm:pt>
    <dgm:pt modelId="{66B03BF2-FCA6-084D-8A94-6E2191EAFF85}" type="parTrans" cxnId="{8E21A7F6-FE90-AB4A-9A1B-DBA71AF042F1}">
      <dgm:prSet/>
      <dgm:spPr/>
      <dgm:t>
        <a:bodyPr/>
        <a:lstStyle/>
        <a:p>
          <a:endParaRPr lang="en-US"/>
        </a:p>
      </dgm:t>
    </dgm:pt>
    <dgm:pt modelId="{B799F3A3-BE6B-4542-9317-2BEB4FC91F5F}" type="sibTrans" cxnId="{8E21A7F6-FE90-AB4A-9A1B-DBA71AF042F1}">
      <dgm:prSet/>
      <dgm:spPr/>
      <dgm:t>
        <a:bodyPr/>
        <a:lstStyle/>
        <a:p>
          <a:endParaRPr lang="en-US"/>
        </a:p>
      </dgm:t>
    </dgm:pt>
    <dgm:pt modelId="{F7C588C9-50E6-A94D-A8AE-CE8C297214DB}">
      <dgm:prSet phldrT="[Text]" custT="1"/>
      <dgm:spPr/>
      <dgm:t>
        <a:bodyPr/>
        <a:lstStyle/>
        <a:p>
          <a:r>
            <a:rPr lang="en-US" sz="1900" dirty="0" smtClean="0"/>
            <a:t>Court cases </a:t>
          </a:r>
          <a:r>
            <a:rPr lang="en-US" sz="1400" dirty="0" smtClean="0"/>
            <a:t>(Brand X, Comcast, …)</a:t>
          </a:r>
          <a:endParaRPr lang="en-US" sz="1400" dirty="0"/>
        </a:p>
      </dgm:t>
    </dgm:pt>
    <dgm:pt modelId="{DDC5CA61-5851-8549-85DC-4387880927E7}" type="parTrans" cxnId="{E3B5A225-4150-CD4E-BA88-801B1230550A}">
      <dgm:prSet/>
      <dgm:spPr/>
      <dgm:t>
        <a:bodyPr/>
        <a:lstStyle/>
        <a:p>
          <a:endParaRPr lang="en-US"/>
        </a:p>
      </dgm:t>
    </dgm:pt>
    <dgm:pt modelId="{EDA5CFD5-019C-A841-B9B0-18D1BDF239CE}" type="sibTrans" cxnId="{E3B5A225-4150-CD4E-BA88-801B1230550A}">
      <dgm:prSet/>
      <dgm:spPr/>
      <dgm:t>
        <a:bodyPr/>
        <a:lstStyle/>
        <a:p>
          <a:endParaRPr lang="en-US"/>
        </a:p>
      </dgm:t>
    </dgm:pt>
    <dgm:pt modelId="{F4D16243-0A45-FB48-9F29-219E41CD8FE0}">
      <dgm:prSet phldrT="[Text]" custT="1"/>
      <dgm:spPr/>
      <dgm:t>
        <a:bodyPr/>
        <a:lstStyle/>
        <a:p>
          <a:r>
            <a:rPr lang="en-US" sz="1400" dirty="0" smtClean="0"/>
            <a:t>Economic analysis</a:t>
          </a:r>
        </a:p>
        <a:p>
          <a:r>
            <a:rPr lang="en-US" sz="1100" dirty="0" smtClean="0"/>
            <a:t>(competition, investment, consumers)</a:t>
          </a:r>
          <a:endParaRPr lang="en-US" sz="1100" dirty="0"/>
        </a:p>
      </dgm:t>
    </dgm:pt>
    <dgm:pt modelId="{322A692D-E7CD-3B45-B0D6-422B19F65129}" type="parTrans" cxnId="{4F537739-3A31-1544-A47C-17D016EFEC45}">
      <dgm:prSet/>
      <dgm:spPr/>
      <dgm:t>
        <a:bodyPr/>
        <a:lstStyle/>
        <a:p>
          <a:endParaRPr lang="en-US"/>
        </a:p>
      </dgm:t>
    </dgm:pt>
    <dgm:pt modelId="{5DEDC9E0-A19C-D64E-A26D-182FFFE8E1F6}" type="sibTrans" cxnId="{4F537739-3A31-1544-A47C-17D016EFEC45}">
      <dgm:prSet/>
      <dgm:spPr/>
      <dgm:t>
        <a:bodyPr/>
        <a:lstStyle/>
        <a:p>
          <a:endParaRPr lang="en-US"/>
        </a:p>
      </dgm:t>
    </dgm:pt>
    <dgm:pt modelId="{2A22007D-3F2F-894D-B58A-359948FA84D3}">
      <dgm:prSet phldrT="[Text]" custT="1"/>
      <dgm:spPr/>
      <dgm:t>
        <a:bodyPr/>
        <a:lstStyle/>
        <a:p>
          <a:r>
            <a:rPr lang="en-US" sz="1700" dirty="0" smtClean="0"/>
            <a:t>Other impacts </a:t>
          </a:r>
          <a:r>
            <a:rPr lang="en-US" sz="1200" dirty="0" smtClean="0"/>
            <a:t>(social policy objectives, fraud risk, …)</a:t>
          </a:r>
          <a:endParaRPr lang="en-US" sz="1200" dirty="0"/>
        </a:p>
      </dgm:t>
    </dgm:pt>
    <dgm:pt modelId="{5FF533A5-2FF8-3D45-8379-A0267C53B502}" type="parTrans" cxnId="{1DA2EB27-4BA2-C74A-84E1-5458148A39EC}">
      <dgm:prSet/>
      <dgm:spPr/>
      <dgm:t>
        <a:bodyPr/>
        <a:lstStyle/>
        <a:p>
          <a:endParaRPr lang="en-US"/>
        </a:p>
      </dgm:t>
    </dgm:pt>
    <dgm:pt modelId="{9B21A214-0BEA-F848-B188-E5ECCD9ABCAC}" type="sibTrans" cxnId="{1DA2EB27-4BA2-C74A-84E1-5458148A39EC}">
      <dgm:prSet/>
      <dgm:spPr/>
      <dgm:t>
        <a:bodyPr/>
        <a:lstStyle/>
        <a:p>
          <a:endParaRPr lang="en-US"/>
        </a:p>
      </dgm:t>
    </dgm:pt>
    <dgm:pt modelId="{DB6F2F21-BD84-4D4D-B20A-AC70D1A61F8A}" type="pres">
      <dgm:prSet presAssocID="{CE759A0B-8611-A04B-AF0D-8302922E7086}" presName="cycle" presStyleCnt="0">
        <dgm:presLayoutVars>
          <dgm:chMax val="1"/>
          <dgm:dir/>
          <dgm:animLvl val="ctr"/>
          <dgm:resizeHandles val="exact"/>
        </dgm:presLayoutVars>
      </dgm:prSet>
      <dgm:spPr/>
      <dgm:t>
        <a:bodyPr/>
        <a:lstStyle/>
        <a:p>
          <a:endParaRPr lang="en-US"/>
        </a:p>
      </dgm:t>
    </dgm:pt>
    <dgm:pt modelId="{9D91309C-569D-B44E-A61F-FA313A90423A}" type="pres">
      <dgm:prSet presAssocID="{F8C14435-58FD-D945-B105-FFD398586F5B}" presName="centerShape" presStyleLbl="node0" presStyleIdx="0" presStyleCnt="1"/>
      <dgm:spPr/>
      <dgm:t>
        <a:bodyPr/>
        <a:lstStyle/>
        <a:p>
          <a:endParaRPr lang="en-US"/>
        </a:p>
      </dgm:t>
    </dgm:pt>
    <dgm:pt modelId="{02178426-F11C-DB43-BD8F-103F1B93CC79}" type="pres">
      <dgm:prSet presAssocID="{CFD62056-75FC-5847-8802-A9CD99C2317C}" presName="parTrans" presStyleLbl="bgSibTrans2D1" presStyleIdx="0" presStyleCnt="5"/>
      <dgm:spPr/>
      <dgm:t>
        <a:bodyPr/>
        <a:lstStyle/>
        <a:p>
          <a:endParaRPr lang="en-US"/>
        </a:p>
      </dgm:t>
    </dgm:pt>
    <dgm:pt modelId="{39EC70B6-803F-3542-8EDF-D90A2EA9A53A}" type="pres">
      <dgm:prSet presAssocID="{59EEB740-3088-0343-B2C0-4E9BFDF6AB5F}" presName="node" presStyleLbl="node1" presStyleIdx="0" presStyleCnt="5">
        <dgm:presLayoutVars>
          <dgm:bulletEnabled val="1"/>
        </dgm:presLayoutVars>
      </dgm:prSet>
      <dgm:spPr/>
      <dgm:t>
        <a:bodyPr/>
        <a:lstStyle/>
        <a:p>
          <a:endParaRPr lang="en-US"/>
        </a:p>
      </dgm:t>
    </dgm:pt>
    <dgm:pt modelId="{CC26BDB4-305B-1E4E-AD15-A0602FD9FCAD}" type="pres">
      <dgm:prSet presAssocID="{66B03BF2-FCA6-084D-8A94-6E2191EAFF85}" presName="parTrans" presStyleLbl="bgSibTrans2D1" presStyleIdx="1" presStyleCnt="5"/>
      <dgm:spPr/>
      <dgm:t>
        <a:bodyPr/>
        <a:lstStyle/>
        <a:p>
          <a:endParaRPr lang="en-US"/>
        </a:p>
      </dgm:t>
    </dgm:pt>
    <dgm:pt modelId="{D07F84D8-3C9F-D240-B712-21747E8F3A21}" type="pres">
      <dgm:prSet presAssocID="{6DFFFB48-4E5F-C240-871A-EB5099AC46C0}" presName="node" presStyleLbl="node1" presStyleIdx="1" presStyleCnt="5">
        <dgm:presLayoutVars>
          <dgm:bulletEnabled val="1"/>
        </dgm:presLayoutVars>
      </dgm:prSet>
      <dgm:spPr/>
      <dgm:t>
        <a:bodyPr/>
        <a:lstStyle/>
        <a:p>
          <a:endParaRPr lang="en-US"/>
        </a:p>
      </dgm:t>
    </dgm:pt>
    <dgm:pt modelId="{5F0EDD61-C88C-D04B-90AF-E678D215F646}" type="pres">
      <dgm:prSet presAssocID="{DDC5CA61-5851-8549-85DC-4387880927E7}" presName="parTrans" presStyleLbl="bgSibTrans2D1" presStyleIdx="2" presStyleCnt="5"/>
      <dgm:spPr/>
      <dgm:t>
        <a:bodyPr/>
        <a:lstStyle/>
        <a:p>
          <a:endParaRPr lang="en-US"/>
        </a:p>
      </dgm:t>
    </dgm:pt>
    <dgm:pt modelId="{0DBF414D-CB7F-D84A-B572-D65C707203CC}" type="pres">
      <dgm:prSet presAssocID="{F7C588C9-50E6-A94D-A8AE-CE8C297214DB}" presName="node" presStyleLbl="node1" presStyleIdx="2" presStyleCnt="5">
        <dgm:presLayoutVars>
          <dgm:bulletEnabled val="1"/>
        </dgm:presLayoutVars>
      </dgm:prSet>
      <dgm:spPr/>
      <dgm:t>
        <a:bodyPr/>
        <a:lstStyle/>
        <a:p>
          <a:endParaRPr lang="en-US"/>
        </a:p>
      </dgm:t>
    </dgm:pt>
    <dgm:pt modelId="{36292685-C200-AE49-8FF7-58EF9C4B098D}" type="pres">
      <dgm:prSet presAssocID="{322A692D-E7CD-3B45-B0D6-422B19F65129}" presName="parTrans" presStyleLbl="bgSibTrans2D1" presStyleIdx="3" presStyleCnt="5"/>
      <dgm:spPr/>
      <dgm:t>
        <a:bodyPr/>
        <a:lstStyle/>
        <a:p>
          <a:endParaRPr lang="en-US"/>
        </a:p>
      </dgm:t>
    </dgm:pt>
    <dgm:pt modelId="{EE0DF551-F57E-1C4F-985D-62666B9C32DA}" type="pres">
      <dgm:prSet presAssocID="{F4D16243-0A45-FB48-9F29-219E41CD8FE0}" presName="node" presStyleLbl="node1" presStyleIdx="3" presStyleCnt="5">
        <dgm:presLayoutVars>
          <dgm:bulletEnabled val="1"/>
        </dgm:presLayoutVars>
      </dgm:prSet>
      <dgm:spPr/>
      <dgm:t>
        <a:bodyPr/>
        <a:lstStyle/>
        <a:p>
          <a:endParaRPr lang="en-US"/>
        </a:p>
      </dgm:t>
    </dgm:pt>
    <dgm:pt modelId="{1102FB6C-0819-734F-9E85-C6D84943E2BB}" type="pres">
      <dgm:prSet presAssocID="{5FF533A5-2FF8-3D45-8379-A0267C53B502}" presName="parTrans" presStyleLbl="bgSibTrans2D1" presStyleIdx="4" presStyleCnt="5"/>
      <dgm:spPr/>
      <dgm:t>
        <a:bodyPr/>
        <a:lstStyle/>
        <a:p>
          <a:endParaRPr lang="en-US"/>
        </a:p>
      </dgm:t>
    </dgm:pt>
    <dgm:pt modelId="{988885FE-8950-6A48-8594-BD2C26E2CDE2}" type="pres">
      <dgm:prSet presAssocID="{2A22007D-3F2F-894D-B58A-359948FA84D3}" presName="node" presStyleLbl="node1" presStyleIdx="4" presStyleCnt="5">
        <dgm:presLayoutVars>
          <dgm:bulletEnabled val="1"/>
        </dgm:presLayoutVars>
      </dgm:prSet>
      <dgm:spPr/>
      <dgm:t>
        <a:bodyPr/>
        <a:lstStyle/>
        <a:p>
          <a:endParaRPr lang="en-US"/>
        </a:p>
      </dgm:t>
    </dgm:pt>
  </dgm:ptLst>
  <dgm:cxnLst>
    <dgm:cxn modelId="{B7C16173-0AB3-074C-A5CC-FE2BBF1E3162}" type="presOf" srcId="{2A22007D-3F2F-894D-B58A-359948FA84D3}" destId="{988885FE-8950-6A48-8594-BD2C26E2CDE2}" srcOrd="0" destOrd="0" presId="urn:microsoft.com/office/officeart/2005/8/layout/radial4"/>
    <dgm:cxn modelId="{7E2AE916-52A7-2E41-9F1B-2BCBD5CBCD14}" type="presOf" srcId="{CFD62056-75FC-5847-8802-A9CD99C2317C}" destId="{02178426-F11C-DB43-BD8F-103F1B93CC79}" srcOrd="0" destOrd="0" presId="urn:microsoft.com/office/officeart/2005/8/layout/radial4"/>
    <dgm:cxn modelId="{375B432F-42EC-BC43-8238-8D6C9E1F6EA3}" type="presOf" srcId="{6DFFFB48-4E5F-C240-871A-EB5099AC46C0}" destId="{D07F84D8-3C9F-D240-B712-21747E8F3A21}" srcOrd="0" destOrd="0" presId="urn:microsoft.com/office/officeart/2005/8/layout/radial4"/>
    <dgm:cxn modelId="{C12FD6CE-2489-C042-BE74-8FB7817A8BA0}" type="presOf" srcId="{66B03BF2-FCA6-084D-8A94-6E2191EAFF85}" destId="{CC26BDB4-305B-1E4E-AD15-A0602FD9FCAD}" srcOrd="0" destOrd="0" presId="urn:microsoft.com/office/officeart/2005/8/layout/radial4"/>
    <dgm:cxn modelId="{B26E1791-6176-EF4F-A468-C868C5F7D4D2}" srcId="{CE759A0B-8611-A04B-AF0D-8302922E7086}" destId="{F8C14435-58FD-D945-B105-FFD398586F5B}" srcOrd="0" destOrd="0" parTransId="{7A896A60-0D7A-F640-A89E-0B77E7CD099A}" sibTransId="{D1CA9475-5746-464A-9D7B-80466F44ED42}"/>
    <dgm:cxn modelId="{BF016B7E-57F4-4F43-9220-A53844EF6FC5}" srcId="{F8C14435-58FD-D945-B105-FFD398586F5B}" destId="{59EEB740-3088-0343-B2C0-4E9BFDF6AB5F}" srcOrd="0" destOrd="0" parTransId="{CFD62056-75FC-5847-8802-A9CD99C2317C}" sibTransId="{84A22DC4-8457-1940-BAA6-6C42B25EE8E7}"/>
    <dgm:cxn modelId="{46BB978A-2431-4644-A116-3216AFC5E2AB}" type="presOf" srcId="{DDC5CA61-5851-8549-85DC-4387880927E7}" destId="{5F0EDD61-C88C-D04B-90AF-E678D215F646}" srcOrd="0" destOrd="0" presId="urn:microsoft.com/office/officeart/2005/8/layout/radial4"/>
    <dgm:cxn modelId="{1E9FC542-40A2-0D4A-8945-503D78357554}" type="presOf" srcId="{CE759A0B-8611-A04B-AF0D-8302922E7086}" destId="{DB6F2F21-BD84-4D4D-B20A-AC70D1A61F8A}" srcOrd="0" destOrd="0" presId="urn:microsoft.com/office/officeart/2005/8/layout/radial4"/>
    <dgm:cxn modelId="{8E21A7F6-FE90-AB4A-9A1B-DBA71AF042F1}" srcId="{F8C14435-58FD-D945-B105-FFD398586F5B}" destId="{6DFFFB48-4E5F-C240-871A-EB5099AC46C0}" srcOrd="1" destOrd="0" parTransId="{66B03BF2-FCA6-084D-8A94-6E2191EAFF85}" sibTransId="{B799F3A3-BE6B-4542-9317-2BEB4FC91F5F}"/>
    <dgm:cxn modelId="{E89FCF72-4FA5-984F-9510-BF5777F17A10}" type="presOf" srcId="{F7C588C9-50E6-A94D-A8AE-CE8C297214DB}" destId="{0DBF414D-CB7F-D84A-B572-D65C707203CC}" srcOrd="0" destOrd="0" presId="urn:microsoft.com/office/officeart/2005/8/layout/radial4"/>
    <dgm:cxn modelId="{1DA2EB27-4BA2-C74A-84E1-5458148A39EC}" srcId="{F8C14435-58FD-D945-B105-FFD398586F5B}" destId="{2A22007D-3F2F-894D-B58A-359948FA84D3}" srcOrd="4" destOrd="0" parTransId="{5FF533A5-2FF8-3D45-8379-A0267C53B502}" sibTransId="{9B21A214-0BEA-F848-B188-E5ECCD9ABCAC}"/>
    <dgm:cxn modelId="{A5E63719-89D9-FD48-AFD1-00491A665E2D}" type="presOf" srcId="{F4D16243-0A45-FB48-9F29-219E41CD8FE0}" destId="{EE0DF551-F57E-1C4F-985D-62666B9C32DA}" srcOrd="0" destOrd="0" presId="urn:microsoft.com/office/officeart/2005/8/layout/radial4"/>
    <dgm:cxn modelId="{498C7FB5-1497-E848-A2C0-949EFE2ABB9A}" type="presOf" srcId="{322A692D-E7CD-3B45-B0D6-422B19F65129}" destId="{36292685-C200-AE49-8FF7-58EF9C4B098D}" srcOrd="0" destOrd="0" presId="urn:microsoft.com/office/officeart/2005/8/layout/radial4"/>
    <dgm:cxn modelId="{4F537739-3A31-1544-A47C-17D016EFEC45}" srcId="{F8C14435-58FD-D945-B105-FFD398586F5B}" destId="{F4D16243-0A45-FB48-9F29-219E41CD8FE0}" srcOrd="3" destOrd="0" parTransId="{322A692D-E7CD-3B45-B0D6-422B19F65129}" sibTransId="{5DEDC9E0-A19C-D64E-A26D-182FFFE8E1F6}"/>
    <dgm:cxn modelId="{7151F8D4-4FB2-8344-9D29-415016C0BFB0}" type="presOf" srcId="{5FF533A5-2FF8-3D45-8379-A0267C53B502}" destId="{1102FB6C-0819-734F-9E85-C6D84943E2BB}" srcOrd="0" destOrd="0" presId="urn:microsoft.com/office/officeart/2005/8/layout/radial4"/>
    <dgm:cxn modelId="{E3B5A225-4150-CD4E-BA88-801B1230550A}" srcId="{F8C14435-58FD-D945-B105-FFD398586F5B}" destId="{F7C588C9-50E6-A94D-A8AE-CE8C297214DB}" srcOrd="2" destOrd="0" parTransId="{DDC5CA61-5851-8549-85DC-4387880927E7}" sibTransId="{EDA5CFD5-019C-A841-B9B0-18D1BDF239CE}"/>
    <dgm:cxn modelId="{D733FFB0-30BA-8F4E-8DE1-1B89D90947D5}" type="presOf" srcId="{59EEB740-3088-0343-B2C0-4E9BFDF6AB5F}" destId="{39EC70B6-803F-3542-8EDF-D90A2EA9A53A}" srcOrd="0" destOrd="0" presId="urn:microsoft.com/office/officeart/2005/8/layout/radial4"/>
    <dgm:cxn modelId="{B6EAB3E8-0ECA-D74E-BE07-7F934722326F}" type="presOf" srcId="{F8C14435-58FD-D945-B105-FFD398586F5B}" destId="{9D91309C-569D-B44E-A61F-FA313A90423A}" srcOrd="0" destOrd="0" presId="urn:microsoft.com/office/officeart/2005/8/layout/radial4"/>
    <dgm:cxn modelId="{DAC11B06-5B52-0D4D-B12F-1050DD1D71E1}" type="presParOf" srcId="{DB6F2F21-BD84-4D4D-B20A-AC70D1A61F8A}" destId="{9D91309C-569D-B44E-A61F-FA313A90423A}" srcOrd="0" destOrd="0" presId="urn:microsoft.com/office/officeart/2005/8/layout/radial4"/>
    <dgm:cxn modelId="{19117382-E457-9849-AE2D-CE647014A37C}" type="presParOf" srcId="{DB6F2F21-BD84-4D4D-B20A-AC70D1A61F8A}" destId="{02178426-F11C-DB43-BD8F-103F1B93CC79}" srcOrd="1" destOrd="0" presId="urn:microsoft.com/office/officeart/2005/8/layout/radial4"/>
    <dgm:cxn modelId="{899D784B-D82B-0F41-B303-F2B1AACA1441}" type="presParOf" srcId="{DB6F2F21-BD84-4D4D-B20A-AC70D1A61F8A}" destId="{39EC70B6-803F-3542-8EDF-D90A2EA9A53A}" srcOrd="2" destOrd="0" presId="urn:microsoft.com/office/officeart/2005/8/layout/radial4"/>
    <dgm:cxn modelId="{02F9EC69-3160-6B4D-9AD9-09DB13E5AE9F}" type="presParOf" srcId="{DB6F2F21-BD84-4D4D-B20A-AC70D1A61F8A}" destId="{CC26BDB4-305B-1E4E-AD15-A0602FD9FCAD}" srcOrd="3" destOrd="0" presId="urn:microsoft.com/office/officeart/2005/8/layout/radial4"/>
    <dgm:cxn modelId="{3837CE4C-D2A1-274B-8E70-5DB30561B621}" type="presParOf" srcId="{DB6F2F21-BD84-4D4D-B20A-AC70D1A61F8A}" destId="{D07F84D8-3C9F-D240-B712-21747E8F3A21}" srcOrd="4" destOrd="0" presId="urn:microsoft.com/office/officeart/2005/8/layout/radial4"/>
    <dgm:cxn modelId="{0FB3B9B6-74DB-B24E-B7AF-AD65D16CFB90}" type="presParOf" srcId="{DB6F2F21-BD84-4D4D-B20A-AC70D1A61F8A}" destId="{5F0EDD61-C88C-D04B-90AF-E678D215F646}" srcOrd="5" destOrd="0" presId="urn:microsoft.com/office/officeart/2005/8/layout/radial4"/>
    <dgm:cxn modelId="{4F3F9949-F009-EF4F-8EA0-79E828F07D82}" type="presParOf" srcId="{DB6F2F21-BD84-4D4D-B20A-AC70D1A61F8A}" destId="{0DBF414D-CB7F-D84A-B572-D65C707203CC}" srcOrd="6" destOrd="0" presId="urn:microsoft.com/office/officeart/2005/8/layout/radial4"/>
    <dgm:cxn modelId="{36FB5C55-AE23-4943-92D3-81EB293D86AF}" type="presParOf" srcId="{DB6F2F21-BD84-4D4D-B20A-AC70D1A61F8A}" destId="{36292685-C200-AE49-8FF7-58EF9C4B098D}" srcOrd="7" destOrd="0" presId="urn:microsoft.com/office/officeart/2005/8/layout/radial4"/>
    <dgm:cxn modelId="{625DBB55-D6B6-AF45-9128-4A8EA79B8BDC}" type="presParOf" srcId="{DB6F2F21-BD84-4D4D-B20A-AC70D1A61F8A}" destId="{EE0DF551-F57E-1C4F-985D-62666B9C32DA}" srcOrd="8" destOrd="0" presId="urn:microsoft.com/office/officeart/2005/8/layout/radial4"/>
    <dgm:cxn modelId="{685912B0-23BE-5248-9CF5-ECAB37815983}" type="presParOf" srcId="{DB6F2F21-BD84-4D4D-B20A-AC70D1A61F8A}" destId="{1102FB6C-0819-734F-9E85-C6D84943E2BB}" srcOrd="9" destOrd="0" presId="urn:microsoft.com/office/officeart/2005/8/layout/radial4"/>
    <dgm:cxn modelId="{7CDCF5D1-8A3A-F64C-9F77-A51FF4C9D8E1}" type="presParOf" srcId="{DB6F2F21-BD84-4D4D-B20A-AC70D1A61F8A}" destId="{988885FE-8950-6A48-8594-BD2C26E2CDE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1" csCatId="colorful" phldr="1"/>
      <dgm:spPr/>
      <dgm:t>
        <a:bodyPr/>
        <a:lstStyle/>
        <a:p>
          <a:endParaRPr lang="en-US"/>
        </a:p>
      </dgm:t>
    </dgm:pt>
    <dgm:pt modelId="{1F926AA4-B56A-8E4B-B0DF-B228E353F104}">
      <dgm:prSet phldrT="[Text]"/>
      <dgm:spPr/>
      <dgm:t>
        <a:bodyPr/>
        <a:lstStyle/>
        <a:p>
          <a:r>
            <a:rPr lang="en-US" smtClean="0"/>
            <a:t>NOI</a:t>
          </a:r>
          <a:endParaRPr lang="en-US" dirty="0"/>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smtClean="0"/>
            <a:t>NPRM</a:t>
          </a:r>
          <a:endParaRPr lang="en-US" dirty="0"/>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smtClean="0"/>
            <a:t>R&amp;O</a:t>
          </a:r>
          <a:endParaRPr lang="en-US" dirty="0"/>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t>Notice of Inquiry</a:t>
          </a:r>
          <a:endParaRPr lang="en-US" dirty="0"/>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smtClean="0"/>
            <a:t>Notice of Proposed Rule Making</a:t>
          </a:r>
          <a:endParaRPr lang="en-US" dirty="0"/>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smtClean="0"/>
            <a:t>Report &amp; Order</a:t>
          </a:r>
          <a:endParaRPr lang="en-US" dirty="0"/>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2BE4B54A-1E36-514D-8125-62EBA77E7AC9}">
      <dgm:prSet phldrT="[Text]"/>
      <dgm:spPr/>
      <dgm:t>
        <a:bodyPr/>
        <a:lstStyle/>
        <a:p>
          <a:r>
            <a:rPr lang="en-US" smtClean="0"/>
            <a:t>Petition for reconsideration</a:t>
          </a:r>
          <a:endParaRPr lang="en-US" dirty="0" smtClean="0"/>
        </a:p>
      </dgm:t>
    </dgm:pt>
    <dgm:pt modelId="{92CF212B-DE65-C040-94FE-9F6D9921D7D2}" type="parTrans" cxnId="{657B7809-3C1E-6C48-9955-95BA882116C3}">
      <dgm:prSet/>
      <dgm:spPr/>
      <dgm:t>
        <a:bodyPr/>
        <a:lstStyle/>
        <a:p>
          <a:endParaRPr lang="en-US"/>
        </a:p>
      </dgm:t>
    </dgm:pt>
    <dgm:pt modelId="{A9C50394-E22B-0D49-9AA3-E4E9E557ADE3}" type="sibTrans" cxnId="{657B7809-3C1E-6C48-9955-95BA882116C3}">
      <dgm:prSet/>
      <dgm:spPr/>
      <dgm:t>
        <a:bodyPr/>
        <a:lstStyle/>
        <a:p>
          <a:endParaRPr lang="en-US"/>
        </a:p>
      </dgm:t>
    </dgm:pt>
    <dgm:pt modelId="{65413676-400C-9240-9B6B-DF7609AC1B44}">
      <dgm:prSet phldrT="[Text]"/>
      <dgm:spPr/>
      <dgm:t>
        <a:bodyPr/>
        <a:lstStyle/>
        <a:p>
          <a:r>
            <a:rPr lang="en-US" smtClean="0"/>
            <a:t>Federal court review</a:t>
          </a:r>
          <a:endParaRPr lang="en-US" dirty="0" smtClean="0"/>
        </a:p>
      </dgm:t>
    </dgm:pt>
    <dgm:pt modelId="{E5F75A31-9447-3243-9F12-154A67A825C9}" type="parTrans" cxnId="{24E86F10-8486-DC49-9C7A-9BAB524BAAEE}">
      <dgm:prSet/>
      <dgm:spPr/>
      <dgm:t>
        <a:bodyPr/>
        <a:lstStyle/>
        <a:p>
          <a:endParaRPr lang="en-US"/>
        </a:p>
      </dgm:t>
    </dgm:pt>
    <dgm:pt modelId="{5351DD80-04CB-8D48-A44D-01EE12F906F9}" type="sibTrans" cxnId="{24E86F10-8486-DC49-9C7A-9BAB524BAAEE}">
      <dgm:prSet/>
      <dgm:spPr/>
      <dgm:t>
        <a:bodyPr/>
        <a:lstStyle/>
        <a:p>
          <a:endParaRPr lang="en-US"/>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t>
        <a:bodyPr/>
        <a:lstStyle/>
        <a:p>
          <a:endParaRPr lang="en-US"/>
        </a:p>
      </dgm:t>
    </dgm:pt>
    <dgm:pt modelId="{6259C1CE-BE5E-2545-A7B0-65F7E68761A8}" type="pres">
      <dgm:prSet presAssocID="{D0351DC5-7849-5B46-9327-A2E5DE47066F}" presName="FiveNodes_1" presStyleLbl="node1" presStyleIdx="0" presStyleCnt="5">
        <dgm:presLayoutVars>
          <dgm:bulletEnabled val="1"/>
        </dgm:presLayoutVars>
      </dgm:prSet>
      <dgm:spPr/>
      <dgm:t>
        <a:bodyPr/>
        <a:lstStyle/>
        <a:p>
          <a:endParaRPr lang="en-US"/>
        </a:p>
      </dgm:t>
    </dgm:pt>
    <dgm:pt modelId="{D0A1AF8F-9120-0C4E-BEB3-3630E6DCB8ED}" type="pres">
      <dgm:prSet presAssocID="{D0351DC5-7849-5B46-9327-A2E5DE47066F}" presName="FiveNodes_2" presStyleLbl="node1" presStyleIdx="1" presStyleCnt="5">
        <dgm:presLayoutVars>
          <dgm:bulletEnabled val="1"/>
        </dgm:presLayoutVars>
      </dgm:prSet>
      <dgm:spPr/>
      <dgm:t>
        <a:bodyPr/>
        <a:lstStyle/>
        <a:p>
          <a:endParaRPr lang="en-US"/>
        </a:p>
      </dgm:t>
    </dgm:pt>
    <dgm:pt modelId="{5C28935B-E73B-1245-8753-65AAF842B7F6}" type="pres">
      <dgm:prSet presAssocID="{D0351DC5-7849-5B46-9327-A2E5DE47066F}" presName="FiveNodes_3" presStyleLbl="node1" presStyleIdx="2" presStyleCnt="5">
        <dgm:presLayoutVars>
          <dgm:bulletEnabled val="1"/>
        </dgm:presLayoutVars>
      </dgm:prSet>
      <dgm:spPr/>
      <dgm:t>
        <a:bodyPr/>
        <a:lstStyle/>
        <a:p>
          <a:endParaRPr lang="en-US"/>
        </a:p>
      </dgm:t>
    </dgm:pt>
    <dgm:pt modelId="{85643EF1-2212-BB45-8831-DBA019CA21CD}" type="pres">
      <dgm:prSet presAssocID="{D0351DC5-7849-5B46-9327-A2E5DE47066F}" presName="FiveNodes_4" presStyleLbl="node1" presStyleIdx="3" presStyleCnt="5">
        <dgm:presLayoutVars>
          <dgm:bulletEnabled val="1"/>
        </dgm:presLayoutVars>
      </dgm:prSet>
      <dgm:spPr/>
      <dgm:t>
        <a:bodyPr/>
        <a:lstStyle/>
        <a:p>
          <a:endParaRPr lang="en-US"/>
        </a:p>
      </dgm:t>
    </dgm:pt>
    <dgm:pt modelId="{7F34BEE4-7059-4042-B0D5-3AB49135E1B8}" type="pres">
      <dgm:prSet presAssocID="{D0351DC5-7849-5B46-9327-A2E5DE47066F}" presName="FiveNodes_5" presStyleLbl="node1" presStyleIdx="4" presStyleCnt="5">
        <dgm:presLayoutVars>
          <dgm:bulletEnabled val="1"/>
        </dgm:presLayoutVars>
      </dgm:prSet>
      <dgm:spPr/>
      <dgm:t>
        <a:bodyPr/>
        <a:lstStyle/>
        <a:p>
          <a:endParaRPr lang="en-US"/>
        </a:p>
      </dgm:t>
    </dgm:pt>
    <dgm:pt modelId="{DB981D69-CFE9-7043-AD92-795DC2E61F41}" type="pres">
      <dgm:prSet presAssocID="{D0351DC5-7849-5B46-9327-A2E5DE47066F}" presName="FiveConn_1-2" presStyleLbl="fgAccFollowNode1" presStyleIdx="0" presStyleCnt="4">
        <dgm:presLayoutVars>
          <dgm:bulletEnabled val="1"/>
        </dgm:presLayoutVars>
      </dgm:prSet>
      <dgm:spPr/>
      <dgm:t>
        <a:bodyPr/>
        <a:lstStyle/>
        <a:p>
          <a:endParaRPr lang="en-US"/>
        </a:p>
      </dgm:t>
    </dgm:pt>
    <dgm:pt modelId="{04B3E6DC-29ED-994F-BFC6-3982B9B2E573}" type="pres">
      <dgm:prSet presAssocID="{D0351DC5-7849-5B46-9327-A2E5DE47066F}" presName="FiveConn_2-3" presStyleLbl="fgAccFollowNode1" presStyleIdx="1" presStyleCnt="4">
        <dgm:presLayoutVars>
          <dgm:bulletEnabled val="1"/>
        </dgm:presLayoutVars>
      </dgm:prSet>
      <dgm:spPr/>
      <dgm:t>
        <a:bodyPr/>
        <a:lstStyle/>
        <a:p>
          <a:endParaRPr lang="en-US"/>
        </a:p>
      </dgm:t>
    </dgm:pt>
    <dgm:pt modelId="{26DB3457-CD95-CC49-B299-8987D52C8AAA}" type="pres">
      <dgm:prSet presAssocID="{D0351DC5-7849-5B46-9327-A2E5DE47066F}" presName="FiveConn_3-4" presStyleLbl="fgAccFollowNode1" presStyleIdx="2" presStyleCnt="4">
        <dgm:presLayoutVars>
          <dgm:bulletEnabled val="1"/>
        </dgm:presLayoutVars>
      </dgm:prSet>
      <dgm:spPr/>
      <dgm:t>
        <a:bodyPr/>
        <a:lstStyle/>
        <a:p>
          <a:endParaRPr lang="en-US"/>
        </a:p>
      </dgm:t>
    </dgm:pt>
    <dgm:pt modelId="{A84F829A-591F-EA42-9230-1218F209E055}" type="pres">
      <dgm:prSet presAssocID="{D0351DC5-7849-5B46-9327-A2E5DE47066F}" presName="FiveConn_4-5" presStyleLbl="fgAccFollowNode1" presStyleIdx="3" presStyleCnt="4">
        <dgm:presLayoutVars>
          <dgm:bulletEnabled val="1"/>
        </dgm:presLayoutVars>
      </dgm:prSet>
      <dgm:spPr/>
      <dgm:t>
        <a:bodyPr/>
        <a:lstStyle/>
        <a:p>
          <a:endParaRPr lang="en-US"/>
        </a:p>
      </dgm:t>
    </dgm:pt>
    <dgm:pt modelId="{CDB6DD8C-1BFA-2E4B-94E2-65AB63785992}" type="pres">
      <dgm:prSet presAssocID="{D0351DC5-7849-5B46-9327-A2E5DE47066F}" presName="FiveNodes_1_text" presStyleLbl="node1" presStyleIdx="4" presStyleCnt="5">
        <dgm:presLayoutVars>
          <dgm:bulletEnabled val="1"/>
        </dgm:presLayoutVars>
      </dgm:prSet>
      <dgm:spPr/>
      <dgm:t>
        <a:bodyPr/>
        <a:lstStyle/>
        <a:p>
          <a:endParaRPr lang="en-US"/>
        </a:p>
      </dgm:t>
    </dgm:pt>
    <dgm:pt modelId="{6B529FAC-7BDC-DE46-B1F7-FC87712E40CA}" type="pres">
      <dgm:prSet presAssocID="{D0351DC5-7849-5B46-9327-A2E5DE47066F}" presName="FiveNodes_2_text" presStyleLbl="node1" presStyleIdx="4" presStyleCnt="5">
        <dgm:presLayoutVars>
          <dgm:bulletEnabled val="1"/>
        </dgm:presLayoutVars>
      </dgm:prSet>
      <dgm:spPr/>
      <dgm:t>
        <a:bodyPr/>
        <a:lstStyle/>
        <a:p>
          <a:endParaRPr lang="en-US"/>
        </a:p>
      </dgm:t>
    </dgm:pt>
    <dgm:pt modelId="{357C0224-A241-D845-A754-A6F756F51353}" type="pres">
      <dgm:prSet presAssocID="{D0351DC5-7849-5B46-9327-A2E5DE47066F}" presName="FiveNodes_3_text" presStyleLbl="node1" presStyleIdx="4" presStyleCnt="5">
        <dgm:presLayoutVars>
          <dgm:bulletEnabled val="1"/>
        </dgm:presLayoutVars>
      </dgm:prSet>
      <dgm:spPr/>
      <dgm:t>
        <a:bodyPr/>
        <a:lstStyle/>
        <a:p>
          <a:endParaRPr lang="en-US"/>
        </a:p>
      </dgm:t>
    </dgm:pt>
    <dgm:pt modelId="{BE0ED076-D6AF-E247-BEB4-96418B74834E}" type="pres">
      <dgm:prSet presAssocID="{D0351DC5-7849-5B46-9327-A2E5DE47066F}" presName="FiveNodes_4_text" presStyleLbl="node1" presStyleIdx="4" presStyleCnt="5">
        <dgm:presLayoutVars>
          <dgm:bulletEnabled val="1"/>
        </dgm:presLayoutVars>
      </dgm:prSet>
      <dgm:spPr/>
      <dgm:t>
        <a:bodyPr/>
        <a:lstStyle/>
        <a:p>
          <a:endParaRPr lang="en-US"/>
        </a:p>
      </dgm:t>
    </dgm:pt>
    <dgm:pt modelId="{FCFAB7E9-9F79-F444-A1D6-4BEC53CA1BD2}" type="pres">
      <dgm:prSet presAssocID="{D0351DC5-7849-5B46-9327-A2E5DE47066F}" presName="FiveNodes_5_text" presStyleLbl="node1" presStyleIdx="4" presStyleCnt="5">
        <dgm:presLayoutVars>
          <dgm:bulletEnabled val="1"/>
        </dgm:presLayoutVars>
      </dgm:prSet>
      <dgm:spPr/>
      <dgm:t>
        <a:bodyPr/>
        <a:lstStyle/>
        <a:p>
          <a:endParaRPr lang="en-US"/>
        </a:p>
      </dgm:t>
    </dgm:pt>
  </dgm:ptLst>
  <dgm:cxnLst>
    <dgm:cxn modelId="{A41FD342-073F-CE44-9C92-A595255F9F6C}" type="presOf" srcId="{5A4BA484-7127-A847-8CBA-F6750CBF8188}" destId="{DB981D69-CFE9-7043-AD92-795DC2E61F41}" srcOrd="0" destOrd="0" presId="urn:microsoft.com/office/officeart/2005/8/layout/vProcess5"/>
    <dgm:cxn modelId="{33FD1280-9BAE-D546-9BFC-64E55EE0D509}" type="presOf" srcId="{1F926AA4-B56A-8E4B-B0DF-B228E353F104}" destId="{6259C1CE-BE5E-2545-A7B0-65F7E68761A8}" srcOrd="0" destOrd="0" presId="urn:microsoft.com/office/officeart/2005/8/layout/vProcess5"/>
    <dgm:cxn modelId="{21AC1626-F065-2D47-B1AD-7AA12C2EBC18}" type="presOf" srcId="{1F926AA4-B56A-8E4B-B0DF-B228E353F104}" destId="{CDB6DD8C-1BFA-2E4B-94E2-65AB63785992}" srcOrd="1" destOrd="0" presId="urn:microsoft.com/office/officeart/2005/8/layout/vProcess5"/>
    <dgm:cxn modelId="{23CC2A20-2DA8-F449-B4E4-F465BDD2B1A6}" type="presOf" srcId="{D247A9BC-1436-584C-9643-D6F80DF2FADE}" destId="{5C28935B-E73B-1245-8753-65AAF842B7F6}" srcOrd="0" destOrd="0"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FA248C29-92A3-F048-B3CA-9A7C08B5A06E}" type="presOf" srcId="{8A0BF537-CA02-DF44-B814-B6AC38AEB392}" destId="{6B529FAC-7BDC-DE46-B1F7-FC87712E40CA}" srcOrd="1" destOrd="1" presId="urn:microsoft.com/office/officeart/2005/8/layout/vProcess5"/>
    <dgm:cxn modelId="{E5E4DFF0-F505-4149-8B83-369517037B42}" type="presOf" srcId="{4AFDB979-EAAF-E94D-A5F0-0FA33D08A72F}" destId="{D0A1AF8F-9120-0C4E-BEB3-3630E6DCB8ED}" srcOrd="0" destOrd="0" presId="urn:microsoft.com/office/officeart/2005/8/layout/vProcess5"/>
    <dgm:cxn modelId="{35955506-65F3-AE49-B43F-B8C9D3D37CAF}" type="presOf" srcId="{72DC1839-3B47-1C42-9420-9B9F2B6B8A4E}" destId="{357C0224-A241-D845-A754-A6F756F51353}" srcOrd="1" destOrd="1"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171E899A-E8EC-8749-B95E-F80B8D4BAABB}" type="presOf" srcId="{5F61EA53-7B68-D34D-9D4A-6965478EC88A}" destId="{04B3E6DC-29ED-994F-BFC6-3982B9B2E573}" srcOrd="0" destOrd="0" presId="urn:microsoft.com/office/officeart/2005/8/layout/vProcess5"/>
    <dgm:cxn modelId="{2F891D68-96BF-A44E-9CD2-91B9082418B9}" type="presOf" srcId="{2BE4B54A-1E36-514D-8125-62EBA77E7AC9}" destId="{85643EF1-2212-BB45-8831-DBA019CA21CD}" srcOrd="0" destOrd="0" presId="urn:microsoft.com/office/officeart/2005/8/layout/vProcess5"/>
    <dgm:cxn modelId="{1448BF53-E2E8-954F-BE8A-8C1CFD8C122A}" type="presOf" srcId="{D0351DC5-7849-5B46-9327-A2E5DE47066F}" destId="{7239D670-B96B-864C-A722-AB622D412130}" srcOrd="0" destOrd="0"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407950AE-3B51-914A-8DE2-39E761077899}" type="presOf" srcId="{2BE4B54A-1E36-514D-8125-62EBA77E7AC9}" destId="{BE0ED076-D6AF-E247-BEB4-96418B74834E}" srcOrd="1" destOrd="0" presId="urn:microsoft.com/office/officeart/2005/8/layout/vProcess5"/>
    <dgm:cxn modelId="{BA30074E-C497-1749-B06B-6D2DC7515A08}" type="presOf" srcId="{A9C50394-E22B-0D49-9AA3-E4E9E557ADE3}" destId="{A84F829A-591F-EA42-9230-1218F209E055}" srcOrd="0" destOrd="0" presId="urn:microsoft.com/office/officeart/2005/8/layout/vProcess5"/>
    <dgm:cxn modelId="{657B7809-3C1E-6C48-9955-95BA882116C3}" srcId="{D0351DC5-7849-5B46-9327-A2E5DE47066F}" destId="{2BE4B54A-1E36-514D-8125-62EBA77E7AC9}" srcOrd="3" destOrd="0" parTransId="{92CF212B-DE65-C040-94FE-9F6D9921D7D2}" sibTransId="{A9C50394-E22B-0D49-9AA3-E4E9E557ADE3}"/>
    <dgm:cxn modelId="{E2C59DFD-6538-724F-8499-868E2933EA3F}" srcId="{D0351DC5-7849-5B46-9327-A2E5DE47066F}" destId="{D247A9BC-1436-584C-9643-D6F80DF2FADE}" srcOrd="2" destOrd="0" parTransId="{1D054C1C-6036-9C45-A2DA-7C1964D597C9}" sibTransId="{6ADAF57A-0908-3244-A408-E337C2AF73DC}"/>
    <dgm:cxn modelId="{94A9EB59-F61A-7645-976C-5F2C092CE823}" type="presOf" srcId="{D247A9BC-1436-584C-9643-D6F80DF2FADE}" destId="{357C0224-A241-D845-A754-A6F756F51353}" srcOrd="1" destOrd="0" presId="urn:microsoft.com/office/officeart/2005/8/layout/vProcess5"/>
    <dgm:cxn modelId="{B33C57E2-B069-D349-B3F8-0E3A04198BFD}" type="presOf" srcId="{6ADAF57A-0908-3244-A408-E337C2AF73DC}" destId="{26DB3457-CD95-CC49-B299-8987D52C8AAA}" srcOrd="0" destOrd="0" presId="urn:microsoft.com/office/officeart/2005/8/layout/vProcess5"/>
    <dgm:cxn modelId="{24E86F10-8486-DC49-9C7A-9BAB524BAAEE}" srcId="{D0351DC5-7849-5B46-9327-A2E5DE47066F}" destId="{65413676-400C-9240-9B6B-DF7609AC1B44}" srcOrd="4" destOrd="0" parTransId="{E5F75A31-9447-3243-9F12-154A67A825C9}" sibTransId="{5351DD80-04CB-8D48-A44D-01EE12F906F9}"/>
    <dgm:cxn modelId="{7BFFD98E-07DF-724F-8EF2-5E6B4F821A6F}" type="presOf" srcId="{B48080C9-172B-9C44-96DB-59A874337DA2}" destId="{CDB6DD8C-1BFA-2E4B-94E2-65AB63785992}" srcOrd="1" destOrd="1" presId="urn:microsoft.com/office/officeart/2005/8/layout/vProcess5"/>
    <dgm:cxn modelId="{4E18131F-32D0-BC44-998D-DC665370B5EB}" type="presOf" srcId="{65413676-400C-9240-9B6B-DF7609AC1B44}" destId="{FCFAB7E9-9F79-F444-A1D6-4BEC53CA1BD2}" srcOrd="1" destOrd="0" presId="urn:microsoft.com/office/officeart/2005/8/layout/vProcess5"/>
    <dgm:cxn modelId="{99144478-0233-3545-8930-BB0298C91717}" type="presOf" srcId="{65413676-400C-9240-9B6B-DF7609AC1B44}" destId="{7F34BEE4-7059-4042-B0D5-3AB49135E1B8}" srcOrd="0" destOrd="0" presId="urn:microsoft.com/office/officeart/2005/8/layout/vProcess5"/>
    <dgm:cxn modelId="{1D199152-3332-7D40-AB76-606F50FE24CB}" srcId="{D0351DC5-7849-5B46-9327-A2E5DE47066F}" destId="{1F926AA4-B56A-8E4B-B0DF-B228E353F104}" srcOrd="0" destOrd="0" parTransId="{9AF24D43-B314-4948-89D6-DD2B0D54DB58}" sibTransId="{5A4BA484-7127-A847-8CBA-F6750CBF8188}"/>
    <dgm:cxn modelId="{D26F38FE-EC08-0F48-939F-8AF78E15B372}" type="presOf" srcId="{72DC1839-3B47-1C42-9420-9B9F2B6B8A4E}" destId="{5C28935B-E73B-1245-8753-65AAF842B7F6}" srcOrd="0" destOrd="1" presId="urn:microsoft.com/office/officeart/2005/8/layout/vProcess5"/>
    <dgm:cxn modelId="{1CBF44C3-F09E-DB47-9A29-3966DA0CBB32}" type="presOf" srcId="{B48080C9-172B-9C44-96DB-59A874337DA2}" destId="{6259C1CE-BE5E-2545-A7B0-65F7E68761A8}" srcOrd="0" destOrd="1" presId="urn:microsoft.com/office/officeart/2005/8/layout/vProcess5"/>
    <dgm:cxn modelId="{3FA81265-68F1-E949-9DA0-94CB500A1FDA}" type="presOf" srcId="{4AFDB979-EAAF-E94D-A5F0-0FA33D08A72F}" destId="{6B529FAC-7BDC-DE46-B1F7-FC87712E40CA}" srcOrd="1" destOrd="0" presId="urn:microsoft.com/office/officeart/2005/8/layout/vProcess5"/>
    <dgm:cxn modelId="{3BB33317-FBD4-654A-88F8-06B899367241}" type="presOf" srcId="{8A0BF537-CA02-DF44-B814-B6AC38AEB392}" destId="{D0A1AF8F-9120-0C4E-BEB3-3630E6DCB8ED}" srcOrd="0" destOrd="1"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3C8EB32B-D36E-AE4B-ACF2-2BB937C9FF24}" type="presParOf" srcId="{7239D670-B96B-864C-A722-AB622D412130}" destId="{BD7BDA36-ED05-7A45-97EE-69BFFFF6ED61}" srcOrd="0" destOrd="0" presId="urn:microsoft.com/office/officeart/2005/8/layout/vProcess5"/>
    <dgm:cxn modelId="{DA9B41FD-06BE-1948-A16C-CB339452611B}" type="presParOf" srcId="{7239D670-B96B-864C-A722-AB622D412130}" destId="{6259C1CE-BE5E-2545-A7B0-65F7E68761A8}" srcOrd="1" destOrd="0" presId="urn:microsoft.com/office/officeart/2005/8/layout/vProcess5"/>
    <dgm:cxn modelId="{9A653B19-CFFB-EE42-BCE9-3270A4989EAE}" type="presParOf" srcId="{7239D670-B96B-864C-A722-AB622D412130}" destId="{D0A1AF8F-9120-0C4E-BEB3-3630E6DCB8ED}" srcOrd="2" destOrd="0" presId="urn:microsoft.com/office/officeart/2005/8/layout/vProcess5"/>
    <dgm:cxn modelId="{3596F861-BF96-D446-9ED0-34683D9375AE}" type="presParOf" srcId="{7239D670-B96B-864C-A722-AB622D412130}" destId="{5C28935B-E73B-1245-8753-65AAF842B7F6}" srcOrd="3" destOrd="0" presId="urn:microsoft.com/office/officeart/2005/8/layout/vProcess5"/>
    <dgm:cxn modelId="{250C73C1-BCDF-CB4C-9AB1-EACB00196E53}" type="presParOf" srcId="{7239D670-B96B-864C-A722-AB622D412130}" destId="{85643EF1-2212-BB45-8831-DBA019CA21CD}" srcOrd="4" destOrd="0" presId="urn:microsoft.com/office/officeart/2005/8/layout/vProcess5"/>
    <dgm:cxn modelId="{0F6DAD1A-E342-0B41-A934-BF51FA17A8D5}" type="presParOf" srcId="{7239D670-B96B-864C-A722-AB622D412130}" destId="{7F34BEE4-7059-4042-B0D5-3AB49135E1B8}" srcOrd="5" destOrd="0" presId="urn:microsoft.com/office/officeart/2005/8/layout/vProcess5"/>
    <dgm:cxn modelId="{8A20FD9C-D80B-1745-A408-2DCE13FD96C6}" type="presParOf" srcId="{7239D670-B96B-864C-A722-AB622D412130}" destId="{DB981D69-CFE9-7043-AD92-795DC2E61F41}" srcOrd="6" destOrd="0" presId="urn:microsoft.com/office/officeart/2005/8/layout/vProcess5"/>
    <dgm:cxn modelId="{5E5E6F32-3180-594D-B305-DA98F0BB5274}" type="presParOf" srcId="{7239D670-B96B-864C-A722-AB622D412130}" destId="{04B3E6DC-29ED-994F-BFC6-3982B9B2E573}" srcOrd="7" destOrd="0" presId="urn:microsoft.com/office/officeart/2005/8/layout/vProcess5"/>
    <dgm:cxn modelId="{616CF179-497E-A141-8B64-6B0FBEB308B0}" type="presParOf" srcId="{7239D670-B96B-864C-A722-AB622D412130}" destId="{26DB3457-CD95-CC49-B299-8987D52C8AAA}" srcOrd="8" destOrd="0" presId="urn:microsoft.com/office/officeart/2005/8/layout/vProcess5"/>
    <dgm:cxn modelId="{F0D79887-B0B2-684B-851E-9280FE9A3700}" type="presParOf" srcId="{7239D670-B96B-864C-A722-AB622D412130}" destId="{A84F829A-591F-EA42-9230-1218F209E055}" srcOrd="9" destOrd="0" presId="urn:microsoft.com/office/officeart/2005/8/layout/vProcess5"/>
    <dgm:cxn modelId="{39DEA11F-8008-9044-86F4-EF8CE458461E}" type="presParOf" srcId="{7239D670-B96B-864C-A722-AB622D412130}" destId="{CDB6DD8C-1BFA-2E4B-94E2-65AB63785992}" srcOrd="10" destOrd="0" presId="urn:microsoft.com/office/officeart/2005/8/layout/vProcess5"/>
    <dgm:cxn modelId="{6DC90526-B0CC-2C4A-ADDC-D2AF4B48C431}" type="presParOf" srcId="{7239D670-B96B-864C-A722-AB622D412130}" destId="{6B529FAC-7BDC-DE46-B1F7-FC87712E40CA}" srcOrd="11" destOrd="0" presId="urn:microsoft.com/office/officeart/2005/8/layout/vProcess5"/>
    <dgm:cxn modelId="{13CBE55C-7277-1F47-97AC-29840B9F2C50}" type="presParOf" srcId="{7239D670-B96B-864C-A722-AB622D412130}" destId="{357C0224-A241-D845-A754-A6F756F51353}" srcOrd="12" destOrd="0" presId="urn:microsoft.com/office/officeart/2005/8/layout/vProcess5"/>
    <dgm:cxn modelId="{4A6F93EA-6C03-7747-A27C-D99BDB41E80C}" type="presParOf" srcId="{7239D670-B96B-864C-A722-AB622D412130}" destId="{BE0ED076-D6AF-E247-BEB4-96418B74834E}" srcOrd="13" destOrd="0" presId="urn:microsoft.com/office/officeart/2005/8/layout/vProcess5"/>
    <dgm:cxn modelId="{E4BDCC3F-D135-1140-98D6-1B289FC0982F}" type="presParOf" srcId="{7239D670-B96B-864C-A722-AB622D412130}" destId="{FCFAB7E9-9F79-F444-A1D6-4BEC53CA1B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F0477D-0D3B-654C-BC66-A0679B4D6CEC}"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DCDFE5E5-BBEA-E84F-A164-56A0FA060BC9}">
      <dgm:prSet phldrT="[Text]"/>
      <dgm:spPr/>
      <dgm:t>
        <a:bodyPr/>
        <a:lstStyle/>
        <a:p>
          <a:r>
            <a:rPr lang="en-US" dirty="0" smtClean="0"/>
            <a:t>what’s happening in the real world?</a:t>
          </a:r>
          <a:endParaRPr lang="en-US" dirty="0"/>
        </a:p>
      </dgm:t>
    </dgm:pt>
    <dgm:pt modelId="{4B7B2F2A-AAB2-DD45-98D6-DEA0B33790DD}" type="parTrans" cxnId="{A76AB738-09AF-0949-A55A-74BFE6063A8E}">
      <dgm:prSet/>
      <dgm:spPr/>
      <dgm:t>
        <a:bodyPr/>
        <a:lstStyle/>
        <a:p>
          <a:endParaRPr lang="en-US"/>
        </a:p>
      </dgm:t>
    </dgm:pt>
    <dgm:pt modelId="{6D3AB102-4A2C-2C4A-A770-A61D5EC34BBE}" type="sibTrans" cxnId="{A76AB738-09AF-0949-A55A-74BFE6063A8E}">
      <dgm:prSet/>
      <dgm:spPr/>
      <dgm:t>
        <a:bodyPr/>
        <a:lstStyle/>
        <a:p>
          <a:endParaRPr lang="en-US"/>
        </a:p>
      </dgm:t>
    </dgm:pt>
    <dgm:pt modelId="{83AB51B5-B045-C546-BC2B-6C3731974653}">
      <dgm:prSet phldrT="[Text]"/>
      <dgm:spPr/>
      <dgm:t>
        <a:bodyPr/>
        <a:lstStyle/>
        <a:p>
          <a:r>
            <a:rPr lang="en-US" dirty="0" smtClean="0"/>
            <a:t>how well does X really work?</a:t>
          </a:r>
          <a:endParaRPr lang="en-US" dirty="0"/>
        </a:p>
      </dgm:t>
    </dgm:pt>
    <dgm:pt modelId="{85C0B10C-2770-6843-A549-DFC773CBE14B}" type="parTrans" cxnId="{6116F49F-8633-5442-9670-51554BC42AAC}">
      <dgm:prSet/>
      <dgm:spPr/>
      <dgm:t>
        <a:bodyPr/>
        <a:lstStyle/>
        <a:p>
          <a:endParaRPr lang="en-US"/>
        </a:p>
      </dgm:t>
    </dgm:pt>
    <dgm:pt modelId="{164D7CFD-29AB-974D-8D40-46CF13F26467}" type="sibTrans" cxnId="{6116F49F-8633-5442-9670-51554BC42AAC}">
      <dgm:prSet/>
      <dgm:spPr/>
      <dgm:t>
        <a:bodyPr/>
        <a:lstStyle/>
        <a:p>
          <a:endParaRPr lang="en-US"/>
        </a:p>
      </dgm:t>
    </dgm:pt>
    <dgm:pt modelId="{4F730981-35B2-6F43-8F26-BA985F3B51DA}">
      <dgm:prSet phldrT="[Text]"/>
      <dgm:spPr/>
      <dgm:t>
        <a:bodyPr/>
        <a:lstStyle/>
        <a:p>
          <a:r>
            <a:rPr lang="en-US" dirty="0" smtClean="0"/>
            <a:t>what are the downsides of X?</a:t>
          </a:r>
          <a:endParaRPr lang="en-US" dirty="0"/>
        </a:p>
      </dgm:t>
    </dgm:pt>
    <dgm:pt modelId="{32D80A54-448F-084B-82CC-9C158B353326}" type="parTrans" cxnId="{0DA3E422-7797-F545-80CB-705E7636272E}">
      <dgm:prSet/>
      <dgm:spPr/>
      <dgm:t>
        <a:bodyPr/>
        <a:lstStyle/>
        <a:p>
          <a:endParaRPr lang="en-US"/>
        </a:p>
      </dgm:t>
    </dgm:pt>
    <dgm:pt modelId="{FDD1C550-6B3B-E944-A9B4-267D50B5C6E6}" type="sibTrans" cxnId="{0DA3E422-7797-F545-80CB-705E7636272E}">
      <dgm:prSet/>
      <dgm:spPr/>
      <dgm:t>
        <a:bodyPr/>
        <a:lstStyle/>
        <a:p>
          <a:endParaRPr lang="en-US"/>
        </a:p>
      </dgm:t>
    </dgm:pt>
    <dgm:pt modelId="{998DD24E-E906-404E-94DB-434AB6DB3B97}">
      <dgm:prSet phldrT="[Text]"/>
      <dgm:spPr/>
      <dgm:t>
        <a:bodyPr/>
        <a:lstStyle/>
        <a:p>
          <a:r>
            <a:rPr lang="en-US" dirty="0" smtClean="0"/>
            <a:t>how much can future technology help?</a:t>
          </a:r>
          <a:endParaRPr lang="en-US" dirty="0"/>
        </a:p>
      </dgm:t>
    </dgm:pt>
    <dgm:pt modelId="{C4AE1141-CDEE-774A-A91E-1515A3E31652}" type="parTrans" cxnId="{9412B140-9190-B04D-9E44-741D093E75A7}">
      <dgm:prSet/>
      <dgm:spPr/>
      <dgm:t>
        <a:bodyPr/>
        <a:lstStyle/>
        <a:p>
          <a:endParaRPr lang="en-US"/>
        </a:p>
      </dgm:t>
    </dgm:pt>
    <dgm:pt modelId="{9FB43BCA-7326-C540-9397-D88C729C6A3B}" type="sibTrans" cxnId="{9412B140-9190-B04D-9E44-741D093E75A7}">
      <dgm:prSet/>
      <dgm:spPr/>
      <dgm:t>
        <a:bodyPr/>
        <a:lstStyle/>
        <a:p>
          <a:endParaRPr lang="en-US"/>
        </a:p>
      </dgm:t>
    </dgm:pt>
    <dgm:pt modelId="{6E5011B7-5BFC-AE4F-A0CF-C77FBCE13695}">
      <dgm:prSet phldrT="[Text]"/>
      <dgm:spPr/>
      <dgm:t>
        <a:bodyPr/>
        <a:lstStyle/>
        <a:p>
          <a:r>
            <a:rPr lang="en-US" dirty="0" smtClean="0"/>
            <a:t>what are fundamental limits?</a:t>
          </a:r>
          <a:endParaRPr lang="en-US" dirty="0"/>
        </a:p>
      </dgm:t>
    </dgm:pt>
    <dgm:pt modelId="{581B1478-9058-7542-9E13-C6CAF3E17963}" type="parTrans" cxnId="{BBA1E1B8-E080-F14D-AD6A-C4D1D8A9D9DA}">
      <dgm:prSet/>
      <dgm:spPr/>
      <dgm:t>
        <a:bodyPr/>
        <a:lstStyle/>
        <a:p>
          <a:endParaRPr lang="en-US"/>
        </a:p>
      </dgm:t>
    </dgm:pt>
    <dgm:pt modelId="{25B6FD30-FC71-6F4C-96CF-5DB1F63E6FFD}" type="sibTrans" cxnId="{BBA1E1B8-E080-F14D-AD6A-C4D1D8A9D9DA}">
      <dgm:prSet/>
      <dgm:spPr/>
      <dgm:t>
        <a:bodyPr/>
        <a:lstStyle/>
        <a:p>
          <a:endParaRPr lang="en-US"/>
        </a:p>
      </dgm:t>
    </dgm:pt>
    <dgm:pt modelId="{5BB5D7A6-78DA-3440-874C-E02F868F3B94}" type="pres">
      <dgm:prSet presAssocID="{B3F0477D-0D3B-654C-BC66-A0679B4D6CEC}" presName="diagram" presStyleCnt="0">
        <dgm:presLayoutVars>
          <dgm:dir/>
          <dgm:resizeHandles val="exact"/>
        </dgm:presLayoutVars>
      </dgm:prSet>
      <dgm:spPr/>
      <dgm:t>
        <a:bodyPr/>
        <a:lstStyle/>
        <a:p>
          <a:endParaRPr lang="en-US"/>
        </a:p>
      </dgm:t>
    </dgm:pt>
    <dgm:pt modelId="{E1A44838-0ECC-7D44-BEA8-022664965BC1}" type="pres">
      <dgm:prSet presAssocID="{DCDFE5E5-BBEA-E84F-A164-56A0FA060BC9}" presName="node" presStyleLbl="node1" presStyleIdx="0" presStyleCnt="5">
        <dgm:presLayoutVars>
          <dgm:bulletEnabled val="1"/>
        </dgm:presLayoutVars>
      </dgm:prSet>
      <dgm:spPr/>
      <dgm:t>
        <a:bodyPr/>
        <a:lstStyle/>
        <a:p>
          <a:endParaRPr lang="en-US"/>
        </a:p>
      </dgm:t>
    </dgm:pt>
    <dgm:pt modelId="{82798BED-94AC-B340-A120-2D38D9BDDBF1}" type="pres">
      <dgm:prSet presAssocID="{6D3AB102-4A2C-2C4A-A770-A61D5EC34BBE}" presName="sibTrans" presStyleCnt="0"/>
      <dgm:spPr/>
    </dgm:pt>
    <dgm:pt modelId="{5B6E7D49-BEAE-4F43-9BA8-FAF8018C4A2B}" type="pres">
      <dgm:prSet presAssocID="{83AB51B5-B045-C546-BC2B-6C3731974653}" presName="node" presStyleLbl="node1" presStyleIdx="1" presStyleCnt="5">
        <dgm:presLayoutVars>
          <dgm:bulletEnabled val="1"/>
        </dgm:presLayoutVars>
      </dgm:prSet>
      <dgm:spPr/>
      <dgm:t>
        <a:bodyPr/>
        <a:lstStyle/>
        <a:p>
          <a:endParaRPr lang="en-US"/>
        </a:p>
      </dgm:t>
    </dgm:pt>
    <dgm:pt modelId="{A74C5FD8-66BA-F641-8865-E43693F09123}" type="pres">
      <dgm:prSet presAssocID="{164D7CFD-29AB-974D-8D40-46CF13F26467}" presName="sibTrans" presStyleCnt="0"/>
      <dgm:spPr/>
    </dgm:pt>
    <dgm:pt modelId="{9D44885D-B25D-2448-AA75-263D2C8A839D}" type="pres">
      <dgm:prSet presAssocID="{4F730981-35B2-6F43-8F26-BA985F3B51DA}" presName="node" presStyleLbl="node1" presStyleIdx="2" presStyleCnt="5">
        <dgm:presLayoutVars>
          <dgm:bulletEnabled val="1"/>
        </dgm:presLayoutVars>
      </dgm:prSet>
      <dgm:spPr/>
      <dgm:t>
        <a:bodyPr/>
        <a:lstStyle/>
        <a:p>
          <a:endParaRPr lang="en-US"/>
        </a:p>
      </dgm:t>
    </dgm:pt>
    <dgm:pt modelId="{9C8AD77C-12AA-9046-A6DA-A60AD3C3E7D9}" type="pres">
      <dgm:prSet presAssocID="{FDD1C550-6B3B-E944-A9B4-267D50B5C6E6}" presName="sibTrans" presStyleCnt="0"/>
      <dgm:spPr/>
    </dgm:pt>
    <dgm:pt modelId="{BA21CE9E-30A3-BB40-9F98-A9883376D21C}" type="pres">
      <dgm:prSet presAssocID="{998DD24E-E906-404E-94DB-434AB6DB3B97}" presName="node" presStyleLbl="node1" presStyleIdx="3" presStyleCnt="5">
        <dgm:presLayoutVars>
          <dgm:bulletEnabled val="1"/>
        </dgm:presLayoutVars>
      </dgm:prSet>
      <dgm:spPr/>
      <dgm:t>
        <a:bodyPr/>
        <a:lstStyle/>
        <a:p>
          <a:endParaRPr lang="en-US"/>
        </a:p>
      </dgm:t>
    </dgm:pt>
    <dgm:pt modelId="{9F92BBD5-5D06-A24E-9246-44AB422168B7}" type="pres">
      <dgm:prSet presAssocID="{9FB43BCA-7326-C540-9397-D88C729C6A3B}" presName="sibTrans" presStyleCnt="0"/>
      <dgm:spPr/>
    </dgm:pt>
    <dgm:pt modelId="{D9C00693-43C2-684F-8931-8F24FC9493BB}" type="pres">
      <dgm:prSet presAssocID="{6E5011B7-5BFC-AE4F-A0CF-C77FBCE13695}" presName="node" presStyleLbl="node1" presStyleIdx="4" presStyleCnt="5">
        <dgm:presLayoutVars>
          <dgm:bulletEnabled val="1"/>
        </dgm:presLayoutVars>
      </dgm:prSet>
      <dgm:spPr/>
      <dgm:t>
        <a:bodyPr/>
        <a:lstStyle/>
        <a:p>
          <a:endParaRPr lang="en-US"/>
        </a:p>
      </dgm:t>
    </dgm:pt>
  </dgm:ptLst>
  <dgm:cxnLst>
    <dgm:cxn modelId="{6116F49F-8633-5442-9670-51554BC42AAC}" srcId="{B3F0477D-0D3B-654C-BC66-A0679B4D6CEC}" destId="{83AB51B5-B045-C546-BC2B-6C3731974653}" srcOrd="1" destOrd="0" parTransId="{85C0B10C-2770-6843-A549-DFC773CBE14B}" sibTransId="{164D7CFD-29AB-974D-8D40-46CF13F26467}"/>
    <dgm:cxn modelId="{9412B140-9190-B04D-9E44-741D093E75A7}" srcId="{B3F0477D-0D3B-654C-BC66-A0679B4D6CEC}" destId="{998DD24E-E906-404E-94DB-434AB6DB3B97}" srcOrd="3" destOrd="0" parTransId="{C4AE1141-CDEE-774A-A91E-1515A3E31652}" sibTransId="{9FB43BCA-7326-C540-9397-D88C729C6A3B}"/>
    <dgm:cxn modelId="{BBA1E1B8-E080-F14D-AD6A-C4D1D8A9D9DA}" srcId="{B3F0477D-0D3B-654C-BC66-A0679B4D6CEC}" destId="{6E5011B7-5BFC-AE4F-A0CF-C77FBCE13695}" srcOrd="4" destOrd="0" parTransId="{581B1478-9058-7542-9E13-C6CAF3E17963}" sibTransId="{25B6FD30-FC71-6F4C-96CF-5DB1F63E6FFD}"/>
    <dgm:cxn modelId="{0DA3E422-7797-F545-80CB-705E7636272E}" srcId="{B3F0477D-0D3B-654C-BC66-A0679B4D6CEC}" destId="{4F730981-35B2-6F43-8F26-BA985F3B51DA}" srcOrd="2" destOrd="0" parTransId="{32D80A54-448F-084B-82CC-9C158B353326}" sibTransId="{FDD1C550-6B3B-E944-A9B4-267D50B5C6E6}"/>
    <dgm:cxn modelId="{C8253843-1BCB-2F41-AC11-C58AF4B6DCA1}" type="presOf" srcId="{998DD24E-E906-404E-94DB-434AB6DB3B97}" destId="{BA21CE9E-30A3-BB40-9F98-A9883376D21C}" srcOrd="0" destOrd="0" presId="urn:microsoft.com/office/officeart/2005/8/layout/default"/>
    <dgm:cxn modelId="{5C851810-61A6-7E47-8BD9-187349D71E82}" type="presOf" srcId="{4F730981-35B2-6F43-8F26-BA985F3B51DA}" destId="{9D44885D-B25D-2448-AA75-263D2C8A839D}" srcOrd="0" destOrd="0" presId="urn:microsoft.com/office/officeart/2005/8/layout/default"/>
    <dgm:cxn modelId="{842BB946-59C9-064A-B6E4-886D46E38126}" type="presOf" srcId="{DCDFE5E5-BBEA-E84F-A164-56A0FA060BC9}" destId="{E1A44838-0ECC-7D44-BEA8-022664965BC1}" srcOrd="0" destOrd="0" presId="urn:microsoft.com/office/officeart/2005/8/layout/default"/>
    <dgm:cxn modelId="{20198267-C513-874E-A334-C0EAC8187768}" type="presOf" srcId="{B3F0477D-0D3B-654C-BC66-A0679B4D6CEC}" destId="{5BB5D7A6-78DA-3440-874C-E02F868F3B94}" srcOrd="0" destOrd="0" presId="urn:microsoft.com/office/officeart/2005/8/layout/default"/>
    <dgm:cxn modelId="{DBE11565-86B0-2F44-898C-15E9E5F255D0}" type="presOf" srcId="{83AB51B5-B045-C546-BC2B-6C3731974653}" destId="{5B6E7D49-BEAE-4F43-9BA8-FAF8018C4A2B}" srcOrd="0" destOrd="0" presId="urn:microsoft.com/office/officeart/2005/8/layout/default"/>
    <dgm:cxn modelId="{A76AB738-09AF-0949-A55A-74BFE6063A8E}" srcId="{B3F0477D-0D3B-654C-BC66-A0679B4D6CEC}" destId="{DCDFE5E5-BBEA-E84F-A164-56A0FA060BC9}" srcOrd="0" destOrd="0" parTransId="{4B7B2F2A-AAB2-DD45-98D6-DEA0B33790DD}" sibTransId="{6D3AB102-4A2C-2C4A-A770-A61D5EC34BBE}"/>
    <dgm:cxn modelId="{83466AA1-E39B-BB45-9924-B2715C584CC9}" type="presOf" srcId="{6E5011B7-5BFC-AE4F-A0CF-C77FBCE13695}" destId="{D9C00693-43C2-684F-8931-8F24FC9493BB}" srcOrd="0" destOrd="0" presId="urn:microsoft.com/office/officeart/2005/8/layout/default"/>
    <dgm:cxn modelId="{467785EC-489E-6746-B5A1-542BB3F73E07}" type="presParOf" srcId="{5BB5D7A6-78DA-3440-874C-E02F868F3B94}" destId="{E1A44838-0ECC-7D44-BEA8-022664965BC1}" srcOrd="0" destOrd="0" presId="urn:microsoft.com/office/officeart/2005/8/layout/default"/>
    <dgm:cxn modelId="{EF85AB89-8B0F-974E-B25C-D22B8E9D09C0}" type="presParOf" srcId="{5BB5D7A6-78DA-3440-874C-E02F868F3B94}" destId="{82798BED-94AC-B340-A120-2D38D9BDDBF1}" srcOrd="1" destOrd="0" presId="urn:microsoft.com/office/officeart/2005/8/layout/default"/>
    <dgm:cxn modelId="{F62D6BD8-E2DD-EF45-8B51-AD36FAB424DC}" type="presParOf" srcId="{5BB5D7A6-78DA-3440-874C-E02F868F3B94}" destId="{5B6E7D49-BEAE-4F43-9BA8-FAF8018C4A2B}" srcOrd="2" destOrd="0" presId="urn:microsoft.com/office/officeart/2005/8/layout/default"/>
    <dgm:cxn modelId="{17820B3F-CA93-DE42-825F-F3045F2E89C1}" type="presParOf" srcId="{5BB5D7A6-78DA-3440-874C-E02F868F3B94}" destId="{A74C5FD8-66BA-F641-8865-E43693F09123}" srcOrd="3" destOrd="0" presId="urn:microsoft.com/office/officeart/2005/8/layout/default"/>
    <dgm:cxn modelId="{C1D3C32B-24E7-0844-8950-079EE642C4E9}" type="presParOf" srcId="{5BB5D7A6-78DA-3440-874C-E02F868F3B94}" destId="{9D44885D-B25D-2448-AA75-263D2C8A839D}" srcOrd="4" destOrd="0" presId="urn:microsoft.com/office/officeart/2005/8/layout/default"/>
    <dgm:cxn modelId="{B5870815-C244-2344-B66E-34CBAE1AC8C8}" type="presParOf" srcId="{5BB5D7A6-78DA-3440-874C-E02F868F3B94}" destId="{9C8AD77C-12AA-9046-A6DA-A60AD3C3E7D9}" srcOrd="5" destOrd="0" presId="urn:microsoft.com/office/officeart/2005/8/layout/default"/>
    <dgm:cxn modelId="{62747FBC-A65D-CF47-8A14-71ECCCF8C1CE}" type="presParOf" srcId="{5BB5D7A6-78DA-3440-874C-E02F868F3B94}" destId="{BA21CE9E-30A3-BB40-9F98-A9883376D21C}" srcOrd="6" destOrd="0" presId="urn:microsoft.com/office/officeart/2005/8/layout/default"/>
    <dgm:cxn modelId="{A250E3F9-88E5-AE47-B9D8-A93029A8DFFF}" type="presParOf" srcId="{5BB5D7A6-78DA-3440-874C-E02F868F3B94}" destId="{9F92BBD5-5D06-A24E-9246-44AB422168B7}" srcOrd="7" destOrd="0" presId="urn:microsoft.com/office/officeart/2005/8/layout/default"/>
    <dgm:cxn modelId="{660027E6-3C4C-DD42-8A02-075E492AC7D0}" type="presParOf" srcId="{5BB5D7A6-78DA-3440-874C-E02F868F3B94}" destId="{D9C00693-43C2-684F-8931-8F24FC9493BB}"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0A7C9-04D9-B243-BB8F-9A15754CE402}">
      <dsp:nvSpPr>
        <dsp:cNvPr id="0" name=""/>
        <dsp:cNvSpPr/>
      </dsp:nvSpPr>
      <dsp:spPr>
        <a:xfrm rot="5400000">
          <a:off x="946282" y="1137300"/>
          <a:ext cx="998796" cy="113709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71CA253-10D6-A041-BFE1-45FC96B893DC}">
      <dsp:nvSpPr>
        <dsp:cNvPr id="0" name=""/>
        <dsp:cNvSpPr/>
      </dsp:nvSpPr>
      <dsp:spPr>
        <a:xfrm>
          <a:off x="681662" y="30113"/>
          <a:ext cx="1681385" cy="1176915"/>
        </a:xfrm>
        <a:prstGeom prst="roundRect">
          <a:avLst>
            <a:gd name="adj" fmla="val 166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Constitution</a:t>
          </a:r>
          <a:endParaRPr lang="en-US" sz="2100" kern="1200" dirty="0"/>
        </a:p>
      </dsp:txBody>
      <dsp:txXfrm>
        <a:off x="739125" y="87576"/>
        <a:ext cx="1566459" cy="1061989"/>
      </dsp:txXfrm>
    </dsp:sp>
    <dsp:sp modelId="{238E1D43-3955-674B-96F3-7D34F55F5BBA}">
      <dsp:nvSpPr>
        <dsp:cNvPr id="0" name=""/>
        <dsp:cNvSpPr/>
      </dsp:nvSpPr>
      <dsp:spPr>
        <a:xfrm>
          <a:off x="2363048" y="142359"/>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Commerce clause</a:t>
          </a:r>
          <a:endParaRPr lang="en-US" sz="1500" kern="1200" dirty="0"/>
        </a:p>
      </dsp:txBody>
      <dsp:txXfrm>
        <a:off x="2363048" y="142359"/>
        <a:ext cx="1222879" cy="951235"/>
      </dsp:txXfrm>
    </dsp:sp>
    <dsp:sp modelId="{E26A49AE-B247-CE49-87EB-FC1E4563046B}">
      <dsp:nvSpPr>
        <dsp:cNvPr id="0" name=""/>
        <dsp:cNvSpPr/>
      </dsp:nvSpPr>
      <dsp:spPr>
        <a:xfrm rot="5400000">
          <a:off x="2340330" y="2459364"/>
          <a:ext cx="998796" cy="1137094"/>
        </a:xfrm>
        <a:prstGeom prst="bentUpArrow">
          <a:avLst>
            <a:gd name="adj1" fmla="val 32840"/>
            <a:gd name="adj2" fmla="val 25000"/>
            <a:gd name="adj3" fmla="val 35780"/>
          </a:avLst>
        </a:prstGeom>
        <a:solidFill>
          <a:schemeClr val="accent1">
            <a:tint val="50000"/>
            <a:hueOff val="-3404098"/>
            <a:satOff val="7276"/>
            <a:lumOff val="4967"/>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9EC1357-8039-0648-BA39-95D6890973E2}">
      <dsp:nvSpPr>
        <dsp:cNvPr id="0" name=""/>
        <dsp:cNvSpPr/>
      </dsp:nvSpPr>
      <dsp:spPr>
        <a:xfrm>
          <a:off x="2075709" y="1352178"/>
          <a:ext cx="1681385" cy="1176915"/>
        </a:xfrm>
        <a:prstGeom prst="roundRect">
          <a:avLst>
            <a:gd name="adj" fmla="val 1667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Law</a:t>
          </a:r>
          <a:endParaRPr lang="en-US" sz="2100" kern="1200" dirty="0"/>
        </a:p>
      </dsp:txBody>
      <dsp:txXfrm>
        <a:off x="2133172" y="1409641"/>
        <a:ext cx="1566459" cy="1061989"/>
      </dsp:txXfrm>
    </dsp:sp>
    <dsp:sp modelId="{A504D4A5-DC78-8949-84D2-345E1AE330E5}">
      <dsp:nvSpPr>
        <dsp:cNvPr id="0" name=""/>
        <dsp:cNvSpPr/>
      </dsp:nvSpPr>
      <dsp:spPr>
        <a:xfrm>
          <a:off x="3757095" y="1464424"/>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Telecom Act 1934 &amp; 1996</a:t>
          </a:r>
          <a:endParaRPr lang="en-US" sz="1500" kern="1200" dirty="0"/>
        </a:p>
      </dsp:txBody>
      <dsp:txXfrm>
        <a:off x="3757095" y="1464424"/>
        <a:ext cx="1222879" cy="951235"/>
      </dsp:txXfrm>
    </dsp:sp>
    <dsp:sp modelId="{402DD997-FD8E-274C-8B66-D34504EC8AC4}">
      <dsp:nvSpPr>
        <dsp:cNvPr id="0" name=""/>
        <dsp:cNvSpPr/>
      </dsp:nvSpPr>
      <dsp:spPr>
        <a:xfrm rot="5400000">
          <a:off x="3734377" y="3781429"/>
          <a:ext cx="998796" cy="1137094"/>
        </a:xfrm>
        <a:prstGeom prst="bentUpArrow">
          <a:avLst>
            <a:gd name="adj1" fmla="val 32840"/>
            <a:gd name="adj2" fmla="val 25000"/>
            <a:gd name="adj3" fmla="val 35780"/>
          </a:avLst>
        </a:prstGeom>
        <a:solidFill>
          <a:schemeClr val="accent1">
            <a:tint val="50000"/>
            <a:hueOff val="-6808197"/>
            <a:satOff val="14551"/>
            <a:lumOff val="9934"/>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CD00F338-D90D-6340-9D25-E8C86A82D907}">
      <dsp:nvSpPr>
        <dsp:cNvPr id="0" name=""/>
        <dsp:cNvSpPr/>
      </dsp:nvSpPr>
      <dsp:spPr>
        <a:xfrm>
          <a:off x="3469757" y="2674242"/>
          <a:ext cx="1681385" cy="1176915"/>
        </a:xfrm>
        <a:prstGeom prst="roundRect">
          <a:avLst>
            <a:gd name="adj" fmla="val 1667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47 CFR</a:t>
          </a:r>
          <a:endParaRPr lang="en-US" sz="2100" kern="1200" dirty="0"/>
        </a:p>
      </dsp:txBody>
      <dsp:txXfrm>
        <a:off x="3527220" y="2731705"/>
        <a:ext cx="1566459" cy="1061989"/>
      </dsp:txXfrm>
    </dsp:sp>
    <dsp:sp modelId="{3198AFEF-D574-2842-8114-7D960CE91E78}">
      <dsp:nvSpPr>
        <dsp:cNvPr id="0" name=""/>
        <dsp:cNvSpPr/>
      </dsp:nvSpPr>
      <dsp:spPr>
        <a:xfrm>
          <a:off x="5151143" y="2786488"/>
          <a:ext cx="1222879" cy="951235"/>
        </a:xfrm>
        <a:prstGeom prst="rect">
          <a:avLst/>
        </a:prstGeom>
        <a:noFill/>
        <a:ln>
          <a:noFill/>
        </a:ln>
        <a:effectLst/>
      </dsp:spPr>
      <dsp:style>
        <a:lnRef idx="0">
          <a:scrgbClr r="0" g="0" b="0"/>
        </a:lnRef>
        <a:fillRef idx="0">
          <a:scrgbClr r="0" g="0" b="0"/>
        </a:fillRef>
        <a:effectRef idx="0">
          <a:scrgbClr r="0" g="0" b="0"/>
        </a:effectRef>
        <a:fontRef idx="minor"/>
      </dsp:style>
    </dsp:sp>
    <dsp:sp modelId="{F740463F-87E7-9D4F-8650-22A8484DB109}">
      <dsp:nvSpPr>
        <dsp:cNvPr id="0" name=""/>
        <dsp:cNvSpPr/>
      </dsp:nvSpPr>
      <dsp:spPr>
        <a:xfrm>
          <a:off x="4863804" y="3996307"/>
          <a:ext cx="1681385" cy="1176915"/>
        </a:xfrm>
        <a:prstGeom prst="roundRect">
          <a:avLst>
            <a:gd name="adj" fmla="val 1667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Narrative</a:t>
          </a:r>
          <a:endParaRPr lang="en-US" sz="2100" kern="1200" dirty="0"/>
        </a:p>
      </dsp:txBody>
      <dsp:txXfrm>
        <a:off x="4921267" y="4053770"/>
        <a:ext cx="1566459" cy="1061989"/>
      </dsp:txXfrm>
    </dsp:sp>
    <dsp:sp modelId="{996A4877-9B38-F646-B1CC-255A76089680}">
      <dsp:nvSpPr>
        <dsp:cNvPr id="0" name=""/>
        <dsp:cNvSpPr/>
      </dsp:nvSpPr>
      <dsp:spPr>
        <a:xfrm>
          <a:off x="6545190" y="4108553"/>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reasonable network management</a:t>
          </a:r>
          <a:endParaRPr lang="en-US" sz="1300" kern="1200" dirty="0"/>
        </a:p>
      </dsp:txBody>
      <dsp:txXfrm>
        <a:off x="6545190" y="4108553"/>
        <a:ext cx="1222879" cy="95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F56F-1DC0-C34C-9009-A5E1A3B5C7F9}">
      <dsp:nvSpPr>
        <dsp:cNvPr id="0" name=""/>
        <dsp:cNvSpPr/>
      </dsp:nvSpPr>
      <dsp:spPr>
        <a:xfrm>
          <a:off x="4281554" y="772124"/>
          <a:ext cx="161446" cy="707289"/>
        </a:xfrm>
        <a:custGeom>
          <a:avLst/>
          <a:gdLst/>
          <a:ahLst/>
          <a:cxnLst/>
          <a:rect l="0" t="0" r="0" b="0"/>
          <a:pathLst>
            <a:path>
              <a:moveTo>
                <a:pt x="161446" y="0"/>
              </a:moveTo>
              <a:lnTo>
                <a:pt x="161446" y="707289"/>
              </a:lnTo>
              <a:lnTo>
                <a:pt x="0" y="70728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A3869-4B87-5443-8F5B-CDBC7F42272C}">
      <dsp:nvSpPr>
        <dsp:cNvPr id="0" name=""/>
        <dsp:cNvSpPr/>
      </dsp:nvSpPr>
      <dsp:spPr>
        <a:xfrm>
          <a:off x="4443001" y="772124"/>
          <a:ext cx="3884574" cy="1414579"/>
        </a:xfrm>
        <a:custGeom>
          <a:avLst/>
          <a:gdLst/>
          <a:ahLst/>
          <a:cxnLst/>
          <a:rect l="0" t="0" r="0" b="0"/>
          <a:pathLst>
            <a:path>
              <a:moveTo>
                <a:pt x="0" y="0"/>
              </a:moveTo>
              <a:lnTo>
                <a:pt x="0" y="1253133"/>
              </a:lnTo>
              <a:lnTo>
                <a:pt x="3884574" y="1253133"/>
              </a:lnTo>
              <a:lnTo>
                <a:pt x="3884574"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783A9-B5F3-5341-80E4-75022E90E4C4}">
      <dsp:nvSpPr>
        <dsp:cNvPr id="0" name=""/>
        <dsp:cNvSpPr/>
      </dsp:nvSpPr>
      <dsp:spPr>
        <a:xfrm>
          <a:off x="4443001" y="772124"/>
          <a:ext cx="2699771" cy="1414579"/>
        </a:xfrm>
        <a:custGeom>
          <a:avLst/>
          <a:gdLst/>
          <a:ahLst/>
          <a:cxnLst/>
          <a:rect l="0" t="0" r="0" b="0"/>
          <a:pathLst>
            <a:path>
              <a:moveTo>
                <a:pt x="0" y="0"/>
              </a:moveTo>
              <a:lnTo>
                <a:pt x="0" y="1253133"/>
              </a:lnTo>
              <a:lnTo>
                <a:pt x="2699771" y="1253133"/>
              </a:lnTo>
              <a:lnTo>
                <a:pt x="2699771"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876E3-3550-CA4C-81D1-97C2E79F4DDF}">
      <dsp:nvSpPr>
        <dsp:cNvPr id="0" name=""/>
        <dsp:cNvSpPr/>
      </dsp:nvSpPr>
      <dsp:spPr>
        <a:xfrm>
          <a:off x="4443001" y="772124"/>
          <a:ext cx="1424958" cy="1414579"/>
        </a:xfrm>
        <a:custGeom>
          <a:avLst/>
          <a:gdLst/>
          <a:ahLst/>
          <a:cxnLst/>
          <a:rect l="0" t="0" r="0" b="0"/>
          <a:pathLst>
            <a:path>
              <a:moveTo>
                <a:pt x="0" y="0"/>
              </a:moveTo>
              <a:lnTo>
                <a:pt x="0" y="1253133"/>
              </a:lnTo>
              <a:lnTo>
                <a:pt x="1424958" y="1253133"/>
              </a:lnTo>
              <a:lnTo>
                <a:pt x="1424958"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9A4D0-50F5-9048-B5BC-3CC2A3A6F8F2}">
      <dsp:nvSpPr>
        <dsp:cNvPr id="0" name=""/>
        <dsp:cNvSpPr/>
      </dsp:nvSpPr>
      <dsp:spPr>
        <a:xfrm>
          <a:off x="4443001" y="772124"/>
          <a:ext cx="199763" cy="1414579"/>
        </a:xfrm>
        <a:custGeom>
          <a:avLst/>
          <a:gdLst/>
          <a:ahLst/>
          <a:cxnLst/>
          <a:rect l="0" t="0" r="0" b="0"/>
          <a:pathLst>
            <a:path>
              <a:moveTo>
                <a:pt x="0" y="0"/>
              </a:moveTo>
              <a:lnTo>
                <a:pt x="0" y="1253133"/>
              </a:lnTo>
              <a:lnTo>
                <a:pt x="199763" y="1253133"/>
              </a:lnTo>
              <a:lnTo>
                <a:pt x="199763"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906F4-7160-2348-AE33-F86203E28F73}">
      <dsp:nvSpPr>
        <dsp:cNvPr id="0" name=""/>
        <dsp:cNvSpPr/>
      </dsp:nvSpPr>
      <dsp:spPr>
        <a:xfrm>
          <a:off x="3359233" y="772124"/>
          <a:ext cx="1083767" cy="1414579"/>
        </a:xfrm>
        <a:custGeom>
          <a:avLst/>
          <a:gdLst/>
          <a:ahLst/>
          <a:cxnLst/>
          <a:rect l="0" t="0" r="0" b="0"/>
          <a:pathLst>
            <a:path>
              <a:moveTo>
                <a:pt x="1083767" y="0"/>
              </a:moveTo>
              <a:lnTo>
                <a:pt x="1083767"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A0757-6682-1B44-8EAF-5935216A6FEB}">
      <dsp:nvSpPr>
        <dsp:cNvPr id="0" name=""/>
        <dsp:cNvSpPr/>
      </dsp:nvSpPr>
      <dsp:spPr>
        <a:xfrm>
          <a:off x="2035479" y="772124"/>
          <a:ext cx="2407522" cy="1414579"/>
        </a:xfrm>
        <a:custGeom>
          <a:avLst/>
          <a:gdLst/>
          <a:ahLst/>
          <a:cxnLst/>
          <a:rect l="0" t="0" r="0" b="0"/>
          <a:pathLst>
            <a:path>
              <a:moveTo>
                <a:pt x="2407522" y="0"/>
              </a:moveTo>
              <a:lnTo>
                <a:pt x="2407522"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AF0FA-8931-4448-A76F-6E7A6C7CEC2F}">
      <dsp:nvSpPr>
        <dsp:cNvPr id="0" name=""/>
        <dsp:cNvSpPr/>
      </dsp:nvSpPr>
      <dsp:spPr>
        <a:xfrm>
          <a:off x="709249" y="772124"/>
          <a:ext cx="3733752" cy="1414579"/>
        </a:xfrm>
        <a:custGeom>
          <a:avLst/>
          <a:gdLst/>
          <a:ahLst/>
          <a:cxnLst/>
          <a:rect l="0" t="0" r="0" b="0"/>
          <a:pathLst>
            <a:path>
              <a:moveTo>
                <a:pt x="3733752" y="0"/>
              </a:moveTo>
              <a:lnTo>
                <a:pt x="3733752"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D3A47-75A3-934C-A2B6-737DC9B00B8C}">
      <dsp:nvSpPr>
        <dsp:cNvPr id="0" name=""/>
        <dsp:cNvSpPr/>
      </dsp:nvSpPr>
      <dsp:spPr>
        <a:xfrm>
          <a:off x="3674208" y="3331"/>
          <a:ext cx="1537586" cy="768793"/>
        </a:xfrm>
        <a:prstGeom prst="rect">
          <a:avLst/>
        </a:prstGeom>
        <a:solidFill>
          <a:srgbClr val="FF0000">
            <a:alpha val="43000"/>
          </a:srgb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Chairman (D) – Tom Wheeler</a:t>
          </a:r>
          <a:endParaRPr lang="en-US" sz="800" kern="1200" dirty="0"/>
        </a:p>
      </dsp:txBody>
      <dsp:txXfrm>
        <a:off x="3674208" y="3331"/>
        <a:ext cx="1537586" cy="768793"/>
      </dsp:txXfrm>
    </dsp:sp>
    <dsp:sp modelId="{DAFE4518-00C1-CB45-861D-A9DAF0DC4040}">
      <dsp:nvSpPr>
        <dsp:cNvPr id="0" name=""/>
        <dsp:cNvSpPr/>
      </dsp:nvSpPr>
      <dsp:spPr>
        <a:xfrm>
          <a:off x="204259" y="2186704"/>
          <a:ext cx="1009979" cy="1742992"/>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Consumer and Governmental Affairs</a:t>
          </a:r>
          <a:endParaRPr lang="en-US" sz="800" kern="1200" dirty="0"/>
        </a:p>
      </dsp:txBody>
      <dsp:txXfrm>
        <a:off x="204259" y="2186704"/>
        <a:ext cx="1009979" cy="1742992"/>
      </dsp:txXfrm>
    </dsp:sp>
    <dsp:sp modelId="{BC96E5F7-4605-934A-9EC1-B6BFB293D36E}">
      <dsp:nvSpPr>
        <dsp:cNvPr id="0" name=""/>
        <dsp:cNvSpPr/>
      </dsp:nvSpPr>
      <dsp:spPr>
        <a:xfrm>
          <a:off x="1537132" y="2186704"/>
          <a:ext cx="996694" cy="1671840"/>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Enforcement</a:t>
          </a:r>
          <a:endParaRPr lang="en-US" sz="800" kern="1200" dirty="0"/>
        </a:p>
      </dsp:txBody>
      <dsp:txXfrm>
        <a:off x="1537132" y="2186704"/>
        <a:ext cx="996694" cy="1671840"/>
      </dsp:txXfrm>
    </dsp:sp>
    <dsp:sp modelId="{43A0E61B-2E63-EA4C-9E54-EDED99DFBFDE}">
      <dsp:nvSpPr>
        <dsp:cNvPr id="0" name=""/>
        <dsp:cNvSpPr/>
      </dsp:nvSpPr>
      <dsp:spPr>
        <a:xfrm>
          <a:off x="2856719" y="2186704"/>
          <a:ext cx="1005028" cy="76879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International</a:t>
          </a:r>
          <a:endParaRPr lang="en-US" sz="800" kern="1200" dirty="0"/>
        </a:p>
      </dsp:txBody>
      <dsp:txXfrm>
        <a:off x="2856719" y="2186704"/>
        <a:ext cx="1005028" cy="768793"/>
      </dsp:txXfrm>
    </dsp:sp>
    <dsp:sp modelId="{9673E661-391C-DF4A-877A-58CB62B0CEA2}">
      <dsp:nvSpPr>
        <dsp:cNvPr id="0" name=""/>
        <dsp:cNvSpPr/>
      </dsp:nvSpPr>
      <dsp:spPr>
        <a:xfrm>
          <a:off x="4184640" y="2186704"/>
          <a:ext cx="916247" cy="76879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Media</a:t>
          </a:r>
          <a:endParaRPr lang="en-US" sz="800" kern="1200" dirty="0"/>
        </a:p>
      </dsp:txBody>
      <dsp:txXfrm>
        <a:off x="4184640" y="2186704"/>
        <a:ext cx="916247" cy="768793"/>
      </dsp:txXfrm>
    </dsp:sp>
    <dsp:sp modelId="{6692B6BF-1F12-F94D-9D45-5888F78983B6}">
      <dsp:nvSpPr>
        <dsp:cNvPr id="0" name=""/>
        <dsp:cNvSpPr/>
      </dsp:nvSpPr>
      <dsp:spPr>
        <a:xfrm>
          <a:off x="5423781" y="2186704"/>
          <a:ext cx="888356" cy="2178345"/>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Public Safety &amp; Homeland Security</a:t>
          </a:r>
          <a:endParaRPr lang="en-US" sz="800" kern="1200" dirty="0"/>
        </a:p>
      </dsp:txBody>
      <dsp:txXfrm>
        <a:off x="5423781" y="2186704"/>
        <a:ext cx="888356" cy="2178345"/>
      </dsp:txXfrm>
    </dsp:sp>
    <dsp:sp modelId="{6D02237F-C5B0-FC4D-AC5A-4DD0609D2D68}">
      <dsp:nvSpPr>
        <dsp:cNvPr id="0" name=""/>
        <dsp:cNvSpPr/>
      </dsp:nvSpPr>
      <dsp:spPr>
        <a:xfrm>
          <a:off x="6635031" y="2186704"/>
          <a:ext cx="1015483" cy="2222858"/>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Wireless Telecommunications</a:t>
          </a:r>
          <a:endParaRPr lang="en-US" sz="800" kern="1200" dirty="0"/>
        </a:p>
      </dsp:txBody>
      <dsp:txXfrm>
        <a:off x="6635031" y="2186704"/>
        <a:ext cx="1015483" cy="2222858"/>
      </dsp:txXfrm>
    </dsp:sp>
    <dsp:sp modelId="{956B232D-8803-2940-A931-FD4542DA8733}">
      <dsp:nvSpPr>
        <dsp:cNvPr id="0" name=""/>
        <dsp:cNvSpPr/>
      </dsp:nvSpPr>
      <dsp:spPr>
        <a:xfrm>
          <a:off x="7973407" y="2186704"/>
          <a:ext cx="708335" cy="222676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t>Wireline</a:t>
          </a:r>
          <a:r>
            <a:rPr lang="en-US" sz="800" kern="1200" dirty="0" smtClean="0"/>
            <a:t> Competition</a:t>
          </a:r>
          <a:endParaRPr lang="en-US" sz="800" kern="1200" dirty="0"/>
        </a:p>
      </dsp:txBody>
      <dsp:txXfrm>
        <a:off x="7973407" y="2186704"/>
        <a:ext cx="708335" cy="2226763"/>
      </dsp:txXfrm>
    </dsp:sp>
    <dsp:sp modelId="{A3542AA2-03FF-E64C-89A7-2D4F967970F0}">
      <dsp:nvSpPr>
        <dsp:cNvPr id="0" name=""/>
        <dsp:cNvSpPr/>
      </dsp:nvSpPr>
      <dsp:spPr>
        <a:xfrm>
          <a:off x="2743968" y="1095017"/>
          <a:ext cx="1537586" cy="768793"/>
        </a:xfrm>
        <a:prstGeom prst="rect">
          <a:avLst/>
        </a:prstGeom>
        <a:gradFill flip="none" rotWithShape="1">
          <a:gsLst>
            <a:gs pos="0">
              <a:srgbClr val="3366FF"/>
            </a:gs>
            <a:gs pos="100000">
              <a:srgbClr val="FF0000"/>
            </a:gs>
          </a:gsLst>
          <a:lin ang="0" scaled="1"/>
          <a:tileRect/>
        </a:gradFill>
        <a:ln w="44450" cap="flat" cmpd="sng" algn="ctr">
          <a:solidFill>
            <a:schemeClr val="l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4 Commissioners (2 D, 2 R)</a:t>
          </a:r>
          <a:endParaRPr lang="en-US" sz="800" kern="1200" dirty="0"/>
        </a:p>
      </dsp:txBody>
      <dsp:txXfrm>
        <a:off x="2743968" y="1095017"/>
        <a:ext cx="1537586" cy="768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1309C-569D-B44E-A61F-FA313A90423A}">
      <dsp:nvSpPr>
        <dsp:cNvPr id="0" name=""/>
        <dsp:cNvSpPr/>
      </dsp:nvSpPr>
      <dsp:spPr>
        <a:xfrm>
          <a:off x="2263616" y="2304674"/>
          <a:ext cx="1568767" cy="1568767"/>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Policy</a:t>
          </a:r>
          <a:endParaRPr lang="en-US" sz="3100" kern="1200" dirty="0"/>
        </a:p>
      </dsp:txBody>
      <dsp:txXfrm>
        <a:off x="2493357" y="2534415"/>
        <a:ext cx="1109285" cy="1109285"/>
      </dsp:txXfrm>
    </dsp:sp>
    <dsp:sp modelId="{02178426-F11C-DB43-BD8F-103F1B93CC79}">
      <dsp:nvSpPr>
        <dsp:cNvPr id="0" name=""/>
        <dsp:cNvSpPr/>
      </dsp:nvSpPr>
      <dsp:spPr>
        <a:xfrm rot="10800000">
          <a:off x="745631" y="2865508"/>
          <a:ext cx="1434495" cy="447098"/>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39EC70B6-803F-3542-8EDF-D90A2EA9A53A}">
      <dsp:nvSpPr>
        <dsp:cNvPr id="0" name=""/>
        <dsp:cNvSpPr/>
      </dsp:nvSpPr>
      <dsp:spPr>
        <a:xfrm>
          <a:off x="466" y="2492926"/>
          <a:ext cx="1490329" cy="1192263"/>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Law</a:t>
          </a:r>
        </a:p>
        <a:p>
          <a:pPr lvl="0" algn="ctr" defTabSz="1066800">
            <a:lnSpc>
              <a:spcPct val="90000"/>
            </a:lnSpc>
            <a:spcBef>
              <a:spcPct val="0"/>
            </a:spcBef>
            <a:spcAft>
              <a:spcPct val="35000"/>
            </a:spcAft>
          </a:pPr>
          <a:r>
            <a:rPr lang="en-US" sz="1800" kern="1200" dirty="0" smtClean="0"/>
            <a:t>(1934 &amp; 1996 Act)</a:t>
          </a:r>
          <a:endParaRPr lang="en-US" sz="2400" kern="1200" dirty="0"/>
        </a:p>
      </dsp:txBody>
      <dsp:txXfrm>
        <a:off x="35386" y="2527846"/>
        <a:ext cx="1420489" cy="1122423"/>
      </dsp:txXfrm>
    </dsp:sp>
    <dsp:sp modelId="{CC26BDB4-305B-1E4E-AD15-A0602FD9FCAD}">
      <dsp:nvSpPr>
        <dsp:cNvPr id="0" name=""/>
        <dsp:cNvSpPr/>
      </dsp:nvSpPr>
      <dsp:spPr>
        <a:xfrm rot="13500000">
          <a:off x="1209902" y="1744659"/>
          <a:ext cx="1434495" cy="447098"/>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D07F84D8-3C9F-D240-B712-21747E8F3A21}">
      <dsp:nvSpPr>
        <dsp:cNvPr id="0" name=""/>
        <dsp:cNvSpPr/>
      </dsp:nvSpPr>
      <dsp:spPr>
        <a:xfrm>
          <a:off x="674814" y="864906"/>
          <a:ext cx="1490329" cy="1192263"/>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Prior actions </a:t>
          </a:r>
          <a:r>
            <a:rPr lang="en-US" sz="1600" kern="1200" dirty="0" smtClean="0"/>
            <a:t>(e.g., VoIP definition)</a:t>
          </a:r>
          <a:endParaRPr lang="en-US" sz="1600" kern="1200" dirty="0"/>
        </a:p>
      </dsp:txBody>
      <dsp:txXfrm>
        <a:off x="709734" y="899826"/>
        <a:ext cx="1420489" cy="1122423"/>
      </dsp:txXfrm>
    </dsp:sp>
    <dsp:sp modelId="{5F0EDD61-C88C-D04B-90AF-E678D215F646}">
      <dsp:nvSpPr>
        <dsp:cNvPr id="0" name=""/>
        <dsp:cNvSpPr/>
      </dsp:nvSpPr>
      <dsp:spPr>
        <a:xfrm rot="16200000">
          <a:off x="2330752" y="1280388"/>
          <a:ext cx="1434495" cy="447098"/>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DBF414D-CB7F-D84A-B572-D65C707203CC}">
      <dsp:nvSpPr>
        <dsp:cNvPr id="0" name=""/>
        <dsp:cNvSpPr/>
      </dsp:nvSpPr>
      <dsp:spPr>
        <a:xfrm>
          <a:off x="2302835" y="190557"/>
          <a:ext cx="1490329" cy="1192263"/>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Court cases </a:t>
          </a:r>
          <a:r>
            <a:rPr lang="en-US" sz="1400" kern="1200" dirty="0" smtClean="0"/>
            <a:t>(Brand X, Comcast, …)</a:t>
          </a:r>
          <a:endParaRPr lang="en-US" sz="1400" kern="1200" dirty="0"/>
        </a:p>
      </dsp:txBody>
      <dsp:txXfrm>
        <a:off x="2337755" y="225477"/>
        <a:ext cx="1420489" cy="1122423"/>
      </dsp:txXfrm>
    </dsp:sp>
    <dsp:sp modelId="{36292685-C200-AE49-8FF7-58EF9C4B098D}">
      <dsp:nvSpPr>
        <dsp:cNvPr id="0" name=""/>
        <dsp:cNvSpPr/>
      </dsp:nvSpPr>
      <dsp:spPr>
        <a:xfrm rot="18900000">
          <a:off x="3451601" y="1744659"/>
          <a:ext cx="1434495" cy="447098"/>
        </a:xfrm>
        <a:prstGeom prst="lef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EE0DF551-F57E-1C4F-985D-62666B9C32DA}">
      <dsp:nvSpPr>
        <dsp:cNvPr id="0" name=""/>
        <dsp:cNvSpPr/>
      </dsp:nvSpPr>
      <dsp:spPr>
        <a:xfrm>
          <a:off x="3930855" y="864906"/>
          <a:ext cx="1490329" cy="1192263"/>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Economic analysis</a:t>
          </a:r>
        </a:p>
        <a:p>
          <a:pPr lvl="0" algn="ctr" defTabSz="622300">
            <a:lnSpc>
              <a:spcPct val="90000"/>
            </a:lnSpc>
            <a:spcBef>
              <a:spcPct val="0"/>
            </a:spcBef>
            <a:spcAft>
              <a:spcPct val="35000"/>
            </a:spcAft>
          </a:pPr>
          <a:r>
            <a:rPr lang="en-US" sz="1100" kern="1200" dirty="0" smtClean="0"/>
            <a:t>(competition, investment, consumers)</a:t>
          </a:r>
          <a:endParaRPr lang="en-US" sz="1100" kern="1200" dirty="0"/>
        </a:p>
      </dsp:txBody>
      <dsp:txXfrm>
        <a:off x="3965775" y="899826"/>
        <a:ext cx="1420489" cy="1122423"/>
      </dsp:txXfrm>
    </dsp:sp>
    <dsp:sp modelId="{1102FB6C-0819-734F-9E85-C6D84943E2BB}">
      <dsp:nvSpPr>
        <dsp:cNvPr id="0" name=""/>
        <dsp:cNvSpPr/>
      </dsp:nvSpPr>
      <dsp:spPr>
        <a:xfrm>
          <a:off x="3915872" y="2865508"/>
          <a:ext cx="1434495" cy="447098"/>
        </a:xfrm>
        <a:prstGeom prst="leftArrow">
          <a:avLst>
            <a:gd name="adj1" fmla="val 60000"/>
            <a:gd name="adj2" fmla="val 5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988885FE-8950-6A48-8594-BD2C26E2CDE2}">
      <dsp:nvSpPr>
        <dsp:cNvPr id="0" name=""/>
        <dsp:cNvSpPr/>
      </dsp:nvSpPr>
      <dsp:spPr>
        <a:xfrm>
          <a:off x="4605204" y="2492926"/>
          <a:ext cx="1490329" cy="1192263"/>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Other impacts </a:t>
          </a:r>
          <a:r>
            <a:rPr lang="en-US" sz="1200" kern="1200" dirty="0" smtClean="0"/>
            <a:t>(social policy objectives, fraud risk, …)</a:t>
          </a:r>
          <a:endParaRPr lang="en-US" sz="1200" kern="1200" dirty="0"/>
        </a:p>
      </dsp:txBody>
      <dsp:txXfrm>
        <a:off x="4640124" y="2527846"/>
        <a:ext cx="1420489" cy="1122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C1CE-BE5E-2545-A7B0-65F7E68761A8}">
      <dsp:nvSpPr>
        <dsp:cNvPr id="0" name=""/>
        <dsp:cNvSpPr/>
      </dsp:nvSpPr>
      <dsp:spPr>
        <a:xfrm>
          <a:off x="0" y="0"/>
          <a:ext cx="4737313" cy="879800"/>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NOI</a:t>
          </a:r>
          <a:endParaRPr lang="en-US" sz="2200" kern="1200" dirty="0"/>
        </a:p>
        <a:p>
          <a:pPr marL="171450" lvl="1" indent="-171450" algn="l" defTabSz="755650">
            <a:lnSpc>
              <a:spcPct val="90000"/>
            </a:lnSpc>
            <a:spcBef>
              <a:spcPct val="0"/>
            </a:spcBef>
            <a:spcAft>
              <a:spcPct val="15000"/>
            </a:spcAft>
            <a:buChar char="••"/>
          </a:pPr>
          <a:r>
            <a:rPr lang="en-US" sz="1700" kern="1200" dirty="0" smtClean="0"/>
            <a:t>Notice of Inquiry</a:t>
          </a:r>
          <a:endParaRPr lang="en-US" sz="1700" kern="1200" dirty="0"/>
        </a:p>
      </dsp:txBody>
      <dsp:txXfrm>
        <a:off x="25768" y="25768"/>
        <a:ext cx="3685003" cy="828264"/>
      </dsp:txXfrm>
    </dsp:sp>
    <dsp:sp modelId="{D0A1AF8F-9120-0C4E-BEB3-3630E6DCB8ED}">
      <dsp:nvSpPr>
        <dsp:cNvPr id="0" name=""/>
        <dsp:cNvSpPr/>
      </dsp:nvSpPr>
      <dsp:spPr>
        <a:xfrm>
          <a:off x="353760" y="1001995"/>
          <a:ext cx="4737313" cy="879800"/>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NPRM</a:t>
          </a:r>
          <a:endParaRPr lang="en-US" sz="2200" kern="1200" dirty="0"/>
        </a:p>
        <a:p>
          <a:pPr marL="171450" lvl="1" indent="-171450" algn="l" defTabSz="755650">
            <a:lnSpc>
              <a:spcPct val="90000"/>
            </a:lnSpc>
            <a:spcBef>
              <a:spcPct val="0"/>
            </a:spcBef>
            <a:spcAft>
              <a:spcPct val="15000"/>
            </a:spcAft>
            <a:buChar char="••"/>
          </a:pPr>
          <a:r>
            <a:rPr lang="en-US" sz="1700" kern="1200" smtClean="0"/>
            <a:t>Notice of Proposed Rule Making</a:t>
          </a:r>
          <a:endParaRPr lang="en-US" sz="1700" kern="1200" dirty="0"/>
        </a:p>
      </dsp:txBody>
      <dsp:txXfrm>
        <a:off x="379528" y="1027763"/>
        <a:ext cx="3760146" cy="828264"/>
      </dsp:txXfrm>
    </dsp:sp>
    <dsp:sp modelId="{5C28935B-E73B-1245-8753-65AAF842B7F6}">
      <dsp:nvSpPr>
        <dsp:cNvPr id="0" name=""/>
        <dsp:cNvSpPr/>
      </dsp:nvSpPr>
      <dsp:spPr>
        <a:xfrm>
          <a:off x="707520" y="2003990"/>
          <a:ext cx="4737313" cy="879800"/>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R&amp;O</a:t>
          </a:r>
          <a:endParaRPr lang="en-US" sz="2200" kern="1200" dirty="0"/>
        </a:p>
        <a:p>
          <a:pPr marL="171450" lvl="1" indent="-171450" algn="l" defTabSz="755650">
            <a:lnSpc>
              <a:spcPct val="90000"/>
            </a:lnSpc>
            <a:spcBef>
              <a:spcPct val="0"/>
            </a:spcBef>
            <a:spcAft>
              <a:spcPct val="15000"/>
            </a:spcAft>
            <a:buChar char="••"/>
          </a:pPr>
          <a:r>
            <a:rPr lang="en-US" sz="1700" kern="1200" smtClean="0"/>
            <a:t>Report &amp; Order</a:t>
          </a:r>
          <a:endParaRPr lang="en-US" sz="1700" kern="1200" dirty="0"/>
        </a:p>
      </dsp:txBody>
      <dsp:txXfrm>
        <a:off x="733288" y="2029758"/>
        <a:ext cx="3760146" cy="828264"/>
      </dsp:txXfrm>
    </dsp:sp>
    <dsp:sp modelId="{85643EF1-2212-BB45-8831-DBA019CA21CD}">
      <dsp:nvSpPr>
        <dsp:cNvPr id="0" name=""/>
        <dsp:cNvSpPr/>
      </dsp:nvSpPr>
      <dsp:spPr>
        <a:xfrm>
          <a:off x="1061281" y="3005985"/>
          <a:ext cx="4737313" cy="879800"/>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Petition for reconsideration</a:t>
          </a:r>
          <a:endParaRPr lang="en-US" sz="2200" kern="1200" dirty="0" smtClean="0"/>
        </a:p>
      </dsp:txBody>
      <dsp:txXfrm>
        <a:off x="1087049" y="3031753"/>
        <a:ext cx="3760146" cy="828264"/>
      </dsp:txXfrm>
    </dsp:sp>
    <dsp:sp modelId="{7F34BEE4-7059-4042-B0D5-3AB49135E1B8}">
      <dsp:nvSpPr>
        <dsp:cNvPr id="0" name=""/>
        <dsp:cNvSpPr/>
      </dsp:nvSpPr>
      <dsp:spPr>
        <a:xfrm>
          <a:off x="1415041" y="4007981"/>
          <a:ext cx="4737313" cy="879800"/>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Federal court review</a:t>
          </a:r>
          <a:endParaRPr lang="en-US" sz="2200" kern="1200" dirty="0" smtClean="0"/>
        </a:p>
      </dsp:txBody>
      <dsp:txXfrm>
        <a:off x="1440809" y="4033749"/>
        <a:ext cx="3760146" cy="828264"/>
      </dsp:txXfrm>
    </dsp:sp>
    <dsp:sp modelId="{DB981D69-CFE9-7043-AD92-795DC2E61F41}">
      <dsp:nvSpPr>
        <dsp:cNvPr id="0" name=""/>
        <dsp:cNvSpPr/>
      </dsp:nvSpPr>
      <dsp:spPr>
        <a:xfrm>
          <a:off x="4165442" y="642743"/>
          <a:ext cx="571870" cy="5718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294113" y="642743"/>
        <a:ext cx="314528" cy="430332"/>
      </dsp:txXfrm>
    </dsp:sp>
    <dsp:sp modelId="{04B3E6DC-29ED-994F-BFC6-3982B9B2E573}">
      <dsp:nvSpPr>
        <dsp:cNvPr id="0" name=""/>
        <dsp:cNvSpPr/>
      </dsp:nvSpPr>
      <dsp:spPr>
        <a:xfrm>
          <a:off x="4519203" y="1644738"/>
          <a:ext cx="571870" cy="57187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647874" y="1644738"/>
        <a:ext cx="314528" cy="430332"/>
      </dsp:txXfrm>
    </dsp:sp>
    <dsp:sp modelId="{26DB3457-CD95-CC49-B299-8987D52C8AAA}">
      <dsp:nvSpPr>
        <dsp:cNvPr id="0" name=""/>
        <dsp:cNvSpPr/>
      </dsp:nvSpPr>
      <dsp:spPr>
        <a:xfrm>
          <a:off x="4872963" y="2632070"/>
          <a:ext cx="571870" cy="571870"/>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5001634" y="2632070"/>
        <a:ext cx="314528" cy="430332"/>
      </dsp:txXfrm>
    </dsp:sp>
    <dsp:sp modelId="{A84F829A-591F-EA42-9230-1218F209E055}">
      <dsp:nvSpPr>
        <dsp:cNvPr id="0" name=""/>
        <dsp:cNvSpPr/>
      </dsp:nvSpPr>
      <dsp:spPr>
        <a:xfrm>
          <a:off x="5226724" y="3643841"/>
          <a:ext cx="571870" cy="57187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55395" y="3643841"/>
        <a:ext cx="314528" cy="430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44838-0ECC-7D44-BEA8-022664965BC1}">
      <dsp:nvSpPr>
        <dsp:cNvPr id="0" name=""/>
        <dsp:cNvSpPr/>
      </dsp:nvSpPr>
      <dsp:spPr>
        <a:xfrm>
          <a:off x="590096" y="2011"/>
          <a:ext cx="1473676" cy="884205"/>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what’s happening in the real world?</a:t>
          </a:r>
          <a:endParaRPr lang="en-US" sz="1400" kern="1200" dirty="0"/>
        </a:p>
      </dsp:txBody>
      <dsp:txXfrm>
        <a:off x="590096" y="2011"/>
        <a:ext cx="1473676" cy="884205"/>
      </dsp:txXfrm>
    </dsp:sp>
    <dsp:sp modelId="{5B6E7D49-BEAE-4F43-9BA8-FAF8018C4A2B}">
      <dsp:nvSpPr>
        <dsp:cNvPr id="0" name=""/>
        <dsp:cNvSpPr/>
      </dsp:nvSpPr>
      <dsp:spPr>
        <a:xfrm>
          <a:off x="2211140" y="2011"/>
          <a:ext cx="1473676" cy="884205"/>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how well does X really work?</a:t>
          </a:r>
          <a:endParaRPr lang="en-US" sz="1400" kern="1200" dirty="0"/>
        </a:p>
      </dsp:txBody>
      <dsp:txXfrm>
        <a:off x="2211140" y="2011"/>
        <a:ext cx="1473676" cy="884205"/>
      </dsp:txXfrm>
    </dsp:sp>
    <dsp:sp modelId="{9D44885D-B25D-2448-AA75-263D2C8A839D}">
      <dsp:nvSpPr>
        <dsp:cNvPr id="0" name=""/>
        <dsp:cNvSpPr/>
      </dsp:nvSpPr>
      <dsp:spPr>
        <a:xfrm>
          <a:off x="590096" y="1033584"/>
          <a:ext cx="1473676" cy="884205"/>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what are the downsides of X?</a:t>
          </a:r>
          <a:endParaRPr lang="en-US" sz="1400" kern="1200" dirty="0"/>
        </a:p>
      </dsp:txBody>
      <dsp:txXfrm>
        <a:off x="590096" y="1033584"/>
        <a:ext cx="1473676" cy="884205"/>
      </dsp:txXfrm>
    </dsp:sp>
    <dsp:sp modelId="{BA21CE9E-30A3-BB40-9F98-A9883376D21C}">
      <dsp:nvSpPr>
        <dsp:cNvPr id="0" name=""/>
        <dsp:cNvSpPr/>
      </dsp:nvSpPr>
      <dsp:spPr>
        <a:xfrm>
          <a:off x="2211140" y="1033584"/>
          <a:ext cx="1473676" cy="884205"/>
        </a:xfrm>
        <a:prstGeom prst="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how much can future technology help?</a:t>
          </a:r>
          <a:endParaRPr lang="en-US" sz="1400" kern="1200" dirty="0"/>
        </a:p>
      </dsp:txBody>
      <dsp:txXfrm>
        <a:off x="2211140" y="1033584"/>
        <a:ext cx="1473676" cy="884205"/>
      </dsp:txXfrm>
    </dsp:sp>
    <dsp:sp modelId="{D9C00693-43C2-684F-8931-8F24FC9493BB}">
      <dsp:nvSpPr>
        <dsp:cNvPr id="0" name=""/>
        <dsp:cNvSpPr/>
      </dsp:nvSpPr>
      <dsp:spPr>
        <a:xfrm>
          <a:off x="1400618" y="2065158"/>
          <a:ext cx="1473676" cy="884205"/>
        </a:xfrm>
        <a:prstGeom prst="rect">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what are fundamental limits?</a:t>
          </a:r>
          <a:endParaRPr lang="en-US" sz="1400" kern="1200" dirty="0"/>
        </a:p>
      </dsp:txBody>
      <dsp:txXfrm>
        <a:off x="1400618" y="2065158"/>
        <a:ext cx="1473676" cy="88420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3FEFEB-D8CF-8D47-8476-0E2C1DB2AFE2}" type="datetimeFigureOut">
              <a:rPr lang="en-US" smtClean="0"/>
              <a:t>11/6/13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FADE87-6C58-9A4D-9F50-A1B6E3D86C3C}" type="slidenum">
              <a:rPr lang="en-US" smtClean="0"/>
              <a:t>‹#›</a:t>
            </a:fld>
            <a:endParaRPr lang="en-US"/>
          </a:p>
        </p:txBody>
      </p:sp>
    </p:spTree>
    <p:extLst>
      <p:ext uri="{BB962C8B-B14F-4D97-AF65-F5344CB8AC3E}">
        <p14:creationId xmlns:p14="http://schemas.microsoft.com/office/powerpoint/2010/main" val="2277951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30433-91B1-AC4E-A55B-A5799E7E79FA}" type="datetimeFigureOut">
              <a:rPr lang="en-US" smtClean="0"/>
              <a:t>11/6/13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88E75-3B25-254C-88E1-FDA6A33D945A}" type="slidenum">
              <a:rPr lang="en-US" smtClean="0"/>
              <a:t>‹#›</a:t>
            </a:fld>
            <a:endParaRPr lang="en-US"/>
          </a:p>
        </p:txBody>
      </p:sp>
    </p:spTree>
    <p:extLst>
      <p:ext uri="{BB962C8B-B14F-4D97-AF65-F5344CB8AC3E}">
        <p14:creationId xmlns:p14="http://schemas.microsoft.com/office/powerpoint/2010/main" val="7062386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tia.doc.gov/osmhome/roosa5.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88E75-3B25-254C-88E1-FDA6A33D945A}" type="slidenum">
              <a:rPr lang="en-US" smtClean="0"/>
              <a:t>6</a:t>
            </a:fld>
            <a:endParaRPr lang="en-US"/>
          </a:p>
        </p:txBody>
      </p:sp>
    </p:spTree>
    <p:extLst>
      <p:ext uri="{BB962C8B-B14F-4D97-AF65-F5344CB8AC3E}">
        <p14:creationId xmlns:p14="http://schemas.microsoft.com/office/powerpoint/2010/main" val="52477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Calibri" charset="0"/>
              </a:rPr>
              <a:t>A Large amount of spectrum is co-allocated in the U.S. to federal and non-federal users</a:t>
            </a:r>
          </a:p>
          <a:p>
            <a:pPr eaLnBrk="1" hangingPunct="1">
              <a:lnSpc>
                <a:spcPct val="90000"/>
              </a:lnSpc>
            </a:pPr>
            <a:r>
              <a:rPr lang="en-US">
                <a:latin typeface="Calibri" charset="0"/>
              </a:rPr>
              <a:t> - 93.8% between 9 kHz and 300 GHz</a:t>
            </a:r>
          </a:p>
          <a:p>
            <a:pPr eaLnBrk="1" hangingPunct="1">
              <a:lnSpc>
                <a:spcPct val="90000"/>
              </a:lnSpc>
            </a:pPr>
            <a:r>
              <a:rPr lang="en-US">
                <a:latin typeface="Calibri" charset="0"/>
              </a:rPr>
              <a:t> - 54.2% of the spectrum below 3 GHz is co-allocated, </a:t>
            </a:r>
          </a:p>
          <a:p>
            <a:pPr eaLnBrk="1" hangingPunct="1">
              <a:lnSpc>
                <a:spcPct val="90000"/>
              </a:lnSpc>
            </a:pPr>
            <a:r>
              <a:rPr lang="en-US">
                <a:latin typeface="Calibri" charset="0"/>
              </a:rPr>
              <a:t> - 14.1% is federal exclusive and 31.7% is non-Federal exclusive*</a:t>
            </a:r>
          </a:p>
          <a:p>
            <a:pPr eaLnBrk="1" hangingPunct="1">
              <a:lnSpc>
                <a:spcPct val="90000"/>
              </a:lnSpc>
            </a:pPr>
            <a:endParaRPr lang="en-US">
              <a:latin typeface="Calibri" charset="0"/>
            </a:endParaRPr>
          </a:p>
          <a:p>
            <a:pPr eaLnBrk="1" hangingPunct="1">
              <a:lnSpc>
                <a:spcPct val="90000"/>
              </a:lnSpc>
            </a:pPr>
            <a:r>
              <a:rPr lang="en-US">
                <a:latin typeface="Calibri" charset="0"/>
              </a:rPr>
              <a:t>However, for the co-allocated spectrum in the range 225 MHz to 3.7 GHz, much of the spectrum is predominantly used to meet federal requirements</a:t>
            </a:r>
          </a:p>
          <a:p>
            <a:pPr eaLnBrk="1" hangingPunct="1">
              <a:lnSpc>
                <a:spcPct val="90000"/>
              </a:lnSpc>
            </a:pPr>
            <a:endParaRPr lang="en-US">
              <a:latin typeface="Calibri" charset="0"/>
            </a:endParaRPr>
          </a:p>
          <a:p>
            <a:pPr eaLnBrk="1" hangingPunct="1">
              <a:lnSpc>
                <a:spcPct val="90000"/>
              </a:lnSpc>
            </a:pPr>
            <a:r>
              <a:rPr lang="en-US">
                <a:latin typeface="Calibri" charset="0"/>
              </a:rPr>
              <a:t>Most </a:t>
            </a:r>
            <a:r>
              <a:rPr lang="ja-JP" altLang="en-US">
                <a:latin typeface="Calibri" charset="0"/>
              </a:rPr>
              <a:t>“</a:t>
            </a:r>
            <a:r>
              <a:rPr lang="en-US" altLang="ja-JP">
                <a:latin typeface="Calibri" charset="0"/>
              </a:rPr>
              <a:t>prime spectrum</a:t>
            </a:r>
            <a:r>
              <a:rPr lang="ja-JP" altLang="en-US">
                <a:latin typeface="Calibri" charset="0"/>
              </a:rPr>
              <a:t>”</a:t>
            </a:r>
            <a:r>
              <a:rPr lang="en-US" altLang="ja-JP">
                <a:latin typeface="Calibri" charset="0"/>
              </a:rPr>
              <a:t> has already been assigned to one or more parties, and it is becoming increasingly difficult to find spectrum that can be made available either for new services or to expand existing ones</a:t>
            </a:r>
          </a:p>
          <a:p>
            <a:pPr eaLnBrk="1" hangingPunct="1">
              <a:lnSpc>
                <a:spcPct val="90000"/>
              </a:lnSpc>
            </a:pPr>
            <a:endParaRPr lang="en-US">
              <a:latin typeface="Calibri" charset="0"/>
            </a:endParaRPr>
          </a:p>
          <a:p>
            <a:pPr eaLnBrk="1" hangingPunct="1">
              <a:lnSpc>
                <a:spcPct val="90000"/>
              </a:lnSpc>
            </a:pPr>
            <a:r>
              <a:rPr lang="en-US">
                <a:latin typeface="Calibri" charset="0"/>
              </a:rPr>
              <a:t>Careful management can help realize the greatest benefit from the radio frequency spectrum resource.</a:t>
            </a:r>
          </a:p>
          <a:p>
            <a:pPr eaLnBrk="1" hangingPunct="1">
              <a:lnSpc>
                <a:spcPct val="90000"/>
              </a:lnSpc>
            </a:pPr>
            <a:endParaRPr lang="en-US">
              <a:latin typeface="Calibri" charset="0"/>
            </a:endParaRPr>
          </a:p>
          <a:p>
            <a:pPr eaLnBrk="1" hangingPunct="1">
              <a:lnSpc>
                <a:spcPct val="90000"/>
              </a:lnSpc>
            </a:pPr>
            <a:r>
              <a:rPr lang="en-US">
                <a:latin typeface="Calibri" charset="0"/>
              </a:rPr>
              <a:t>Spectrum Management is the scientific evaluation, engineering processes, and administrative procedures which permit a variety of telecommunications stations to operate effectively, and share the radio spectrum without interference</a:t>
            </a:r>
          </a:p>
          <a:p>
            <a:pPr eaLnBrk="1" hangingPunct="1">
              <a:lnSpc>
                <a:spcPct val="90000"/>
              </a:lnSpc>
              <a:buFontTx/>
              <a:buChar char="•"/>
            </a:pPr>
            <a:r>
              <a:rPr lang="en-US" i="1">
                <a:latin typeface="Calibri" charset="0"/>
              </a:rPr>
              <a:t>See </a:t>
            </a:r>
            <a:r>
              <a:rPr lang="en-US">
                <a:latin typeface="Calibri" charset="0"/>
                <a:hlinkClick r:id="rId3"/>
              </a:rPr>
              <a:t>http://www.ntia.doc.gov/osmhome/roosa5.html</a:t>
            </a:r>
            <a:r>
              <a:rPr lang="en-US">
                <a:latin typeface="Calibri" charset="0"/>
              </a:rPr>
              <a:t> (site last visited in April 2009).</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7" eaLnBrk="0" hangingPunct="0">
              <a:defRPr sz="2400">
                <a:solidFill>
                  <a:schemeClr val="tx1"/>
                </a:solidFill>
                <a:latin typeface="Tahoma" charset="0"/>
                <a:ea typeface="ＭＳ Ｐゴシック" charset="0"/>
                <a:cs typeface="ＭＳ Ｐゴシック" charset="0"/>
              </a:defRPr>
            </a:lvl1pPr>
            <a:lvl2pPr marL="727868" indent="-279949" defTabSz="919167" eaLnBrk="0" hangingPunct="0">
              <a:defRPr sz="2400">
                <a:solidFill>
                  <a:schemeClr val="tx1"/>
                </a:solidFill>
                <a:latin typeface="Tahoma" charset="0"/>
                <a:ea typeface="ＭＳ Ｐゴシック" charset="0"/>
              </a:defRPr>
            </a:lvl2pPr>
            <a:lvl3pPr marL="1119797" indent="-223959" defTabSz="919167" eaLnBrk="0" hangingPunct="0">
              <a:defRPr sz="2400">
                <a:solidFill>
                  <a:schemeClr val="tx1"/>
                </a:solidFill>
                <a:latin typeface="Tahoma" charset="0"/>
                <a:ea typeface="ＭＳ Ｐゴシック" charset="0"/>
              </a:defRPr>
            </a:lvl3pPr>
            <a:lvl4pPr marL="1567716" indent="-223959" defTabSz="919167" eaLnBrk="0" hangingPunct="0">
              <a:defRPr sz="2400">
                <a:solidFill>
                  <a:schemeClr val="tx1"/>
                </a:solidFill>
                <a:latin typeface="Tahoma" charset="0"/>
                <a:ea typeface="ＭＳ Ｐゴシック" charset="0"/>
              </a:defRPr>
            </a:lvl4pPr>
            <a:lvl5pPr marL="2015635" indent="-223959" defTabSz="919167" eaLnBrk="0" hangingPunct="0">
              <a:defRPr sz="2400">
                <a:solidFill>
                  <a:schemeClr val="tx1"/>
                </a:solidFill>
                <a:latin typeface="Tahoma" charset="0"/>
                <a:ea typeface="ＭＳ Ｐゴシック" charset="0"/>
              </a:defRPr>
            </a:lvl5pPr>
            <a:lvl6pPr marL="2463554" indent="-223959" defTabSz="919167" eaLnBrk="0" fontAlgn="base" hangingPunct="0">
              <a:spcBef>
                <a:spcPct val="0"/>
              </a:spcBef>
              <a:spcAft>
                <a:spcPct val="0"/>
              </a:spcAft>
              <a:defRPr sz="2400">
                <a:solidFill>
                  <a:schemeClr val="tx1"/>
                </a:solidFill>
                <a:latin typeface="Tahoma" charset="0"/>
                <a:ea typeface="ＭＳ Ｐゴシック" charset="0"/>
              </a:defRPr>
            </a:lvl6pPr>
            <a:lvl7pPr marL="2911472" indent="-223959" defTabSz="919167" eaLnBrk="0" fontAlgn="base" hangingPunct="0">
              <a:spcBef>
                <a:spcPct val="0"/>
              </a:spcBef>
              <a:spcAft>
                <a:spcPct val="0"/>
              </a:spcAft>
              <a:defRPr sz="2400">
                <a:solidFill>
                  <a:schemeClr val="tx1"/>
                </a:solidFill>
                <a:latin typeface="Tahoma" charset="0"/>
                <a:ea typeface="ＭＳ Ｐゴシック" charset="0"/>
              </a:defRPr>
            </a:lvl7pPr>
            <a:lvl8pPr marL="3359391" indent="-223959" defTabSz="919167" eaLnBrk="0" fontAlgn="base" hangingPunct="0">
              <a:spcBef>
                <a:spcPct val="0"/>
              </a:spcBef>
              <a:spcAft>
                <a:spcPct val="0"/>
              </a:spcAft>
              <a:defRPr sz="2400">
                <a:solidFill>
                  <a:schemeClr val="tx1"/>
                </a:solidFill>
                <a:latin typeface="Tahoma" charset="0"/>
                <a:ea typeface="ＭＳ Ｐゴシック" charset="0"/>
              </a:defRPr>
            </a:lvl8pPr>
            <a:lvl9pPr marL="3807310" indent="-223959" defTabSz="919167"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67E5215-495B-7B4C-93CE-C1D6403AC6E2}" type="slidenum">
              <a:rPr lang="en-US" sz="1200">
                <a:latin typeface="Arial" charset="0"/>
              </a:rPr>
              <a:pPr eaLnBrk="1" hangingPunct="1"/>
              <a:t>13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NTIA authorizes on first-come-first-served basis to meet federal (military and civilian) mission requirements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27868" indent="-279949" eaLnBrk="0" hangingPunct="0">
              <a:defRPr sz="2400">
                <a:solidFill>
                  <a:schemeClr val="tx1"/>
                </a:solidFill>
                <a:latin typeface="Tahoma" charset="0"/>
                <a:ea typeface="ＭＳ Ｐゴシック" charset="0"/>
              </a:defRPr>
            </a:lvl2pPr>
            <a:lvl3pPr marL="1119797" indent="-223959" eaLnBrk="0" hangingPunct="0">
              <a:defRPr sz="2400">
                <a:solidFill>
                  <a:schemeClr val="tx1"/>
                </a:solidFill>
                <a:latin typeface="Tahoma" charset="0"/>
                <a:ea typeface="ＭＳ Ｐゴシック" charset="0"/>
              </a:defRPr>
            </a:lvl3pPr>
            <a:lvl4pPr marL="1567716" indent="-223959" eaLnBrk="0" hangingPunct="0">
              <a:defRPr sz="2400">
                <a:solidFill>
                  <a:schemeClr val="tx1"/>
                </a:solidFill>
                <a:latin typeface="Tahoma" charset="0"/>
                <a:ea typeface="ＭＳ Ｐゴシック" charset="0"/>
              </a:defRPr>
            </a:lvl4pPr>
            <a:lvl5pPr marL="2015635" indent="-223959" eaLnBrk="0" hangingPunct="0">
              <a:defRPr sz="2400">
                <a:solidFill>
                  <a:schemeClr val="tx1"/>
                </a:solidFill>
                <a:latin typeface="Tahoma" charset="0"/>
                <a:ea typeface="ＭＳ Ｐゴシック" charset="0"/>
              </a:defRPr>
            </a:lvl5pPr>
            <a:lvl6pPr marL="2463554" indent="-223959" eaLnBrk="0" fontAlgn="base" hangingPunct="0">
              <a:spcBef>
                <a:spcPct val="0"/>
              </a:spcBef>
              <a:spcAft>
                <a:spcPct val="0"/>
              </a:spcAft>
              <a:defRPr sz="2400">
                <a:solidFill>
                  <a:schemeClr val="tx1"/>
                </a:solidFill>
                <a:latin typeface="Tahoma" charset="0"/>
                <a:ea typeface="ＭＳ Ｐゴシック" charset="0"/>
              </a:defRPr>
            </a:lvl6pPr>
            <a:lvl7pPr marL="2911472" indent="-223959" eaLnBrk="0" fontAlgn="base" hangingPunct="0">
              <a:spcBef>
                <a:spcPct val="0"/>
              </a:spcBef>
              <a:spcAft>
                <a:spcPct val="0"/>
              </a:spcAft>
              <a:defRPr sz="2400">
                <a:solidFill>
                  <a:schemeClr val="tx1"/>
                </a:solidFill>
                <a:latin typeface="Tahoma" charset="0"/>
                <a:ea typeface="ＭＳ Ｐゴシック" charset="0"/>
              </a:defRPr>
            </a:lvl7pPr>
            <a:lvl8pPr marL="3359391" indent="-223959" eaLnBrk="0" fontAlgn="base" hangingPunct="0">
              <a:spcBef>
                <a:spcPct val="0"/>
              </a:spcBef>
              <a:spcAft>
                <a:spcPct val="0"/>
              </a:spcAft>
              <a:defRPr sz="2400">
                <a:solidFill>
                  <a:schemeClr val="tx1"/>
                </a:solidFill>
                <a:latin typeface="Tahoma" charset="0"/>
                <a:ea typeface="ＭＳ Ｐゴシック" charset="0"/>
              </a:defRPr>
            </a:lvl8pPr>
            <a:lvl9pPr marL="3807310" indent="-223959"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8ED72E3-1C01-7B47-92C7-52EEEE994831}"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a:noFill/>
          <a:extLst>
            <a:ext uri="{FAA26D3D-D897-4be2-8F04-BA451C77F1D7}">
              <ma14:placeholderFlag xmlns:ma14="http://schemas.microsoft.com/office/mac/drawingml/2011/main" val="1"/>
            </a:ext>
          </a:extLst>
        </p:spPr>
        <p:txBody>
          <a:bodyPr lIns="91386" tIns="45695" rIns="91386" bIns="45695"/>
          <a:lstStyle/>
          <a:p>
            <a:endParaRPr lang="en-US">
              <a:latin typeface="Calibri" charset="0"/>
              <a:ea typeface="MS PGothic" charset="0"/>
            </a:endParaRPr>
          </a:p>
        </p:txBody>
      </p:sp>
      <p:sp>
        <p:nvSpPr>
          <p:cNvPr id="26627"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6" tIns="45695" rIns="91386" bIns="45695" anchor="b"/>
          <a:lstStyle>
            <a:lvl1pPr defTabSz="966788" eaLnBrk="0" hangingPunct="0">
              <a:defRPr sz="2400">
                <a:solidFill>
                  <a:schemeClr val="tx1"/>
                </a:solidFill>
                <a:latin typeface="Calibri" charset="0"/>
                <a:ea typeface="MS PGothic" charset="0"/>
                <a:cs typeface="MS PGothic" charset="0"/>
              </a:defRPr>
            </a:lvl1pPr>
            <a:lvl2pPr marL="742950" indent="-285750" defTabSz="966788" eaLnBrk="0" hangingPunct="0">
              <a:defRPr sz="2400">
                <a:solidFill>
                  <a:schemeClr val="tx1"/>
                </a:solidFill>
                <a:latin typeface="Calibri" charset="0"/>
                <a:ea typeface="MS PGothic" charset="0"/>
                <a:cs typeface="MS PGothic" charset="0"/>
              </a:defRPr>
            </a:lvl2pPr>
            <a:lvl3pPr marL="1143000" indent="-228600" defTabSz="966788" eaLnBrk="0" hangingPunct="0">
              <a:defRPr sz="2400">
                <a:solidFill>
                  <a:schemeClr val="tx1"/>
                </a:solidFill>
                <a:latin typeface="Calibri" charset="0"/>
                <a:ea typeface="MS PGothic" charset="0"/>
                <a:cs typeface="MS PGothic" charset="0"/>
              </a:defRPr>
            </a:lvl3pPr>
            <a:lvl4pPr marL="1600200" indent="-228600" defTabSz="966788" eaLnBrk="0" hangingPunct="0">
              <a:defRPr sz="2400">
                <a:solidFill>
                  <a:schemeClr val="tx1"/>
                </a:solidFill>
                <a:latin typeface="Calibri" charset="0"/>
                <a:ea typeface="MS PGothic" charset="0"/>
                <a:cs typeface="MS PGothic" charset="0"/>
              </a:defRPr>
            </a:lvl4pPr>
            <a:lvl5pPr marL="2057400" indent="-228600" defTabSz="966788" eaLnBrk="0" hangingPunct="0">
              <a:defRPr sz="2400">
                <a:solidFill>
                  <a:schemeClr val="tx1"/>
                </a:solidFill>
                <a:latin typeface="Calibri"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fld id="{382C98E8-3D9A-0746-AAD5-D0F8FFFD247A}" type="slidenum">
              <a:rPr lang="en-US" sz="1100">
                <a:latin typeface="Arial" charset="0"/>
              </a:rPr>
              <a:pPr algn="r" eaLnBrk="1" hangingPunct="1"/>
              <a:t>20</a:t>
            </a:fld>
            <a:endParaRPr lang="en-US" sz="11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D3CDFB-56FB-EA48-8A1E-8AF142E6D0CF}" type="datetime1">
              <a:rPr lang="en-US" smtClean="0"/>
              <a:t>11/6/13</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
        <p:nvSpPr>
          <p:cNvPr id="6" name="Slide Number Placeholder 5"/>
          <p:cNvSpPr>
            <a:spLocks noGrp="1"/>
          </p:cNvSpPr>
          <p:nvPr>
            <p:ph type="sldNum" sz="quarter" idx="12"/>
          </p:nvPr>
        </p:nvSpPr>
        <p:spPr/>
        <p:txBody>
          <a:bodyPr/>
          <a:lstStyle/>
          <a:p>
            <a:fld id="{7C89E2E9-8F28-AD43-8875-6078F115E0C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89D98-AD58-EC4A-A312-CEEF6B4BAF0A}" type="datetime1">
              <a:rPr lang="en-US" smtClean="0"/>
              <a:t>11/6/13</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
        <p:nvSpPr>
          <p:cNvPr id="6" name="Slide Number Placeholder 5"/>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2898F8-C6EA-E942-9697-DE7E4D399291}" type="datetime1">
              <a:rPr lang="en-US" smtClean="0"/>
              <a:t>11/6/13</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
        <p:nvSpPr>
          <p:cNvPr id="6" name="Slide Number Placeholder 5"/>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D10A2-A026-B448-9DC9-932F96324226}" type="datetime1">
              <a:rPr lang="en-US" smtClean="0"/>
              <a:t>11/6/13</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
        <p:nvSpPr>
          <p:cNvPr id="6" name="Slide Number Placeholder 5"/>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40672-4A27-2F45-A4D2-4E5E56228473}" type="datetime1">
              <a:rPr lang="en-US" smtClean="0"/>
              <a:t>11/6/13</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
        <p:nvSpPr>
          <p:cNvPr id="6" name="Slide Number Placeholder 5"/>
          <p:cNvSpPr>
            <a:spLocks noGrp="1"/>
          </p:cNvSpPr>
          <p:nvPr>
            <p:ph type="sldNum" sz="quarter" idx="12"/>
          </p:nvPr>
        </p:nvSpPr>
        <p:spPr/>
        <p:txBody>
          <a:bodyPr/>
          <a:lstStyle/>
          <a:p>
            <a:fld id="{7C89E2E9-8F28-AD43-8875-6078F115E0C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243030-32C8-0846-97A5-43B57A08884B}" type="datetime1">
              <a:rPr lang="en-US" smtClean="0"/>
              <a:t>11/6/13</a:t>
            </a:fld>
            <a:endParaRPr lang="en-US"/>
          </a:p>
        </p:txBody>
      </p:sp>
      <p:sp>
        <p:nvSpPr>
          <p:cNvPr id="6" name="Footer Placeholder 5"/>
          <p:cNvSpPr>
            <a:spLocks noGrp="1"/>
          </p:cNvSpPr>
          <p:nvPr>
            <p:ph type="ftr" sz="quarter" idx="11"/>
          </p:nvPr>
        </p:nvSpPr>
        <p:spPr/>
        <p:txBody>
          <a:bodyPr/>
          <a:lstStyle/>
          <a:p>
            <a:r>
              <a:rPr lang="en-US" smtClean="0"/>
              <a:t>NSF workshop Nov. 2013</a:t>
            </a:r>
            <a:endParaRPr lang="en-US"/>
          </a:p>
        </p:txBody>
      </p:sp>
      <p:sp>
        <p:nvSpPr>
          <p:cNvPr id="7" name="Slide Number Placeholder 6"/>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3F110D-ED5A-E94E-8D98-777041F8AF9E}" type="datetime1">
              <a:rPr lang="en-US" smtClean="0"/>
              <a:t>11/6/13</a:t>
            </a:fld>
            <a:endParaRPr lang="en-US"/>
          </a:p>
        </p:txBody>
      </p:sp>
      <p:sp>
        <p:nvSpPr>
          <p:cNvPr id="8" name="Footer Placeholder 7"/>
          <p:cNvSpPr>
            <a:spLocks noGrp="1"/>
          </p:cNvSpPr>
          <p:nvPr>
            <p:ph type="ftr" sz="quarter" idx="11"/>
          </p:nvPr>
        </p:nvSpPr>
        <p:spPr/>
        <p:txBody>
          <a:bodyPr/>
          <a:lstStyle/>
          <a:p>
            <a:r>
              <a:rPr lang="en-US" smtClean="0"/>
              <a:t>NSF workshop Nov. 2013</a:t>
            </a:r>
            <a:endParaRPr lang="en-US"/>
          </a:p>
        </p:txBody>
      </p:sp>
      <p:sp>
        <p:nvSpPr>
          <p:cNvPr id="9" name="Slide Number Placeholder 8"/>
          <p:cNvSpPr>
            <a:spLocks noGrp="1"/>
          </p:cNvSpPr>
          <p:nvPr>
            <p:ph type="sldNum" sz="quarter" idx="12"/>
          </p:nvPr>
        </p:nvSpPr>
        <p:spPr/>
        <p:txBody>
          <a:bodyPr/>
          <a:lstStyle/>
          <a:p>
            <a:fld id="{7C89E2E9-8F28-AD43-8875-6078F115E0C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A8EFB-19A4-6C49-869F-060103CC1FB9}" type="datetime1">
              <a:rPr lang="en-US" smtClean="0"/>
              <a:t>11/6/13</a:t>
            </a:fld>
            <a:endParaRPr lang="en-US"/>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69A23-D073-FB43-B27B-8B3C30BC2F89}" type="datetime1">
              <a:rPr lang="en-US" smtClean="0"/>
              <a:t>11/6/13</a:t>
            </a:fld>
            <a:endParaRPr lang="en-US"/>
          </a:p>
        </p:txBody>
      </p:sp>
      <p:sp>
        <p:nvSpPr>
          <p:cNvPr id="3" name="Footer Placeholder 2"/>
          <p:cNvSpPr>
            <a:spLocks noGrp="1"/>
          </p:cNvSpPr>
          <p:nvPr>
            <p:ph type="ftr" sz="quarter" idx="11"/>
          </p:nvPr>
        </p:nvSpPr>
        <p:spPr/>
        <p:txBody>
          <a:bodyPr/>
          <a:lstStyle/>
          <a:p>
            <a:r>
              <a:rPr lang="en-US" smtClean="0"/>
              <a:t>NSF workshop Nov. 2013</a:t>
            </a:r>
            <a:endParaRPr lang="en-US"/>
          </a:p>
        </p:txBody>
      </p:sp>
      <p:sp>
        <p:nvSpPr>
          <p:cNvPr id="4" name="Slide Number Placeholder 3"/>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6A328-F371-0043-94C9-74493DD6216F}" type="datetime1">
              <a:rPr lang="en-US" smtClean="0"/>
              <a:t>11/6/13</a:t>
            </a:fld>
            <a:endParaRPr lang="en-US"/>
          </a:p>
        </p:txBody>
      </p:sp>
      <p:sp>
        <p:nvSpPr>
          <p:cNvPr id="6" name="Footer Placeholder 5"/>
          <p:cNvSpPr>
            <a:spLocks noGrp="1"/>
          </p:cNvSpPr>
          <p:nvPr>
            <p:ph type="ftr" sz="quarter" idx="11"/>
          </p:nvPr>
        </p:nvSpPr>
        <p:spPr/>
        <p:txBody>
          <a:bodyPr/>
          <a:lstStyle/>
          <a:p>
            <a:r>
              <a:rPr lang="en-US" smtClean="0"/>
              <a:t>NSF workshop Nov. 2013</a:t>
            </a:r>
            <a:endParaRPr lang="en-US"/>
          </a:p>
        </p:txBody>
      </p:sp>
      <p:sp>
        <p:nvSpPr>
          <p:cNvPr id="7" name="Slide Number Placeholder 6"/>
          <p:cNvSpPr>
            <a:spLocks noGrp="1"/>
          </p:cNvSpPr>
          <p:nvPr>
            <p:ph type="sldNum" sz="quarter" idx="12"/>
          </p:nvPr>
        </p:nvSpPr>
        <p:spPr/>
        <p:txBody>
          <a:bodyPr/>
          <a:lstStyle/>
          <a:p>
            <a:fld id="{7C89E2E9-8F28-AD43-8875-6078F115E0C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F3307-95BB-374F-92BE-32A5E22366A4}" type="datetime1">
              <a:rPr lang="en-US" smtClean="0"/>
              <a:t>11/6/13</a:t>
            </a:fld>
            <a:endParaRPr lang="en-US"/>
          </a:p>
        </p:txBody>
      </p:sp>
      <p:sp>
        <p:nvSpPr>
          <p:cNvPr id="6" name="Footer Placeholder 5"/>
          <p:cNvSpPr>
            <a:spLocks noGrp="1"/>
          </p:cNvSpPr>
          <p:nvPr>
            <p:ph type="ftr" sz="quarter" idx="11"/>
          </p:nvPr>
        </p:nvSpPr>
        <p:spPr/>
        <p:txBody>
          <a:bodyPr/>
          <a:lstStyle/>
          <a:p>
            <a:r>
              <a:rPr lang="en-US" smtClean="0"/>
              <a:t>NSF workshop Nov. 2013</a:t>
            </a:r>
            <a:endParaRPr lang="en-US"/>
          </a:p>
        </p:txBody>
      </p:sp>
      <p:sp>
        <p:nvSpPr>
          <p:cNvPr id="7" name="Slide Number Placeholder 6"/>
          <p:cNvSpPr>
            <a:spLocks noGrp="1"/>
          </p:cNvSpPr>
          <p:nvPr>
            <p:ph type="sldNum" sz="quarter" idx="12"/>
          </p:nvPr>
        </p:nvSpPr>
        <p:spPr/>
        <p:txBody>
          <a:bodyPr/>
          <a:lstStyle/>
          <a:p>
            <a:fld id="{7C89E2E9-8F28-AD43-8875-6078F115E0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EEFB9DE-5186-8840-B131-8DBF14403CA6}" type="datetime1">
              <a:rPr lang="en-US" smtClean="0"/>
              <a:t>11/6/13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NSF workshop Nov. 2013</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89E2E9-8F28-AD43-8875-6078F115E0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Wireless networks in a post-spectrum world</a:t>
            </a:r>
            <a:endParaRPr lang="en-US" dirty="0"/>
          </a:p>
        </p:txBody>
      </p:sp>
      <p:sp>
        <p:nvSpPr>
          <p:cNvPr id="3" name="Subtitle 2"/>
          <p:cNvSpPr>
            <a:spLocks noGrp="1"/>
          </p:cNvSpPr>
          <p:nvPr>
            <p:ph type="subTitle" idx="1"/>
          </p:nvPr>
        </p:nvSpPr>
        <p:spPr/>
        <p:txBody>
          <a:bodyPr/>
          <a:lstStyle/>
          <a:p>
            <a:r>
              <a:rPr lang="en-US" dirty="0" smtClean="0"/>
              <a:t>Henning Schulzrinne</a:t>
            </a:r>
          </a:p>
          <a:p>
            <a:r>
              <a:rPr lang="en-US" dirty="0" smtClean="0"/>
              <a:t>FCC/Columbia University</a:t>
            </a:r>
            <a:endParaRPr lang="en-US" dirty="0"/>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1</a:t>
            </a:fld>
            <a:endParaRPr lang="en-US"/>
          </a:p>
        </p:txBody>
      </p:sp>
    </p:spTree>
    <p:extLst>
      <p:ext uri="{BB962C8B-B14F-4D97-AF65-F5344CB8AC3E}">
        <p14:creationId xmlns:p14="http://schemas.microsoft.com/office/powerpoint/2010/main" val="16756467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2743472119"/>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t>
            </a:r>
          </a:p>
          <a:p>
            <a:pPr algn="ctr"/>
            <a:r>
              <a:rPr lang="en-US" dirty="0" smtClean="0"/>
              <a:t>replies &amp; ex parte</a:t>
            </a:r>
            <a:endParaRPr lang="en-US" dirty="0"/>
          </a:p>
        </p:txBody>
      </p:sp>
      <p:cxnSp>
        <p:nvCxnSpPr>
          <p:cNvPr id="8" name="Elbow Connector 7"/>
          <p:cNvCxnSpPr>
            <a:stCxn id="6" idx="0"/>
          </p:cNvCxnSpPr>
          <p:nvPr/>
        </p:nvCxnSpPr>
        <p:spPr>
          <a:xfrm rot="16200000" flipH="1" flipV="1">
            <a:off x="6864504" y="1621411"/>
            <a:ext cx="234751" cy="2204499"/>
          </a:xfrm>
          <a:prstGeom prst="bentConnector4">
            <a:avLst>
              <a:gd name="adj1" fmla="val -97380"/>
              <a:gd name="adj2" fmla="val 75109"/>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1"/>
          </p:cNvCxnSpPr>
          <p:nvPr/>
        </p:nvCxnSpPr>
        <p:spPr>
          <a:xfrm rot="10800000" flipV="1">
            <a:off x="6190075" y="3373327"/>
            <a:ext cx="786995" cy="587192"/>
          </a:xfrm>
          <a:prstGeom prst="bentConnector3">
            <a:avLst>
              <a:gd name="adj1" fmla="val 50000"/>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7582370" y="4430889"/>
            <a:ext cx="112889" cy="18538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826963" y="5158741"/>
            <a:ext cx="728497" cy="369332"/>
          </a:xfrm>
          <a:prstGeom prst="rect">
            <a:avLst/>
          </a:prstGeom>
          <a:noFill/>
        </p:spPr>
        <p:txBody>
          <a:bodyPr wrap="none" rtlCol="0">
            <a:spAutoFit/>
          </a:bodyPr>
          <a:lstStyle/>
          <a:p>
            <a:r>
              <a:rPr lang="en-US" dirty="0" smtClean="0"/>
              <a:t>rarely</a:t>
            </a:r>
            <a:endParaRPr lang="en-US" dirty="0"/>
          </a:p>
        </p:txBody>
      </p:sp>
      <p:sp>
        <p:nvSpPr>
          <p:cNvPr id="3" name="Slide Number Placeholder 2"/>
          <p:cNvSpPr>
            <a:spLocks noGrp="1"/>
          </p:cNvSpPr>
          <p:nvPr>
            <p:ph type="sldNum" sz="quarter" idx="12"/>
          </p:nvPr>
        </p:nvSpPr>
        <p:spPr/>
        <p:txBody>
          <a:bodyPr/>
          <a:lstStyle/>
          <a:p>
            <a:fld id="{CFD7CC80-8907-0743-8D56-F55887CD0273}"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39818091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research: new avenues </a:t>
            </a:r>
            <a:endParaRPr lang="en-US" dirty="0"/>
          </a:p>
        </p:txBody>
      </p:sp>
      <p:pic>
        <p:nvPicPr>
          <p:cNvPr id="4" name="Picture 19"/>
          <p:cNvPicPr>
            <a:picLocks noChangeArrowheads="1"/>
          </p:cNvPicPr>
          <p:nvPr/>
        </p:nvPicPr>
        <p:blipFill>
          <a:blip r:embed="rId2"/>
          <a:srcRect/>
          <a:stretch>
            <a:fillRect/>
          </a:stretch>
        </p:blipFill>
        <p:spPr bwMode="auto">
          <a:xfrm>
            <a:off x="457200" y="1524000"/>
            <a:ext cx="2016125" cy="2689225"/>
          </a:xfrm>
          <a:prstGeom prst="rect">
            <a:avLst/>
          </a:prstGeom>
          <a:noFill/>
          <a:ln w="12700">
            <a:noFill/>
            <a:miter lim="800000"/>
            <a:headEnd/>
            <a:tailEnd/>
          </a:ln>
        </p:spPr>
      </p:pic>
      <p:pic>
        <p:nvPicPr>
          <p:cNvPr id="5" name="Picture 4"/>
          <p:cNvPicPr>
            <a:picLocks noChangeAspect="1"/>
          </p:cNvPicPr>
          <p:nvPr/>
        </p:nvPicPr>
        <p:blipFill>
          <a:blip r:embed="rId3"/>
          <a:stretch>
            <a:fillRect/>
          </a:stretch>
        </p:blipFill>
        <p:spPr>
          <a:xfrm>
            <a:off x="6436962" y="3549990"/>
            <a:ext cx="2582485" cy="2582485"/>
          </a:xfrm>
          <a:prstGeom prst="rect">
            <a:avLst/>
          </a:prstGeom>
        </p:spPr>
      </p:pic>
      <p:pic>
        <p:nvPicPr>
          <p:cNvPr id="6" name="Picture 5"/>
          <p:cNvPicPr>
            <a:picLocks noChangeAspect="1"/>
          </p:cNvPicPr>
          <p:nvPr/>
        </p:nvPicPr>
        <p:blipFill>
          <a:blip r:embed="rId4"/>
          <a:stretch>
            <a:fillRect/>
          </a:stretch>
        </p:blipFill>
        <p:spPr>
          <a:xfrm>
            <a:off x="3065135" y="1898636"/>
            <a:ext cx="2887977" cy="1064534"/>
          </a:xfrm>
          <a:prstGeom prst="rect">
            <a:avLst/>
          </a:prstGeom>
        </p:spPr>
      </p:pic>
      <p:sp>
        <p:nvSpPr>
          <p:cNvPr id="7" name="Right Arrow 6"/>
          <p:cNvSpPr/>
          <p:nvPr/>
        </p:nvSpPr>
        <p:spPr>
          <a:xfrm>
            <a:off x="2473325" y="2146787"/>
            <a:ext cx="475133" cy="181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6104388" y="2328206"/>
            <a:ext cx="475133" cy="181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754519086"/>
              </p:ext>
            </p:extLst>
          </p:nvPr>
        </p:nvGraphicFramePr>
        <p:xfrm>
          <a:off x="2610340" y="3549990"/>
          <a:ext cx="4274914" cy="2951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ight Arrow 15"/>
          <p:cNvSpPr/>
          <p:nvPr/>
        </p:nvSpPr>
        <p:spPr>
          <a:xfrm rot="5400000">
            <a:off x="7557336" y="3110027"/>
            <a:ext cx="475133" cy="181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0"/>
          <a:stretch>
            <a:fillRect/>
          </a:stretch>
        </p:blipFill>
        <p:spPr>
          <a:xfrm>
            <a:off x="6648006" y="1868544"/>
            <a:ext cx="2475212" cy="967919"/>
          </a:xfrm>
          <a:prstGeom prst="rect">
            <a:avLst/>
          </a:prstGeom>
        </p:spPr>
      </p:pic>
      <p:sp>
        <p:nvSpPr>
          <p:cNvPr id="9" name="Footer Placeholder 8"/>
          <p:cNvSpPr>
            <a:spLocks noGrp="1"/>
          </p:cNvSpPr>
          <p:nvPr>
            <p:ph type="ftr" sz="quarter" idx="11"/>
          </p:nvPr>
        </p:nvSpPr>
        <p:spPr/>
        <p:txBody>
          <a:bodyPr/>
          <a:lstStyle/>
          <a:p>
            <a:r>
              <a:rPr lang="en-US" smtClean="0"/>
              <a:t>NSF workshop Nov. 2013</a:t>
            </a:r>
            <a:endParaRPr lang="en-US"/>
          </a:p>
        </p:txBody>
      </p:sp>
      <p:sp>
        <p:nvSpPr>
          <p:cNvPr id="10" name="Slide Number Placeholder 9"/>
          <p:cNvSpPr>
            <a:spLocks noGrp="1"/>
          </p:cNvSpPr>
          <p:nvPr>
            <p:ph type="sldNum" sz="quarter" idx="12"/>
          </p:nvPr>
        </p:nvSpPr>
        <p:spPr/>
        <p:txBody>
          <a:bodyPr/>
          <a:lstStyle/>
          <a:p>
            <a:fld id="{7C89E2E9-8F28-AD43-8875-6078F115E0CC}" type="slidenum">
              <a:rPr lang="en-US" smtClean="0"/>
              <a:t>11</a:t>
            </a:fld>
            <a:endParaRPr lang="en-US"/>
          </a:p>
        </p:txBody>
      </p:sp>
    </p:spTree>
    <p:extLst>
      <p:ext uri="{BB962C8B-B14F-4D97-AF65-F5344CB8AC3E}">
        <p14:creationId xmlns:p14="http://schemas.microsoft.com/office/powerpoint/2010/main" val="12691655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post-spectrum world</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12</a:t>
            </a:fld>
            <a:endParaRPr lang="en-US"/>
          </a:p>
        </p:txBody>
      </p:sp>
    </p:spTree>
    <p:extLst>
      <p:ext uri="{BB962C8B-B14F-4D97-AF65-F5344CB8AC3E}">
        <p14:creationId xmlns:p14="http://schemas.microsoft.com/office/powerpoint/2010/main" val="16608924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r>
              <a:rPr lang="en-US" dirty="0" smtClean="0">
                <a:latin typeface="Tahoma" charset="0"/>
              </a:rPr>
              <a:t>100% of research on narrow part of spectrum </a:t>
            </a:r>
            <a:endParaRPr lang="en-US" dirty="0">
              <a:latin typeface="Tahoma" charset="0"/>
            </a:endParaRPr>
          </a:p>
        </p:txBody>
      </p:sp>
      <p:sp>
        <p:nvSpPr>
          <p:cNvPr id="317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91CB5D5-EBE9-1444-BE14-2D1B9D0A3651}" type="slidenum">
              <a:rPr lang="en-US" sz="1400"/>
              <a:pPr eaLnBrk="1" hangingPunct="1"/>
              <a:t>13</a:t>
            </a:fld>
            <a:endParaRPr lang="en-US" sz="1400"/>
          </a:p>
        </p:txBody>
      </p:sp>
      <p:sp>
        <p:nvSpPr>
          <p:cNvPr id="5" name="Rectangle 11"/>
          <p:cNvSpPr txBox="1">
            <a:spLocks noChangeArrowheads="1"/>
          </p:cNvSpPr>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r" eaLnBrk="1" hangingPunct="1">
              <a:defRPr/>
            </a:pPr>
            <a:fld id="{56E97B01-DB65-7D4F-9B6B-88952B2618F8}" type="slidenum">
              <a:rPr lang="en-US" sz="1200" smtClean="0">
                <a:effectLst>
                  <a:outerShdw blurRad="38100" dist="38100" dir="2700000" algn="tl">
                    <a:srgbClr val="DDDDDD"/>
                  </a:outerShdw>
                </a:effectLst>
                <a:latin typeface="Arial" charset="0"/>
              </a:rPr>
              <a:pPr algn="r" eaLnBrk="1" hangingPunct="1">
                <a:defRPr/>
              </a:pPr>
              <a:t>13</a:t>
            </a:fld>
            <a:endParaRPr lang="en-US" sz="1200" smtClean="0">
              <a:effectLst>
                <a:outerShdw blurRad="38100" dist="38100" dir="2700000" algn="tl">
                  <a:srgbClr val="DDDDDD"/>
                </a:outerShdw>
              </a:effectLst>
              <a:latin typeface="Arial" charset="0"/>
            </a:endParaRPr>
          </a:p>
        </p:txBody>
      </p:sp>
      <p:sp>
        <p:nvSpPr>
          <p:cNvPr id="11269" name="Text Box 3"/>
          <p:cNvSpPr txBox="1">
            <a:spLocks noChangeArrowheads="1"/>
          </p:cNvSpPr>
          <p:nvPr/>
        </p:nvSpPr>
        <p:spPr bwMode="auto">
          <a:xfrm>
            <a:off x="777875" y="4529138"/>
            <a:ext cx="23352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Critical Infrastructure</a:t>
            </a:r>
          </a:p>
        </p:txBody>
      </p:sp>
      <p:sp>
        <p:nvSpPr>
          <p:cNvPr id="11270" name="Text Box 4"/>
          <p:cNvSpPr txBox="1">
            <a:spLocks noChangeArrowheads="1"/>
          </p:cNvSpPr>
          <p:nvPr/>
        </p:nvSpPr>
        <p:spPr bwMode="auto">
          <a:xfrm>
            <a:off x="685800" y="2895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endParaRPr lang="en-US" smtClean="0"/>
          </a:p>
        </p:txBody>
      </p:sp>
      <p:sp>
        <p:nvSpPr>
          <p:cNvPr id="11271" name="Text Box 5"/>
          <p:cNvSpPr txBox="1">
            <a:spLocks noChangeArrowheads="1"/>
          </p:cNvSpPr>
          <p:nvPr/>
        </p:nvSpPr>
        <p:spPr bwMode="auto">
          <a:xfrm>
            <a:off x="2895600" y="1819275"/>
            <a:ext cx="22256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Scientific Uses</a:t>
            </a:r>
          </a:p>
        </p:txBody>
      </p:sp>
      <p:sp>
        <p:nvSpPr>
          <p:cNvPr id="11272" name="AutoShape 6"/>
          <p:cNvSpPr>
            <a:spLocks noChangeArrowheads="1"/>
          </p:cNvSpPr>
          <p:nvPr/>
        </p:nvSpPr>
        <p:spPr bwMode="auto">
          <a:xfrm>
            <a:off x="2819400" y="2438400"/>
            <a:ext cx="4267200" cy="2209800"/>
          </a:xfrm>
          <a:prstGeom prst="irregularSeal2">
            <a:avLst/>
          </a:prstGeom>
          <a:solidFill>
            <a:srgbClr val="00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Text Box 7"/>
          <p:cNvSpPr txBox="1">
            <a:spLocks noChangeArrowheads="1"/>
          </p:cNvSpPr>
          <p:nvPr/>
        </p:nvSpPr>
        <p:spPr bwMode="auto">
          <a:xfrm>
            <a:off x="3505387" y="3200400"/>
            <a:ext cx="26654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mn-ea"/>
                <a:cs typeface="Arial" charset="0"/>
              </a:rPr>
              <a:t>Radio Spectrum</a:t>
            </a:r>
          </a:p>
          <a:p>
            <a:pP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mn-ea"/>
                <a:cs typeface="Arial" charset="0"/>
              </a:rPr>
              <a:t>(3 kHz - 300 GHz)</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mn-ea"/>
              <a:cs typeface="Arial" charset="0"/>
            </a:endParaRPr>
          </a:p>
        </p:txBody>
      </p:sp>
      <p:sp>
        <p:nvSpPr>
          <p:cNvPr id="11274" name="Rectangle 8"/>
          <p:cNvSpPr>
            <a:spLocks noChangeArrowheads="1"/>
          </p:cNvSpPr>
          <p:nvPr/>
        </p:nvSpPr>
        <p:spPr bwMode="auto">
          <a:xfrm>
            <a:off x="4114800" y="4953000"/>
            <a:ext cx="1968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Satellite Services</a:t>
            </a:r>
          </a:p>
        </p:txBody>
      </p:sp>
      <p:sp>
        <p:nvSpPr>
          <p:cNvPr id="11275" name="Text Box 9"/>
          <p:cNvSpPr txBox="1">
            <a:spLocks noChangeArrowheads="1"/>
          </p:cNvSpPr>
          <p:nvPr/>
        </p:nvSpPr>
        <p:spPr bwMode="auto">
          <a:xfrm>
            <a:off x="2116138" y="5029200"/>
            <a:ext cx="1495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Broadcasting</a:t>
            </a:r>
          </a:p>
        </p:txBody>
      </p:sp>
      <p:sp>
        <p:nvSpPr>
          <p:cNvPr id="11276" name="Text Box 10"/>
          <p:cNvSpPr txBox="1">
            <a:spLocks noChangeArrowheads="1"/>
          </p:cNvSpPr>
          <p:nvPr/>
        </p:nvSpPr>
        <p:spPr bwMode="auto">
          <a:xfrm>
            <a:off x="914400" y="3641725"/>
            <a:ext cx="1447800" cy="646113"/>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dirty="0" smtClean="0">
                <a:solidFill>
                  <a:srgbClr val="FFFF00"/>
                </a:solidFill>
              </a:rPr>
              <a:t>4G Mobile</a:t>
            </a:r>
          </a:p>
          <a:p>
            <a:pPr eaLnBrk="1" hangingPunct="1">
              <a:defRPr/>
            </a:pPr>
            <a:r>
              <a:rPr lang="en-US" dirty="0" smtClean="0">
                <a:solidFill>
                  <a:srgbClr val="FFFF00"/>
                </a:solidFill>
              </a:rPr>
              <a:t>Broadband</a:t>
            </a:r>
          </a:p>
        </p:txBody>
      </p:sp>
      <p:sp>
        <p:nvSpPr>
          <p:cNvPr id="11277" name="Text Box 11"/>
          <p:cNvSpPr txBox="1">
            <a:spLocks noChangeArrowheads="1"/>
          </p:cNvSpPr>
          <p:nvPr/>
        </p:nvSpPr>
        <p:spPr bwMode="auto">
          <a:xfrm>
            <a:off x="958850" y="2895600"/>
            <a:ext cx="20939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Transportation</a:t>
            </a:r>
          </a:p>
        </p:txBody>
      </p:sp>
      <p:sp>
        <p:nvSpPr>
          <p:cNvPr id="11278" name="Text Box 12"/>
          <p:cNvSpPr txBox="1">
            <a:spLocks noChangeArrowheads="1"/>
          </p:cNvSpPr>
          <p:nvPr/>
        </p:nvSpPr>
        <p:spPr bwMode="auto">
          <a:xfrm>
            <a:off x="6850063" y="2014538"/>
            <a:ext cx="18827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Public Safety; Homeland and National Security</a:t>
            </a:r>
          </a:p>
        </p:txBody>
      </p:sp>
      <p:sp>
        <p:nvSpPr>
          <p:cNvPr id="11279" name="Text Box 13"/>
          <p:cNvSpPr txBox="1">
            <a:spLocks noChangeArrowheads="1"/>
          </p:cNvSpPr>
          <p:nvPr/>
        </p:nvSpPr>
        <p:spPr bwMode="auto">
          <a:xfrm>
            <a:off x="7162800" y="3352800"/>
            <a:ext cx="1722121" cy="954107"/>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z="2800" b="1" dirty="0" smtClean="0">
                <a:solidFill>
                  <a:srgbClr val="FFFF00"/>
                </a:solidFill>
              </a:rPr>
              <a:t>Wireless</a:t>
            </a:r>
          </a:p>
          <a:p>
            <a:pPr eaLnBrk="1" hangingPunct="1">
              <a:defRPr/>
            </a:pPr>
            <a:r>
              <a:rPr lang="en-US" sz="2800" b="1" dirty="0" smtClean="0">
                <a:solidFill>
                  <a:srgbClr val="FFFF00"/>
                </a:solidFill>
              </a:rPr>
              <a:t> LANs</a:t>
            </a:r>
          </a:p>
        </p:txBody>
      </p:sp>
      <p:sp>
        <p:nvSpPr>
          <p:cNvPr id="11280" name="Text Box 14"/>
          <p:cNvSpPr txBox="1">
            <a:spLocks noChangeArrowheads="1"/>
          </p:cNvSpPr>
          <p:nvPr/>
        </p:nvSpPr>
        <p:spPr bwMode="auto">
          <a:xfrm>
            <a:off x="6835775" y="4178300"/>
            <a:ext cx="1793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Unlicensed</a:t>
            </a:r>
          </a:p>
          <a:p>
            <a:pPr eaLnBrk="1" hangingPunct="1">
              <a:defRPr/>
            </a:pPr>
            <a:r>
              <a:rPr lang="en-US" smtClean="0"/>
              <a:t>Devices</a:t>
            </a:r>
          </a:p>
        </p:txBody>
      </p:sp>
      <p:sp>
        <p:nvSpPr>
          <p:cNvPr id="11281" name="Text Box 15"/>
          <p:cNvSpPr txBox="1">
            <a:spLocks noChangeArrowheads="1"/>
          </p:cNvSpPr>
          <p:nvPr/>
        </p:nvSpPr>
        <p:spPr bwMode="auto">
          <a:xfrm>
            <a:off x="4960938" y="1828800"/>
            <a:ext cx="17954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Medical Devices</a:t>
            </a:r>
          </a:p>
        </p:txBody>
      </p:sp>
      <p:sp>
        <p:nvSpPr>
          <p:cNvPr id="11283" name="Text Box 17"/>
          <p:cNvSpPr txBox="1">
            <a:spLocks noChangeArrowheads="1"/>
          </p:cNvSpPr>
          <p:nvPr/>
        </p:nvSpPr>
        <p:spPr bwMode="auto">
          <a:xfrm>
            <a:off x="6324600" y="5105400"/>
            <a:ext cx="2205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Machine to Machine</a:t>
            </a:r>
          </a:p>
        </p:txBody>
      </p:sp>
      <p:sp>
        <p:nvSpPr>
          <p:cNvPr id="11284" name="Text Box 18"/>
          <p:cNvSpPr txBox="1">
            <a:spLocks noChangeArrowheads="1"/>
          </p:cNvSpPr>
          <p:nvPr/>
        </p:nvSpPr>
        <p:spPr bwMode="auto">
          <a:xfrm>
            <a:off x="1870075" y="2232025"/>
            <a:ext cx="14906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defRPr/>
            </a:pPr>
            <a:r>
              <a:rPr lang="en-US" smtClean="0"/>
              <a:t>Private Fixed</a:t>
            </a:r>
          </a:p>
          <a:p>
            <a:pPr eaLnBrk="1" hangingPunct="1">
              <a:defRPr/>
            </a:pPr>
            <a:r>
              <a:rPr lang="en-US" smtClean="0"/>
              <a:t> and Mobile</a:t>
            </a:r>
          </a:p>
        </p:txBody>
      </p:sp>
      <p:sp>
        <p:nvSpPr>
          <p:cNvPr id="11285" name="Line 19"/>
          <p:cNvSpPr>
            <a:spLocks noChangeShapeType="1"/>
          </p:cNvSpPr>
          <p:nvPr/>
        </p:nvSpPr>
        <p:spPr bwMode="auto">
          <a:xfrm>
            <a:off x="6477000" y="3581400"/>
            <a:ext cx="762000" cy="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6" name="Line 20"/>
          <p:cNvSpPr>
            <a:spLocks noChangeShapeType="1"/>
          </p:cNvSpPr>
          <p:nvPr/>
        </p:nvSpPr>
        <p:spPr bwMode="auto">
          <a:xfrm flipV="1">
            <a:off x="6477000" y="2628900"/>
            <a:ext cx="446088" cy="1143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7" name="Line 21"/>
          <p:cNvSpPr>
            <a:spLocks noChangeShapeType="1"/>
          </p:cNvSpPr>
          <p:nvPr/>
        </p:nvSpPr>
        <p:spPr bwMode="auto">
          <a:xfrm>
            <a:off x="5943600" y="4038600"/>
            <a:ext cx="838200" cy="3048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8" name="Line 22"/>
          <p:cNvSpPr>
            <a:spLocks noChangeShapeType="1"/>
          </p:cNvSpPr>
          <p:nvPr/>
        </p:nvSpPr>
        <p:spPr bwMode="auto">
          <a:xfrm>
            <a:off x="5867400" y="4343400"/>
            <a:ext cx="609600" cy="7620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9" name="Line 23"/>
          <p:cNvSpPr>
            <a:spLocks noChangeShapeType="1"/>
          </p:cNvSpPr>
          <p:nvPr/>
        </p:nvSpPr>
        <p:spPr bwMode="auto">
          <a:xfrm>
            <a:off x="4800600" y="4343400"/>
            <a:ext cx="0" cy="6858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0" name="Line 24"/>
          <p:cNvSpPr>
            <a:spLocks noChangeShapeType="1"/>
          </p:cNvSpPr>
          <p:nvPr/>
        </p:nvSpPr>
        <p:spPr bwMode="auto">
          <a:xfrm flipH="1">
            <a:off x="3505200" y="4724400"/>
            <a:ext cx="228600" cy="3048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1" name="Line 25"/>
          <p:cNvSpPr>
            <a:spLocks noChangeShapeType="1"/>
          </p:cNvSpPr>
          <p:nvPr/>
        </p:nvSpPr>
        <p:spPr bwMode="auto">
          <a:xfrm flipH="1">
            <a:off x="2668588" y="4267200"/>
            <a:ext cx="379412" cy="3810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2" name="Line 26"/>
          <p:cNvSpPr>
            <a:spLocks noChangeShapeType="1"/>
          </p:cNvSpPr>
          <p:nvPr/>
        </p:nvSpPr>
        <p:spPr bwMode="auto">
          <a:xfrm flipH="1">
            <a:off x="2116138" y="3810000"/>
            <a:ext cx="627062" cy="122238"/>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3" name="Line 27"/>
          <p:cNvSpPr>
            <a:spLocks noChangeShapeType="1"/>
          </p:cNvSpPr>
          <p:nvPr/>
        </p:nvSpPr>
        <p:spPr bwMode="auto">
          <a:xfrm flipH="1" flipV="1">
            <a:off x="2514600" y="3124200"/>
            <a:ext cx="1143000" cy="762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4" name="Line 28"/>
          <p:cNvSpPr>
            <a:spLocks noChangeShapeType="1"/>
          </p:cNvSpPr>
          <p:nvPr/>
        </p:nvSpPr>
        <p:spPr bwMode="auto">
          <a:xfrm flipH="1" flipV="1">
            <a:off x="3276600" y="2590800"/>
            <a:ext cx="381000" cy="2286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5" name="Line 29"/>
          <p:cNvSpPr>
            <a:spLocks noChangeShapeType="1"/>
          </p:cNvSpPr>
          <p:nvPr/>
        </p:nvSpPr>
        <p:spPr bwMode="auto">
          <a:xfrm>
            <a:off x="4267200" y="2133600"/>
            <a:ext cx="381000" cy="457200"/>
          </a:xfrm>
          <a:prstGeom prst="line">
            <a:avLst/>
          </a:prstGeom>
          <a:noFill/>
          <a:ln w="19050">
            <a:solidFill>
              <a:schemeClr val="folHlink"/>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6" name="Line 30"/>
          <p:cNvSpPr>
            <a:spLocks noChangeShapeType="1"/>
          </p:cNvSpPr>
          <p:nvPr/>
        </p:nvSpPr>
        <p:spPr bwMode="auto">
          <a:xfrm flipV="1">
            <a:off x="5715000" y="2133600"/>
            <a:ext cx="0" cy="304800"/>
          </a:xfrm>
          <a:prstGeom prst="line">
            <a:avLst/>
          </a:prstGeom>
          <a:noFill/>
          <a:ln w="1905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 name="Footer Placeholder 1"/>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31439760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Post-spectrum world</a:t>
            </a:r>
            <a:endParaRPr lang="en-US" dirty="0"/>
          </a:p>
        </p:txBody>
      </p:sp>
      <p:sp>
        <p:nvSpPr>
          <p:cNvPr id="5" name="Text Placeholder 4"/>
          <p:cNvSpPr>
            <a:spLocks noGrp="1"/>
          </p:cNvSpPr>
          <p:nvPr>
            <p:ph type="body" idx="1"/>
          </p:nvPr>
        </p:nvSpPr>
        <p:spPr/>
        <p:txBody>
          <a:bodyPr/>
          <a:lstStyle/>
          <a:p>
            <a:r>
              <a:rPr lang="en-US" dirty="0" smtClean="0"/>
              <a:t>Old (pre-2000)</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Mostly single-use, application-specific allocations (“radar”, “LMR”, “paging”)</a:t>
            </a:r>
          </a:p>
          <a:p>
            <a:r>
              <a:rPr lang="en-US" dirty="0" smtClean="0"/>
              <a:t>Mostly federal OR non-federal use</a:t>
            </a:r>
          </a:p>
          <a:p>
            <a:r>
              <a:rPr lang="en-US" dirty="0" smtClean="0"/>
              <a:t>Each band its own world</a:t>
            </a:r>
          </a:p>
          <a:p>
            <a:r>
              <a:rPr lang="en-US" dirty="0" smtClean="0"/>
              <a:t>Static usage</a:t>
            </a:r>
          </a:p>
          <a:p>
            <a:r>
              <a:rPr lang="en-US" dirty="0" smtClean="0"/>
              <a:t>Limited spectral efficiency concerns</a:t>
            </a:r>
          </a:p>
          <a:p>
            <a:r>
              <a:rPr lang="en-US" dirty="0" smtClean="0"/>
              <a:t>Go west (up), young application!</a:t>
            </a:r>
            <a:endParaRPr lang="en-US" dirty="0"/>
          </a:p>
        </p:txBody>
      </p:sp>
      <p:sp>
        <p:nvSpPr>
          <p:cNvPr id="7" name="Text Placeholder 6"/>
          <p:cNvSpPr>
            <a:spLocks noGrp="1"/>
          </p:cNvSpPr>
          <p:nvPr>
            <p:ph type="body" sz="quarter" idx="3"/>
          </p:nvPr>
        </p:nvSpPr>
        <p:spPr/>
        <p:txBody>
          <a:bodyPr/>
          <a:lstStyle/>
          <a:p>
            <a:r>
              <a:rPr lang="en-US" dirty="0" smtClean="0"/>
              <a:t>Now</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No more unallocated bands (below 30+ GHz) </a:t>
            </a:r>
            <a:r>
              <a:rPr lang="en-US" dirty="0" smtClean="0">
                <a:sym typeface="Wingdings"/>
              </a:rPr>
              <a:t>multi-use, generic transport</a:t>
            </a:r>
          </a:p>
          <a:p>
            <a:r>
              <a:rPr lang="en-US" dirty="0" smtClean="0">
                <a:sym typeface="Wingdings"/>
              </a:rPr>
              <a:t>Shared federal &amp; non-federal use</a:t>
            </a:r>
          </a:p>
          <a:p>
            <a:r>
              <a:rPr lang="en-US" dirty="0" smtClean="0">
                <a:sym typeface="Wingdings"/>
              </a:rPr>
              <a:t>Neighbor “issues” (GPS, TV)</a:t>
            </a:r>
          </a:p>
          <a:p>
            <a:r>
              <a:rPr lang="en-US" dirty="0" smtClean="0">
                <a:sym typeface="Wingdings"/>
              </a:rPr>
              <a:t>Usage may change (satellite  mobile)</a:t>
            </a:r>
          </a:p>
          <a:p>
            <a:r>
              <a:rPr lang="en-US" dirty="0" smtClean="0">
                <a:sym typeface="Wingdings"/>
              </a:rPr>
              <a:t>Spectral efficiency – but how measured? (bits/s/Hz/km</a:t>
            </a:r>
            <a:r>
              <a:rPr lang="en-US" baseline="30000" dirty="0" smtClean="0">
                <a:sym typeface="Wingdings"/>
              </a:rPr>
              <a:t>2</a:t>
            </a:r>
            <a:r>
              <a:rPr lang="en-US" dirty="0" smtClean="0">
                <a:sym typeface="Wingdings"/>
              </a:rPr>
              <a:t>?)</a:t>
            </a:r>
          </a:p>
          <a:p>
            <a:r>
              <a:rPr lang="en-US" dirty="0" smtClean="0">
                <a:sym typeface="Wingdings"/>
              </a:rPr>
              <a:t>Limited ability to go to higher frequencies</a:t>
            </a:r>
          </a:p>
          <a:p>
            <a:endParaRPr lang="en-US" dirty="0"/>
          </a:p>
        </p:txBody>
      </p:sp>
      <p:sp>
        <p:nvSpPr>
          <p:cNvPr id="2" name="Footer Placeholder 1"/>
          <p:cNvSpPr>
            <a:spLocks noGrp="1"/>
          </p:cNvSpPr>
          <p:nvPr>
            <p:ph type="ftr" sz="quarter" idx="11"/>
          </p:nvPr>
        </p:nvSpPr>
        <p:spPr/>
        <p:txBody>
          <a:bodyPr/>
          <a:lstStyle/>
          <a:p>
            <a:r>
              <a:rPr lang="en-US" smtClean="0"/>
              <a:t>NSF workshop Nov. 2013</a:t>
            </a:r>
            <a:endParaRPr lang="en-US"/>
          </a:p>
        </p:txBody>
      </p:sp>
      <p:sp>
        <p:nvSpPr>
          <p:cNvPr id="3" name="Slide Number Placeholder 2"/>
          <p:cNvSpPr>
            <a:spLocks noGrp="1"/>
          </p:cNvSpPr>
          <p:nvPr>
            <p:ph type="sldNum" sz="quarter" idx="12"/>
          </p:nvPr>
        </p:nvSpPr>
        <p:spPr/>
        <p:txBody>
          <a:bodyPr/>
          <a:lstStyle/>
          <a:p>
            <a:fld id="{7C89E2E9-8F28-AD43-8875-6078F115E0CC}" type="slidenum">
              <a:rPr lang="en-US" smtClean="0"/>
              <a:t>14</a:t>
            </a:fld>
            <a:endParaRPr lang="en-US"/>
          </a:p>
        </p:txBody>
      </p:sp>
    </p:spTree>
    <p:extLst>
      <p:ext uri="{BB962C8B-B14F-4D97-AF65-F5344CB8AC3E}">
        <p14:creationId xmlns:p14="http://schemas.microsoft.com/office/powerpoint/2010/main" val="70893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5DA5187-7A20-474F-BAF6-53B9C70BD4AB}" type="slidenum">
              <a:rPr lang="en-US" sz="1400">
                <a:solidFill>
                  <a:srgbClr val="FFFFFF"/>
                </a:solidFill>
              </a:rPr>
              <a:pPr eaLnBrk="1" hangingPunct="1"/>
              <a:t>15</a:t>
            </a:fld>
            <a:endParaRPr lang="en-US" sz="1400">
              <a:solidFill>
                <a:srgbClr val="FFFFFF"/>
              </a:solidFill>
            </a:endParaRPr>
          </a:p>
        </p:txBody>
      </p:sp>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32425062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Licensing Methods</a:t>
            </a:r>
            <a:endParaRPr lang="en-US"/>
          </a:p>
        </p:txBody>
      </p:sp>
      <p:sp>
        <p:nvSpPr>
          <p:cNvPr id="35842" name="Content Placeholder 2"/>
          <p:cNvSpPr>
            <a:spLocks noGrp="1"/>
          </p:cNvSpPr>
          <p:nvPr>
            <p:ph idx="1"/>
          </p:nvPr>
        </p:nvSpPr>
        <p:spPr/>
        <p:txBody>
          <a:bodyPr>
            <a:normAutofit fontScale="92500" lnSpcReduction="10000"/>
          </a:bodyPr>
          <a:lstStyle/>
          <a:p>
            <a:r>
              <a:rPr lang="en-US" dirty="0" smtClean="0"/>
              <a:t>Commercial Mobile Radio Services: Auctions</a:t>
            </a:r>
          </a:p>
          <a:p>
            <a:pPr lvl="1"/>
            <a:r>
              <a:rPr lang="en-US" dirty="0" smtClean="0"/>
              <a:t>FCC has auctioned spectrum licenses since mid-90s</a:t>
            </a:r>
          </a:p>
          <a:p>
            <a:pPr lvl="1"/>
            <a:r>
              <a:rPr lang="en-US" dirty="0" smtClean="0"/>
              <a:t>Enhanced competition &amp; growth of wireless services</a:t>
            </a:r>
          </a:p>
          <a:p>
            <a:pPr lvl="1"/>
            <a:r>
              <a:rPr lang="en-US" dirty="0" smtClean="0"/>
              <a:t>Spectrum auction receipts to U.S. Treasury</a:t>
            </a:r>
          </a:p>
          <a:p>
            <a:pPr lvl="2"/>
            <a:r>
              <a:rPr lang="en-US" dirty="0" smtClean="0"/>
              <a:t>Over $50 billion since 1993</a:t>
            </a:r>
          </a:p>
          <a:p>
            <a:pPr lvl="2"/>
            <a:r>
              <a:rPr lang="en-US" dirty="0" smtClean="0"/>
              <a:t>Over $30 billion in past 5 years</a:t>
            </a:r>
          </a:p>
          <a:p>
            <a:r>
              <a:rPr lang="en-US" dirty="0" smtClean="0"/>
              <a:t>Various other licensing methods (examples):</a:t>
            </a:r>
          </a:p>
          <a:p>
            <a:pPr lvl="1"/>
            <a:r>
              <a:rPr lang="en-US" dirty="0" smtClean="0"/>
              <a:t>Licensed by rule </a:t>
            </a:r>
          </a:p>
          <a:p>
            <a:pPr lvl="2"/>
            <a:r>
              <a:rPr lang="en-US" dirty="0" smtClean="0"/>
              <a:t>Public safety spectrum</a:t>
            </a:r>
          </a:p>
          <a:p>
            <a:pPr lvl="2"/>
            <a:r>
              <a:rPr lang="en-US" dirty="0" smtClean="0"/>
              <a:t>Citizen’</a:t>
            </a:r>
            <a:r>
              <a:rPr lang="en-US" altLang="ja-JP" dirty="0" smtClean="0"/>
              <a:t>s band</a:t>
            </a:r>
          </a:p>
          <a:p>
            <a:pPr lvl="2"/>
            <a:r>
              <a:rPr lang="en-US" dirty="0" smtClean="0"/>
              <a:t>Medical devices</a:t>
            </a:r>
          </a:p>
          <a:p>
            <a:pPr lvl="2"/>
            <a:r>
              <a:rPr lang="en-US" dirty="0" smtClean="0"/>
              <a:t>Family radio service</a:t>
            </a:r>
          </a:p>
          <a:p>
            <a:pPr lvl="1"/>
            <a:r>
              <a:rPr lang="en-US" dirty="0" smtClean="0"/>
              <a:t>First-Come-First Served</a:t>
            </a:r>
          </a:p>
          <a:p>
            <a:pPr lvl="2"/>
            <a:r>
              <a:rPr lang="en-US" dirty="0" smtClean="0"/>
              <a:t>Private Land Mobile Services</a:t>
            </a:r>
          </a:p>
          <a:p>
            <a:pPr lvl="2"/>
            <a:r>
              <a:rPr lang="en-US" dirty="0" smtClean="0"/>
              <a:t>Point-to-Point Microwave Services</a:t>
            </a:r>
            <a:endParaRPr lang="en-US" dirty="0"/>
          </a:p>
        </p:txBody>
      </p:sp>
      <p:sp>
        <p:nvSpPr>
          <p:cNvPr id="2" name="Footer Placeholder 1"/>
          <p:cNvSpPr>
            <a:spLocks noGrp="1"/>
          </p:cNvSpPr>
          <p:nvPr>
            <p:ph type="ftr" sz="quarter" idx="11"/>
          </p:nvPr>
        </p:nvSpPr>
        <p:spPr/>
        <p:txBody>
          <a:bodyPr/>
          <a:lstStyle/>
          <a:p>
            <a:r>
              <a:rPr lang="en-US" smtClean="0"/>
              <a:t>NSF workshop Nov. 2013</a:t>
            </a:r>
            <a:endParaRPr lang="en-US"/>
          </a:p>
        </p:txBody>
      </p:sp>
      <p:sp>
        <p:nvSpPr>
          <p:cNvPr id="3" name="Slide Number Placeholder 2"/>
          <p:cNvSpPr>
            <a:spLocks noGrp="1"/>
          </p:cNvSpPr>
          <p:nvPr>
            <p:ph type="sldNum" sz="quarter" idx="12"/>
          </p:nvPr>
        </p:nvSpPr>
        <p:spPr/>
        <p:txBody>
          <a:bodyPr/>
          <a:lstStyle/>
          <a:p>
            <a:fld id="{7C89E2E9-8F28-AD43-8875-6078F115E0CC}" type="slidenum">
              <a:rPr lang="en-US" smtClean="0"/>
              <a:t>16</a:t>
            </a:fld>
            <a:endParaRPr lang="en-US"/>
          </a:p>
        </p:txBody>
      </p:sp>
    </p:spTree>
    <p:extLst>
      <p:ext uri="{BB962C8B-B14F-4D97-AF65-F5344CB8AC3E}">
        <p14:creationId xmlns:p14="http://schemas.microsoft.com/office/powerpoint/2010/main" val="384416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fontScale="90000"/>
          </a:bodyPr>
          <a:lstStyle/>
          <a:p>
            <a:pPr eaLnBrk="1" fontAlgn="auto" hangingPunct="1">
              <a:spcAft>
                <a:spcPts val="0"/>
              </a:spcAft>
              <a:defRPr/>
            </a:pPr>
            <a:r>
              <a:rPr lang="en-US" smtClean="0">
                <a:ea typeface="+mj-ea"/>
                <a:cs typeface="+mj-cs"/>
              </a:rPr>
              <a:t>What are Spectrum Incentive Auctions?</a:t>
            </a:r>
            <a:endParaRPr lang="en-US">
              <a:ea typeface="+mj-ea"/>
              <a:cs typeface="+mj-cs"/>
            </a:endParaRPr>
          </a:p>
        </p:txBody>
      </p:sp>
      <p:sp>
        <p:nvSpPr>
          <p:cNvPr id="183300" name="Rectangle 10"/>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endParaRPr lang="en-US" dirty="0" smtClean="0">
              <a:ea typeface="+mn-ea"/>
              <a:cs typeface="+mn-cs"/>
            </a:endParaRPr>
          </a:p>
          <a:p>
            <a:pPr marL="182880" indent="-182880" eaLnBrk="1" fontAlgn="auto" hangingPunct="1">
              <a:spcAft>
                <a:spcPts val="0"/>
              </a:spcAft>
              <a:buFont typeface="Arial" pitchFamily="34" charset="0"/>
              <a:buChar char="•"/>
              <a:defRPr/>
            </a:pPr>
            <a:r>
              <a:rPr lang="en-US" dirty="0" smtClean="0">
                <a:ea typeface="+mn-ea"/>
                <a:cs typeface="+mn-cs"/>
              </a:rPr>
              <a:t>Incentive auctions are a voluntary, market-based means of repurposing spectrum by encouraging licensees to voluntarily relinquish spectrum usage rights in exchange for a share of the proceeds from an auction of new licenses to use the repurposed spectrum.</a:t>
            </a:r>
          </a:p>
          <a:p>
            <a:pPr marL="182880" indent="-182880" eaLnBrk="1" fontAlgn="auto" hangingPunct="1">
              <a:spcAft>
                <a:spcPts val="0"/>
              </a:spcAft>
              <a:buFont typeface="Arial" pitchFamily="34" charset="0"/>
              <a:buChar char="•"/>
              <a:defRPr/>
            </a:pPr>
            <a:r>
              <a:rPr lang="en-US" dirty="0" smtClean="0">
                <a:ea typeface="+mn-ea"/>
                <a:cs typeface="+mn-cs"/>
              </a:rPr>
              <a:t>Currently:</a:t>
            </a:r>
          </a:p>
          <a:p>
            <a:pPr lvl="1" indent="-182880" eaLnBrk="1" fontAlgn="auto" hangingPunct="1">
              <a:spcAft>
                <a:spcPts val="0"/>
              </a:spcAft>
              <a:buFont typeface="Arial" pitchFamily="34" charset="0"/>
              <a:buChar char="•"/>
              <a:defRPr/>
            </a:pPr>
            <a:r>
              <a:rPr lang="en-US" dirty="0" smtClean="0">
                <a:ea typeface="+mn-ea"/>
              </a:rPr>
              <a:t>TV in VHF (54-88 MHz, 174-216 MHz) &amp; UHF (476-698 MHz) </a:t>
            </a:r>
            <a:r>
              <a:rPr lang="en-US" dirty="0" smtClean="0">
                <a:ea typeface="+mn-ea"/>
                <a:sym typeface="Wingdings"/>
              </a:rPr>
              <a:t> </a:t>
            </a:r>
            <a:r>
              <a:rPr lang="en-US" dirty="0" smtClean="0">
                <a:solidFill>
                  <a:srgbClr val="FF0000"/>
                </a:solidFill>
                <a:ea typeface="+mn-ea"/>
                <a:sym typeface="Wingdings"/>
              </a:rPr>
              <a:t>298 MHz</a:t>
            </a:r>
            <a:endParaRPr lang="en-US" dirty="0" smtClean="0">
              <a:solidFill>
                <a:srgbClr val="FF0000"/>
              </a:solidFill>
              <a:ea typeface="+mn-ea"/>
            </a:endParaRPr>
          </a:p>
          <a:p>
            <a:pPr lvl="1" indent="-182880" eaLnBrk="1" fontAlgn="auto" hangingPunct="1">
              <a:spcAft>
                <a:spcPts val="0"/>
              </a:spcAft>
              <a:buFont typeface="Arial" pitchFamily="34" charset="0"/>
              <a:buChar char="•"/>
              <a:defRPr/>
            </a:pPr>
            <a:r>
              <a:rPr lang="en-US" dirty="0" smtClean="0">
                <a:ea typeface="+mn-ea"/>
              </a:rPr>
              <a:t>Cellular in 700 MHz, 800 MHz, 1.7 GHz, 2.1 GHz, 2.5 GHz </a:t>
            </a:r>
            <a:r>
              <a:rPr lang="en-US" dirty="0" smtClean="0">
                <a:ea typeface="+mn-ea"/>
                <a:sym typeface="Wingdings"/>
              </a:rPr>
              <a:t> </a:t>
            </a:r>
            <a:r>
              <a:rPr lang="en-US" dirty="0" smtClean="0">
                <a:solidFill>
                  <a:schemeClr val="tx2"/>
                </a:solidFill>
                <a:ea typeface="+mn-ea"/>
                <a:sym typeface="Wingdings"/>
              </a:rPr>
              <a:t>~</a:t>
            </a:r>
            <a:r>
              <a:rPr lang="en-US" dirty="0" smtClean="0">
                <a:solidFill>
                  <a:srgbClr val="FF0000"/>
                </a:solidFill>
                <a:ea typeface="+mn-ea"/>
                <a:sym typeface="Wingdings"/>
              </a:rPr>
              <a:t>500 MHz</a:t>
            </a:r>
          </a:p>
          <a:p>
            <a:pPr lvl="1" indent="-182880" eaLnBrk="1" fontAlgn="auto" hangingPunct="1">
              <a:spcAft>
                <a:spcPts val="0"/>
              </a:spcAft>
              <a:buFont typeface="Arial" pitchFamily="34" charset="0"/>
              <a:buChar char="•"/>
              <a:defRPr/>
            </a:pPr>
            <a:r>
              <a:rPr lang="en-US" dirty="0" smtClean="0">
                <a:ea typeface="+mn-ea"/>
              </a:rPr>
              <a:t>Unlicensed data use mainly in 2.4, 5.8, 60 GHz</a:t>
            </a:r>
          </a:p>
        </p:txBody>
      </p:sp>
      <p:sp>
        <p:nvSpPr>
          <p:cNvPr id="2" name="Footer Placeholder 1"/>
          <p:cNvSpPr>
            <a:spLocks noGrp="1"/>
          </p:cNvSpPr>
          <p:nvPr>
            <p:ph type="ftr" sz="quarter" idx="11"/>
          </p:nvPr>
        </p:nvSpPr>
        <p:spPr/>
        <p:txBody>
          <a:bodyPr/>
          <a:lstStyle/>
          <a:p>
            <a:r>
              <a:rPr lang="en-US" smtClean="0"/>
              <a:t>NSF workshop Nov. 2013</a:t>
            </a:r>
            <a:endParaRPr lang="en-US"/>
          </a:p>
        </p:txBody>
      </p:sp>
      <p:sp>
        <p:nvSpPr>
          <p:cNvPr id="3" name="Slide Number Placeholder 2"/>
          <p:cNvSpPr>
            <a:spLocks noGrp="1"/>
          </p:cNvSpPr>
          <p:nvPr>
            <p:ph type="sldNum" sz="quarter" idx="12"/>
          </p:nvPr>
        </p:nvSpPr>
        <p:spPr/>
        <p:txBody>
          <a:bodyPr/>
          <a:lstStyle/>
          <a:p>
            <a:fld id="{7C89E2E9-8F28-AD43-8875-6078F115E0CC}" type="slidenum">
              <a:rPr lang="en-US" smtClean="0"/>
              <a:t>17</a:t>
            </a:fld>
            <a:endParaRPr lang="en-US"/>
          </a:p>
        </p:txBody>
      </p:sp>
    </p:spTree>
    <p:extLst>
      <p:ext uri="{BB962C8B-B14F-4D97-AF65-F5344CB8AC3E}">
        <p14:creationId xmlns:p14="http://schemas.microsoft.com/office/powerpoint/2010/main" val="413113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5" descr="CellTower"/>
          <p:cNvPicPr>
            <a:picLocks noChangeAspect="1" noChangeArrowheads="1"/>
          </p:cNvPicPr>
          <p:nvPr/>
        </p:nvPicPr>
        <p:blipFill>
          <a:blip r:embed="rId2">
            <a:extLst>
              <a:ext uri="{28A0092B-C50C-407E-A947-70E740481C1C}">
                <a14:useLocalDpi xmlns:a14="http://schemas.microsoft.com/office/drawing/2010/main" val="0"/>
              </a:ext>
            </a:extLst>
          </a:blip>
          <a:srcRect l="24001" t="8000" r="24001" b="14400"/>
          <a:stretch>
            <a:fillRect/>
          </a:stretch>
        </p:blipFill>
        <p:spPr bwMode="auto">
          <a:xfrm>
            <a:off x="6910390" y="1444625"/>
            <a:ext cx="1266825" cy="141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457200" y="381000"/>
            <a:ext cx="8229600" cy="990600"/>
          </a:xfrm>
        </p:spPr>
        <p:txBody>
          <a:bodyPr>
            <a:normAutofit fontScale="90000"/>
          </a:bodyPr>
          <a:lstStyle/>
          <a:p>
            <a:pPr eaLnBrk="1" hangingPunct="1">
              <a:defRPr/>
            </a:pPr>
            <a:r>
              <a:rPr lang="en-US" dirty="0" smtClean="0"/>
              <a:t>Broadcast Incentive Auction: Key Components</a:t>
            </a:r>
            <a:endParaRPr lang="en-US" dirty="0"/>
          </a:p>
        </p:txBody>
      </p:sp>
      <p:sp>
        <p:nvSpPr>
          <p:cNvPr id="92164" name="Rectangle 4"/>
          <p:cNvSpPr>
            <a:spLocks noChangeArrowheads="1"/>
          </p:cNvSpPr>
          <p:nvPr/>
        </p:nvSpPr>
        <p:spPr bwMode="auto">
          <a:xfrm>
            <a:off x="992190" y="4260850"/>
            <a:ext cx="1368425" cy="1682751"/>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r>
              <a:rPr lang="en-US" sz="2000" b="1">
                <a:solidFill>
                  <a:srgbClr val="000000"/>
                </a:solidFill>
                <a:latin typeface="Helvetica Neue LT Std 55 Roman" charset="0"/>
                <a:ea typeface="ＭＳ Ｐゴシック" charset="0"/>
                <a:cs typeface="ＭＳ Ｐゴシック" charset="0"/>
              </a:rPr>
              <a:t>Reverse Auction</a:t>
            </a:r>
          </a:p>
        </p:txBody>
      </p:sp>
      <p:sp>
        <p:nvSpPr>
          <p:cNvPr id="92165" name="Rectangle 4"/>
          <p:cNvSpPr>
            <a:spLocks noChangeArrowheads="1"/>
          </p:cNvSpPr>
          <p:nvPr/>
        </p:nvSpPr>
        <p:spPr bwMode="auto">
          <a:xfrm>
            <a:off x="6859590" y="4260850"/>
            <a:ext cx="1368425" cy="1682751"/>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r>
              <a:rPr lang="en-US" sz="2000" b="1">
                <a:solidFill>
                  <a:srgbClr val="000000"/>
                </a:solidFill>
                <a:latin typeface="Helvetica Neue LT Std 55 Roman" charset="0"/>
                <a:ea typeface="ＭＳ Ｐゴシック" charset="0"/>
                <a:cs typeface="ＭＳ Ｐゴシック" charset="0"/>
              </a:rPr>
              <a:t>Forward Auction</a:t>
            </a:r>
          </a:p>
        </p:txBody>
      </p:sp>
      <p:pic>
        <p:nvPicPr>
          <p:cNvPr id="21509" name="Picture 21" descr="broadc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371601"/>
            <a:ext cx="1314450" cy="162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Text Box 22"/>
          <p:cNvSpPr txBox="1">
            <a:spLocks noChangeArrowheads="1"/>
          </p:cNvSpPr>
          <p:nvPr/>
        </p:nvSpPr>
        <p:spPr bwMode="auto">
          <a:xfrm>
            <a:off x="457200" y="2636837"/>
            <a:ext cx="2438400" cy="1554163"/>
          </a:xfrm>
          <a:prstGeom prst="rect">
            <a:avLst/>
          </a:prstGeom>
          <a:gradFill rotWithShape="1">
            <a:gsLst>
              <a:gs pos="0">
                <a:srgbClr val="BEDBFE"/>
              </a:gs>
              <a:gs pos="100000">
                <a:schemeClr val="bg1"/>
              </a:gs>
            </a:gsLst>
            <a:lin ang="5400000" scaled="1"/>
          </a:gradFill>
          <a:ln w="9525">
            <a:solidFill>
              <a:srgbClr val="0000FF"/>
            </a:solidFill>
            <a:miter lim="800000"/>
            <a:headEnd/>
            <a:tailEnd/>
          </a:ln>
          <a:effectLst>
            <a:outerShdw blurRad="63500" dist="20000" dir="5400000" rotWithShape="0">
              <a:srgbClr val="000000">
                <a:alpha val="37999"/>
              </a:srgbClr>
            </a:outerShdw>
          </a:effectLst>
        </p:spPr>
        <p:txBody>
          <a:bodyPr anchor="ctr"/>
          <a:lstStyle/>
          <a:p>
            <a:pPr algn="ctr">
              <a:defRPr/>
            </a:pPr>
            <a:r>
              <a:rPr lang="en-US" sz="2000" b="1" dirty="0">
                <a:solidFill>
                  <a:srgbClr val="000000"/>
                </a:solidFill>
                <a:latin typeface="Helvetica Neue LT Std 55 Roman" charset="0"/>
                <a:ea typeface="ＭＳ Ｐゴシック" charset="-128"/>
                <a:cs typeface="+mn-cs"/>
              </a:rPr>
              <a:t>Broadcasters</a:t>
            </a:r>
            <a:endParaRPr lang="en-US" sz="1800" b="1" dirty="0">
              <a:solidFill>
                <a:srgbClr val="000000"/>
              </a:solidFill>
              <a:latin typeface="Helvetica Neue LT Std 55 Roman" charset="0"/>
              <a:ea typeface="ＭＳ Ｐゴシック" charset="-128"/>
              <a:cs typeface="+mn-cs"/>
            </a:endParaRPr>
          </a:p>
          <a:p>
            <a:pPr marL="228600" indent="-228600">
              <a:buFont typeface="Arial" pitchFamily="34" charset="0"/>
              <a:buChar char="•"/>
              <a:defRPr/>
            </a:pPr>
            <a:r>
              <a:rPr lang="en-US" sz="1600" dirty="0">
                <a:latin typeface="Helvetica Neue LT Std 55 Roman" charset="0"/>
                <a:ea typeface="ＭＳ Ｐゴシック" charset="-128"/>
                <a:cs typeface="+mn-cs"/>
              </a:rPr>
              <a:t>Offer to relinquish spectrum usage rights</a:t>
            </a:r>
            <a:endParaRPr lang="en-US" sz="1600" b="1" dirty="0">
              <a:solidFill>
                <a:srgbClr val="000000"/>
              </a:solidFill>
              <a:latin typeface="Helvetica Neue LT Std 55 Roman" charset="0"/>
              <a:ea typeface="ＭＳ Ｐゴシック" charset="-128"/>
              <a:cs typeface="+mn-cs"/>
            </a:endParaRPr>
          </a:p>
        </p:txBody>
      </p:sp>
      <p:sp>
        <p:nvSpPr>
          <p:cNvPr id="21" name="Text Box 22"/>
          <p:cNvSpPr txBox="1">
            <a:spLocks noChangeArrowheads="1"/>
          </p:cNvSpPr>
          <p:nvPr/>
        </p:nvSpPr>
        <p:spPr bwMode="auto">
          <a:xfrm>
            <a:off x="6299200" y="2636837"/>
            <a:ext cx="2438400" cy="1554163"/>
          </a:xfrm>
          <a:prstGeom prst="rect">
            <a:avLst/>
          </a:prstGeom>
          <a:gradFill rotWithShape="1">
            <a:gsLst>
              <a:gs pos="0">
                <a:srgbClr val="BEDBFE"/>
              </a:gs>
              <a:gs pos="100000">
                <a:schemeClr val="bg1"/>
              </a:gs>
            </a:gsLst>
            <a:lin ang="5400000" scaled="1"/>
          </a:gradFill>
          <a:ln w="9525">
            <a:solidFill>
              <a:srgbClr val="0000FF"/>
            </a:solidFill>
            <a:miter lim="800000"/>
            <a:headEnd/>
            <a:tailEnd/>
          </a:ln>
          <a:effectLst>
            <a:outerShdw blurRad="63500" dist="20000" dir="5400000" rotWithShape="0">
              <a:srgbClr val="000000">
                <a:alpha val="37999"/>
              </a:srgbClr>
            </a:outerShdw>
          </a:effectLst>
        </p:spPr>
        <p:txBody>
          <a:bodyPr anchor="ctr"/>
          <a:lstStyle/>
          <a:p>
            <a:pPr algn="ctr">
              <a:defRPr/>
            </a:pPr>
            <a:r>
              <a:rPr lang="en-US" sz="2000" b="1" dirty="0">
                <a:solidFill>
                  <a:srgbClr val="000000"/>
                </a:solidFill>
                <a:latin typeface="Helvetica Neue LT Std 55 Roman" charset="0"/>
                <a:ea typeface="ＭＳ Ｐゴシック" charset="-128"/>
                <a:cs typeface="+mn-cs"/>
              </a:rPr>
              <a:t>Mobile Broadband Providers</a:t>
            </a:r>
            <a:endParaRPr lang="en-US" sz="1800" b="1" dirty="0">
              <a:solidFill>
                <a:srgbClr val="000000"/>
              </a:solidFill>
              <a:latin typeface="Helvetica Neue LT Std 55 Roman" charset="0"/>
              <a:ea typeface="ＭＳ Ｐゴシック" charset="-128"/>
              <a:cs typeface="+mn-cs"/>
            </a:endParaRPr>
          </a:p>
          <a:p>
            <a:pPr marL="228600" indent="-228600">
              <a:buFont typeface="Arial" pitchFamily="34" charset="0"/>
              <a:buChar char="•"/>
              <a:defRPr/>
            </a:pPr>
            <a:r>
              <a:rPr lang="en-US" sz="1600" dirty="0">
                <a:latin typeface="Helvetica Neue LT Std 55 Roman" charset="0"/>
                <a:ea typeface="ＭＳ Ｐゴシック" charset="-128"/>
                <a:cs typeface="+mn-cs"/>
              </a:rPr>
              <a:t>Offer to purchase spectrum licenses</a:t>
            </a:r>
            <a:endParaRPr lang="en-US" sz="1600" b="1" dirty="0">
              <a:solidFill>
                <a:srgbClr val="000000"/>
              </a:solidFill>
              <a:latin typeface="Helvetica Neue LT Std 55 Roman" charset="0"/>
              <a:ea typeface="ＭＳ Ｐゴシック" charset="-128"/>
              <a:cs typeface="+mn-cs"/>
            </a:endParaRPr>
          </a:p>
        </p:txBody>
      </p:sp>
      <p:sp>
        <p:nvSpPr>
          <p:cNvPr id="21512" name="Isosceles Triangle 7"/>
          <p:cNvSpPr>
            <a:spLocks noChangeArrowheads="1"/>
          </p:cNvSpPr>
          <p:nvPr/>
        </p:nvSpPr>
        <p:spPr bwMode="auto">
          <a:xfrm>
            <a:off x="7239000" y="4267200"/>
            <a:ext cx="609600" cy="17145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035050" indent="-577850">
              <a:spcBef>
                <a:spcPct val="20000"/>
              </a:spcBef>
              <a:buFontTx/>
              <a:buChar char="–"/>
            </a:pPr>
            <a:endParaRPr lang="en-US" sz="3200"/>
          </a:p>
        </p:txBody>
      </p:sp>
      <p:sp>
        <p:nvSpPr>
          <p:cNvPr id="21513" name="Isosceles Triangle 45"/>
          <p:cNvSpPr>
            <a:spLocks noChangeArrowheads="1"/>
          </p:cNvSpPr>
          <p:nvPr/>
        </p:nvSpPr>
        <p:spPr bwMode="auto">
          <a:xfrm rot="10800000">
            <a:off x="1368425" y="5770564"/>
            <a:ext cx="609600" cy="173037"/>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035050" indent="-577850">
              <a:spcBef>
                <a:spcPct val="20000"/>
              </a:spcBef>
              <a:buFontTx/>
              <a:buChar char="–"/>
            </a:pPr>
            <a:endParaRPr lang="en-US" sz="3200"/>
          </a:p>
        </p:txBody>
      </p:sp>
      <p:sp>
        <p:nvSpPr>
          <p:cNvPr id="12" name="Left-Right Arrow 11"/>
          <p:cNvSpPr>
            <a:spLocks noChangeArrowheads="1"/>
          </p:cNvSpPr>
          <p:nvPr/>
        </p:nvSpPr>
        <p:spPr bwMode="auto">
          <a:xfrm>
            <a:off x="2513015" y="4705351"/>
            <a:ext cx="4192587" cy="1065213"/>
          </a:xfrm>
          <a:prstGeom prst="leftRightArrow">
            <a:avLst>
              <a:gd name="adj1" fmla="val 50000"/>
              <a:gd name="adj2" fmla="val 50001"/>
            </a:avLst>
          </a:prstGeom>
          <a:gradFill rotWithShape="1">
            <a:gsLst>
              <a:gs pos="0">
                <a:srgbClr val="CC99FF"/>
              </a:gs>
              <a:gs pos="100000">
                <a:schemeClr val="bg1"/>
              </a:gs>
            </a:gsLst>
            <a:lin ang="5400000" scaled="1"/>
          </a:gradFill>
          <a:ln w="9525">
            <a:solidFill>
              <a:schemeClr val="tx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b="1" dirty="0">
                <a:latin typeface="Helvetica Neue LT Std 55 Roman"/>
                <a:ea typeface="+mn-ea"/>
                <a:cs typeface="+mn-cs"/>
              </a:rPr>
              <a:t>Integration</a:t>
            </a:r>
          </a:p>
        </p:txBody>
      </p:sp>
      <p:sp>
        <p:nvSpPr>
          <p:cNvPr id="21515" name="TextBox 4"/>
          <p:cNvSpPr txBox="1">
            <a:spLocks noChangeArrowheads="1"/>
          </p:cNvSpPr>
          <p:nvPr/>
        </p:nvSpPr>
        <p:spPr bwMode="auto">
          <a:xfrm>
            <a:off x="458789" y="2636839"/>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1</a:t>
            </a:r>
          </a:p>
        </p:txBody>
      </p:sp>
      <p:sp>
        <p:nvSpPr>
          <p:cNvPr id="21516" name="TextBox 15"/>
          <p:cNvSpPr txBox="1">
            <a:spLocks noChangeArrowheads="1"/>
          </p:cNvSpPr>
          <p:nvPr/>
        </p:nvSpPr>
        <p:spPr bwMode="auto">
          <a:xfrm>
            <a:off x="1065214" y="4314825"/>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2</a:t>
            </a:r>
          </a:p>
        </p:txBody>
      </p:sp>
      <p:sp>
        <p:nvSpPr>
          <p:cNvPr id="21517" name="TextBox 16"/>
          <p:cNvSpPr txBox="1">
            <a:spLocks noChangeArrowheads="1"/>
          </p:cNvSpPr>
          <p:nvPr/>
        </p:nvSpPr>
        <p:spPr bwMode="auto">
          <a:xfrm>
            <a:off x="2027239" y="4324351"/>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3</a:t>
            </a:r>
          </a:p>
        </p:txBody>
      </p:sp>
      <p:sp>
        <p:nvSpPr>
          <p:cNvPr id="21518" name="TextBox 17"/>
          <p:cNvSpPr txBox="1">
            <a:spLocks noChangeArrowheads="1"/>
          </p:cNvSpPr>
          <p:nvPr/>
        </p:nvSpPr>
        <p:spPr bwMode="auto">
          <a:xfrm>
            <a:off x="6850064" y="4324351"/>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4</a:t>
            </a:r>
          </a:p>
        </p:txBody>
      </p:sp>
      <p:sp>
        <p:nvSpPr>
          <p:cNvPr id="21519" name="TextBox 18"/>
          <p:cNvSpPr txBox="1">
            <a:spLocks noChangeArrowheads="1"/>
          </p:cNvSpPr>
          <p:nvPr/>
        </p:nvSpPr>
        <p:spPr bwMode="auto">
          <a:xfrm>
            <a:off x="6299200" y="2625725"/>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5</a:t>
            </a:r>
          </a:p>
        </p:txBody>
      </p:sp>
      <p:sp>
        <p:nvSpPr>
          <p:cNvPr id="21520" name="TextBox 19"/>
          <p:cNvSpPr txBox="1">
            <a:spLocks noChangeArrowheads="1"/>
          </p:cNvSpPr>
          <p:nvPr/>
        </p:nvSpPr>
        <p:spPr bwMode="auto">
          <a:xfrm>
            <a:off x="5638800" y="50434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6</a:t>
            </a:r>
          </a:p>
        </p:txBody>
      </p:sp>
      <p:sp>
        <p:nvSpPr>
          <p:cNvPr id="21521" name="TextBox 21"/>
          <p:cNvSpPr txBox="1">
            <a:spLocks noChangeArrowheads="1"/>
          </p:cNvSpPr>
          <p:nvPr/>
        </p:nvSpPr>
        <p:spPr bwMode="auto">
          <a:xfrm>
            <a:off x="4191000" y="5856289"/>
            <a:ext cx="3016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C00000"/>
                </a:solidFill>
              </a:rPr>
              <a:t>7</a:t>
            </a:r>
          </a:p>
          <a:p>
            <a:pPr eaLnBrk="1" hangingPunct="1"/>
            <a:endParaRPr lang="en-US" sz="1200" b="1">
              <a:solidFill>
                <a:srgbClr val="C00000"/>
              </a:solidFill>
            </a:endParaRPr>
          </a:p>
        </p:txBody>
      </p:sp>
      <p:sp>
        <p:nvSpPr>
          <p:cNvPr id="92179" name="Text Box 19"/>
          <p:cNvSpPr txBox="1">
            <a:spLocks noChangeArrowheads="1"/>
          </p:cNvSpPr>
          <p:nvPr/>
        </p:nvSpPr>
        <p:spPr bwMode="auto">
          <a:xfrm>
            <a:off x="3048000" y="1371600"/>
            <a:ext cx="304800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Calibri" charset="0"/>
                <a:ea typeface="ＭＳ Ｐゴシック" charset="0"/>
                <a:cs typeface="ＭＳ Ｐゴシック" charset="0"/>
              </a:defRPr>
            </a:lvl1pPr>
            <a:lvl2pPr marL="914400" indent="-457200">
              <a:defRPr sz="2400">
                <a:solidFill>
                  <a:schemeClr val="tx1"/>
                </a:solidFill>
                <a:latin typeface="Calibri" charset="0"/>
                <a:ea typeface="ＭＳ Ｐゴシック" charset="0"/>
              </a:defRPr>
            </a:lvl2pPr>
            <a:lvl3pPr marL="1371600" indent="-457200">
              <a:defRPr sz="2400">
                <a:solidFill>
                  <a:schemeClr val="tx1"/>
                </a:solidFill>
                <a:latin typeface="Calibri" charset="0"/>
                <a:ea typeface="ＭＳ Ｐゴシック" charset="0"/>
              </a:defRPr>
            </a:lvl3pPr>
            <a:lvl4pPr marL="1828800" indent="-457200">
              <a:defRPr sz="2400">
                <a:solidFill>
                  <a:schemeClr val="tx1"/>
                </a:solidFill>
                <a:latin typeface="Calibri" charset="0"/>
                <a:ea typeface="ＭＳ Ｐゴシック" charset="0"/>
              </a:defRPr>
            </a:lvl4pPr>
            <a:lvl5pPr marL="2286000" indent="-457200">
              <a:defRPr sz="2400">
                <a:solidFill>
                  <a:schemeClr val="tx1"/>
                </a:solidFill>
                <a:latin typeface="Calibri" charset="0"/>
                <a:ea typeface="ＭＳ Ｐゴシック" charset="0"/>
              </a:defRPr>
            </a:lvl5pPr>
            <a:lvl6pPr marL="2743200" indent="-457200" fontAlgn="base">
              <a:spcBef>
                <a:spcPct val="0"/>
              </a:spcBef>
              <a:spcAft>
                <a:spcPct val="0"/>
              </a:spcAft>
              <a:defRPr sz="2400">
                <a:solidFill>
                  <a:schemeClr val="tx1"/>
                </a:solidFill>
                <a:latin typeface="Calibri" charset="0"/>
                <a:ea typeface="ＭＳ Ｐゴシック" charset="0"/>
              </a:defRPr>
            </a:lvl6pPr>
            <a:lvl7pPr marL="3200400" indent="-457200" fontAlgn="base">
              <a:spcBef>
                <a:spcPct val="0"/>
              </a:spcBef>
              <a:spcAft>
                <a:spcPct val="0"/>
              </a:spcAft>
              <a:defRPr sz="2400">
                <a:solidFill>
                  <a:schemeClr val="tx1"/>
                </a:solidFill>
                <a:latin typeface="Calibri" charset="0"/>
                <a:ea typeface="ＭＳ Ｐゴシック" charset="0"/>
              </a:defRPr>
            </a:lvl7pPr>
            <a:lvl8pPr marL="3657600" indent="-457200" fontAlgn="base">
              <a:spcBef>
                <a:spcPct val="0"/>
              </a:spcBef>
              <a:spcAft>
                <a:spcPct val="0"/>
              </a:spcAft>
              <a:defRPr sz="2400">
                <a:solidFill>
                  <a:schemeClr val="tx1"/>
                </a:solidFill>
                <a:latin typeface="Calibri" charset="0"/>
                <a:ea typeface="ＭＳ Ｐゴシック" charset="0"/>
              </a:defRPr>
            </a:lvl8pPr>
            <a:lvl9pPr marL="4114800" indent="-457200" fontAlgn="base">
              <a:spcBef>
                <a:spcPct val="0"/>
              </a:spcBef>
              <a:spcAft>
                <a:spcPct val="0"/>
              </a:spcAft>
              <a:defRPr sz="2400">
                <a:solidFill>
                  <a:schemeClr val="tx1"/>
                </a:solidFill>
                <a:latin typeface="Calibri" charset="0"/>
                <a:ea typeface="ＭＳ Ｐゴシック" charset="0"/>
              </a:defRPr>
            </a:lvl9pPr>
          </a:lstStyle>
          <a:p>
            <a:pPr defTabSz="914400">
              <a:spcBef>
                <a:spcPct val="50000"/>
              </a:spcBef>
              <a:buFontTx/>
              <a:buAutoNum type="arabicPeriod"/>
              <a:defRPr/>
            </a:pPr>
            <a:r>
              <a:rPr lang="en-US" sz="1400" smtClean="0">
                <a:solidFill>
                  <a:srgbClr val="C41604"/>
                </a:solidFill>
              </a:rPr>
              <a:t>Broadcaster Options</a:t>
            </a:r>
          </a:p>
          <a:p>
            <a:pPr defTabSz="914400">
              <a:spcBef>
                <a:spcPct val="50000"/>
              </a:spcBef>
              <a:buFontTx/>
              <a:buAutoNum type="arabicPeriod"/>
              <a:defRPr/>
            </a:pPr>
            <a:r>
              <a:rPr lang="en-US" sz="1400" smtClean="0">
                <a:solidFill>
                  <a:srgbClr val="C41604"/>
                </a:solidFill>
              </a:rPr>
              <a:t>Reverse Auction Design</a:t>
            </a:r>
          </a:p>
          <a:p>
            <a:pPr defTabSz="914400">
              <a:spcBef>
                <a:spcPct val="50000"/>
              </a:spcBef>
              <a:buFontTx/>
              <a:buAutoNum type="arabicPeriod"/>
              <a:defRPr/>
            </a:pPr>
            <a:r>
              <a:rPr lang="en-US" sz="1400" smtClean="0">
                <a:solidFill>
                  <a:srgbClr val="C41604"/>
                </a:solidFill>
              </a:rPr>
              <a:t>Repacking of Broadcast Stations</a:t>
            </a:r>
          </a:p>
          <a:p>
            <a:pPr defTabSz="914400">
              <a:spcBef>
                <a:spcPct val="50000"/>
              </a:spcBef>
              <a:buFontTx/>
              <a:buAutoNum type="arabicPeriod"/>
              <a:defRPr/>
            </a:pPr>
            <a:r>
              <a:rPr lang="en-US" sz="1400" smtClean="0">
                <a:solidFill>
                  <a:srgbClr val="C41604"/>
                </a:solidFill>
              </a:rPr>
              <a:t>Forward Auction Design</a:t>
            </a:r>
          </a:p>
          <a:p>
            <a:pPr defTabSz="914400">
              <a:spcBef>
                <a:spcPct val="50000"/>
              </a:spcBef>
              <a:buFontTx/>
              <a:buAutoNum type="arabicPeriod"/>
              <a:defRPr/>
            </a:pPr>
            <a:r>
              <a:rPr lang="en-US" sz="1400" smtClean="0">
                <a:solidFill>
                  <a:srgbClr val="C41604"/>
                </a:solidFill>
              </a:rPr>
              <a:t>600 MHz Band Plan</a:t>
            </a:r>
          </a:p>
          <a:p>
            <a:pPr defTabSz="914400">
              <a:spcBef>
                <a:spcPct val="50000"/>
              </a:spcBef>
              <a:buFontTx/>
              <a:buAutoNum type="arabicPeriod"/>
              <a:defRPr/>
            </a:pPr>
            <a:r>
              <a:rPr lang="en-US" sz="1400" smtClean="0">
                <a:solidFill>
                  <a:srgbClr val="C41604"/>
                </a:solidFill>
              </a:rPr>
              <a:t>Integration of Forward and Reverse Auctions </a:t>
            </a:r>
          </a:p>
          <a:p>
            <a:pPr defTabSz="914400">
              <a:spcBef>
                <a:spcPct val="50000"/>
              </a:spcBef>
              <a:buFontTx/>
              <a:buAutoNum type="arabicPeriod"/>
              <a:defRPr/>
            </a:pPr>
            <a:r>
              <a:rPr lang="en-US" sz="1400" smtClean="0">
                <a:solidFill>
                  <a:srgbClr val="C41604"/>
                </a:solidFill>
              </a:rPr>
              <a:t>Unlicensed Use/TV Whitespaces</a:t>
            </a:r>
          </a:p>
        </p:txBody>
      </p:sp>
      <p:sp>
        <p:nvSpPr>
          <p:cNvPr id="2" name="Footer Placeholder 1"/>
          <p:cNvSpPr>
            <a:spLocks noGrp="1"/>
          </p:cNvSpPr>
          <p:nvPr>
            <p:ph type="ftr" sz="quarter" idx="11"/>
          </p:nvPr>
        </p:nvSpPr>
        <p:spPr/>
        <p:txBody>
          <a:bodyPr/>
          <a:lstStyle/>
          <a:p>
            <a:r>
              <a:rPr lang="en-US" smtClean="0"/>
              <a:t>NSF workshop Nov. 2013</a:t>
            </a:r>
            <a:endParaRPr lang="en-US"/>
          </a:p>
        </p:txBody>
      </p:sp>
      <p:sp>
        <p:nvSpPr>
          <p:cNvPr id="3" name="Slide Number Placeholder 2"/>
          <p:cNvSpPr>
            <a:spLocks noGrp="1"/>
          </p:cNvSpPr>
          <p:nvPr>
            <p:ph type="sldNum" sz="quarter" idx="12"/>
          </p:nvPr>
        </p:nvSpPr>
        <p:spPr/>
        <p:txBody>
          <a:bodyPr/>
          <a:lstStyle/>
          <a:p>
            <a:fld id="{7C89E2E9-8F28-AD43-8875-6078F115E0CC}" type="slidenum">
              <a:rPr lang="en-US" smtClean="0"/>
              <a:t>18</a:t>
            </a:fld>
            <a:endParaRPr lang="en-US"/>
          </a:p>
        </p:txBody>
      </p:sp>
    </p:spTree>
    <p:extLst>
      <p:ext uri="{BB962C8B-B14F-4D97-AF65-F5344CB8AC3E}">
        <p14:creationId xmlns:p14="http://schemas.microsoft.com/office/powerpoint/2010/main" val="3223591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
          <p:cNvSpPr txBox="1">
            <a:spLocks noChangeArrowheads="1"/>
          </p:cNvSpPr>
          <p:nvPr/>
        </p:nvSpPr>
        <p:spPr bwMode="auto">
          <a:xfrm>
            <a:off x="296863" y="3621088"/>
            <a:ext cx="8686800"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b="1">
                <a:solidFill>
                  <a:schemeClr val="tx1"/>
                </a:solidFill>
                <a:latin typeface="Arial" charset="0"/>
                <a:ea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Arial" charset="0"/>
                <a:ea typeface="ＭＳ Ｐゴシック" charset="0"/>
              </a:defRPr>
            </a:lvl9pPr>
          </a:lstStyle>
          <a:p>
            <a:pPr algn="l" eaLnBrk="1" hangingPunct="1">
              <a:spcBef>
                <a:spcPct val="20000"/>
              </a:spcBef>
              <a:buFont typeface="Arial" charset="0"/>
              <a:buChar char="•"/>
            </a:pPr>
            <a:r>
              <a:rPr lang="en-US" sz="2200" b="0" dirty="0">
                <a:cs typeface="ＭＳ Ｐゴシック" charset="0"/>
              </a:rPr>
              <a:t>Amount of spectrum available is auction-dependent:  </a:t>
            </a:r>
            <a:br>
              <a:rPr lang="en-US" sz="2200" b="0" dirty="0">
                <a:cs typeface="ＭＳ Ｐゴシック" charset="0"/>
              </a:rPr>
            </a:br>
            <a:r>
              <a:rPr lang="ja-JP" altLang="en-US" sz="2200" b="0" dirty="0">
                <a:cs typeface="ＭＳ Ｐゴシック" charset="0"/>
              </a:rPr>
              <a:t>“</a:t>
            </a:r>
            <a:r>
              <a:rPr lang="en-US" sz="2200" b="0" dirty="0">
                <a:cs typeface="ＭＳ Ｐゴシック" charset="0"/>
              </a:rPr>
              <a:t>X cleared</a:t>
            </a:r>
            <a:r>
              <a:rPr lang="ja-JP" altLang="en-US" sz="2200" b="0" dirty="0">
                <a:cs typeface="ＭＳ Ｐゴシック" charset="0"/>
              </a:rPr>
              <a:t>”</a:t>
            </a:r>
            <a:r>
              <a:rPr lang="en-US" sz="2200" b="0" dirty="0">
                <a:cs typeface="ＭＳ Ｐゴシック" charset="0"/>
              </a:rPr>
              <a:t> (downlink) and </a:t>
            </a:r>
            <a:r>
              <a:rPr lang="ja-JP" altLang="en-US" sz="2200" b="0" dirty="0">
                <a:cs typeface="ＭＳ Ｐゴシック" charset="0"/>
              </a:rPr>
              <a:t>“</a:t>
            </a:r>
            <a:r>
              <a:rPr lang="en-US" sz="2200" b="0" dirty="0">
                <a:cs typeface="ＭＳ Ｐゴシック" charset="0"/>
              </a:rPr>
              <a:t>Y cleared</a:t>
            </a:r>
            <a:r>
              <a:rPr lang="ja-JP" altLang="en-US" sz="2200" b="0" dirty="0">
                <a:cs typeface="ＭＳ Ｐゴシック" charset="0"/>
              </a:rPr>
              <a:t>”</a:t>
            </a:r>
            <a:r>
              <a:rPr lang="en-US" sz="2200" b="0" dirty="0">
                <a:cs typeface="ＭＳ Ｐゴシック" charset="0"/>
              </a:rPr>
              <a:t> (uplink)</a:t>
            </a:r>
          </a:p>
          <a:p>
            <a:pPr algn="l" eaLnBrk="1" hangingPunct="1">
              <a:spcBef>
                <a:spcPct val="20000"/>
              </a:spcBef>
              <a:buFont typeface="Arial" charset="0"/>
              <a:buChar char="•"/>
            </a:pPr>
            <a:r>
              <a:rPr lang="en-US" sz="2200" b="0" dirty="0">
                <a:cs typeface="ＭＳ Ｐゴシック" charset="0"/>
              </a:rPr>
              <a:t>Uplink located at channel 51 (698 MHz) and expands downward </a:t>
            </a:r>
          </a:p>
          <a:p>
            <a:pPr algn="l" eaLnBrk="1" hangingPunct="1">
              <a:spcBef>
                <a:spcPct val="20000"/>
              </a:spcBef>
              <a:buFont typeface="Arial" charset="0"/>
              <a:buChar char="•"/>
            </a:pPr>
            <a:r>
              <a:rPr lang="en-US" sz="2200" b="0" dirty="0">
                <a:cs typeface="ＭＳ Ｐゴシック" charset="0"/>
              </a:rPr>
              <a:t>Downlink located at channel 36 (608 MHz) and expands downward </a:t>
            </a:r>
          </a:p>
          <a:p>
            <a:pPr algn="l" eaLnBrk="1" hangingPunct="1">
              <a:spcBef>
                <a:spcPct val="20000"/>
              </a:spcBef>
              <a:buFont typeface="Arial" charset="0"/>
              <a:buChar char="•"/>
            </a:pPr>
            <a:r>
              <a:rPr lang="en-US" sz="2200" b="0" dirty="0">
                <a:cs typeface="ＭＳ Ｐゴシック" charset="0"/>
              </a:rPr>
              <a:t>5 </a:t>
            </a:r>
            <a:r>
              <a:rPr lang="en-US" sz="2200" b="0" dirty="0" smtClean="0">
                <a:cs typeface="ＭＳ Ｐゴシック" charset="0"/>
              </a:rPr>
              <a:t>MHz blocks </a:t>
            </a:r>
            <a:r>
              <a:rPr lang="en-US" sz="2200" b="0" dirty="0">
                <a:cs typeface="ＭＳ Ｐゴシック" charset="0"/>
              </a:rPr>
              <a:t>proposed, paired wherever possible</a:t>
            </a:r>
          </a:p>
          <a:p>
            <a:pPr algn="l" eaLnBrk="1" hangingPunct="1">
              <a:spcBef>
                <a:spcPct val="20000"/>
              </a:spcBef>
              <a:buFont typeface="Arial" charset="0"/>
              <a:buChar char="•"/>
            </a:pPr>
            <a:r>
              <a:rPr lang="en-US" sz="2200" b="0" dirty="0">
                <a:cs typeface="ＭＳ Ｐゴシック" charset="0"/>
              </a:rPr>
              <a:t>6 </a:t>
            </a:r>
            <a:r>
              <a:rPr lang="en-US" sz="2200" b="0" dirty="0" smtClean="0">
                <a:cs typeface="ＭＳ Ｐゴシック" charset="0"/>
              </a:rPr>
              <a:t>MHz </a:t>
            </a:r>
            <a:r>
              <a:rPr lang="en-US" sz="2200" b="0" dirty="0">
                <a:cs typeface="ＭＳ Ｐゴシック" charset="0"/>
              </a:rPr>
              <a:t>guard bands proposed, available for unlicensed use</a:t>
            </a:r>
          </a:p>
        </p:txBody>
      </p:sp>
      <p:sp>
        <p:nvSpPr>
          <p:cNvPr id="11" name="Rectangle 14"/>
          <p:cNvSpPr>
            <a:spLocks noChangeArrowheads="1"/>
          </p:cNvSpPr>
          <p:nvPr/>
        </p:nvSpPr>
        <p:spPr bwMode="auto">
          <a:xfrm>
            <a:off x="1468438" y="1504950"/>
            <a:ext cx="449262" cy="1363663"/>
          </a:xfrm>
          <a:prstGeom prst="rect">
            <a:avLst/>
          </a:prstGeom>
          <a:solidFill>
            <a:schemeClr val="bg1">
              <a:lumMod val="95000"/>
            </a:schemeClr>
          </a:solidFill>
          <a:ln>
            <a:noFill/>
          </a:ln>
        </p:spPr>
        <p:txBody>
          <a:bodyPr/>
          <a:lstStyle/>
          <a:p>
            <a:pPr>
              <a:defRPr/>
            </a:pPr>
            <a:endParaRPr lang="en-US" b="0">
              <a:ea typeface="+mn-ea"/>
            </a:endParaRPr>
          </a:p>
        </p:txBody>
      </p:sp>
      <p:sp>
        <p:nvSpPr>
          <p:cNvPr id="33799" name="Rectangle 15"/>
          <p:cNvSpPr>
            <a:spLocks noChangeArrowheads="1"/>
          </p:cNvSpPr>
          <p:nvPr/>
        </p:nvSpPr>
        <p:spPr bwMode="auto">
          <a:xfrm>
            <a:off x="1468438" y="1504950"/>
            <a:ext cx="449262"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00" name="Rectangle 16"/>
          <p:cNvSpPr>
            <a:spLocks noChangeArrowheads="1"/>
          </p:cNvSpPr>
          <p:nvPr/>
        </p:nvSpPr>
        <p:spPr bwMode="auto">
          <a:xfrm>
            <a:off x="1574800" y="2124075"/>
            <a:ext cx="295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LMR</a:t>
            </a:r>
            <a:endParaRPr lang="en-US" b="0"/>
          </a:p>
        </p:txBody>
      </p:sp>
      <p:sp>
        <p:nvSpPr>
          <p:cNvPr id="14" name="Rectangle 17"/>
          <p:cNvSpPr>
            <a:spLocks noChangeArrowheads="1"/>
          </p:cNvSpPr>
          <p:nvPr/>
        </p:nvSpPr>
        <p:spPr bwMode="auto">
          <a:xfrm>
            <a:off x="7613650" y="1504950"/>
            <a:ext cx="823913" cy="1363663"/>
          </a:xfrm>
          <a:prstGeom prst="rect">
            <a:avLst/>
          </a:prstGeom>
          <a:solidFill>
            <a:schemeClr val="bg1">
              <a:lumMod val="95000"/>
            </a:schemeClr>
          </a:solidFill>
          <a:ln>
            <a:noFill/>
          </a:ln>
        </p:spPr>
        <p:txBody>
          <a:bodyPr/>
          <a:lstStyle/>
          <a:p>
            <a:pPr>
              <a:defRPr/>
            </a:pPr>
            <a:endParaRPr lang="en-US" b="0">
              <a:ea typeface="+mn-ea"/>
            </a:endParaRPr>
          </a:p>
        </p:txBody>
      </p:sp>
      <p:sp>
        <p:nvSpPr>
          <p:cNvPr id="33802" name="Rectangle 18"/>
          <p:cNvSpPr>
            <a:spLocks noChangeArrowheads="1"/>
          </p:cNvSpPr>
          <p:nvPr/>
        </p:nvSpPr>
        <p:spPr bwMode="auto">
          <a:xfrm>
            <a:off x="7613650" y="1504950"/>
            <a:ext cx="823913"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03" name="Rectangle 19"/>
          <p:cNvSpPr>
            <a:spLocks noChangeArrowheads="1"/>
          </p:cNvSpPr>
          <p:nvPr/>
        </p:nvSpPr>
        <p:spPr bwMode="auto">
          <a:xfrm>
            <a:off x="7781925" y="2038350"/>
            <a:ext cx="2714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700 </a:t>
            </a:r>
            <a:endParaRPr lang="en-US" b="0"/>
          </a:p>
        </p:txBody>
      </p:sp>
      <p:sp>
        <p:nvSpPr>
          <p:cNvPr id="33804" name="Rectangle 20"/>
          <p:cNvSpPr>
            <a:spLocks noChangeArrowheads="1"/>
          </p:cNvSpPr>
          <p:nvPr/>
        </p:nvSpPr>
        <p:spPr bwMode="auto">
          <a:xfrm>
            <a:off x="8040688" y="2038350"/>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MHz </a:t>
            </a:r>
            <a:endParaRPr lang="en-US" b="0"/>
          </a:p>
        </p:txBody>
      </p:sp>
      <p:sp>
        <p:nvSpPr>
          <p:cNvPr id="33805" name="Rectangle 21"/>
          <p:cNvSpPr>
            <a:spLocks noChangeArrowheads="1"/>
          </p:cNvSpPr>
          <p:nvPr/>
        </p:nvSpPr>
        <p:spPr bwMode="auto">
          <a:xfrm>
            <a:off x="7870825" y="2200275"/>
            <a:ext cx="390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Uplink</a:t>
            </a:r>
            <a:endParaRPr lang="en-US" b="0"/>
          </a:p>
        </p:txBody>
      </p:sp>
      <p:sp>
        <p:nvSpPr>
          <p:cNvPr id="19" name="Rectangle 22"/>
          <p:cNvSpPr>
            <a:spLocks noChangeArrowheads="1"/>
          </p:cNvSpPr>
          <p:nvPr/>
        </p:nvSpPr>
        <p:spPr bwMode="auto">
          <a:xfrm>
            <a:off x="4465638" y="1504950"/>
            <a:ext cx="900112" cy="1363663"/>
          </a:xfrm>
          <a:prstGeom prst="rect">
            <a:avLst/>
          </a:prstGeom>
          <a:solidFill>
            <a:schemeClr val="accent6">
              <a:lumMod val="40000"/>
              <a:lumOff val="60000"/>
            </a:schemeClr>
          </a:solidFill>
          <a:ln>
            <a:noFill/>
          </a:ln>
        </p:spPr>
        <p:txBody>
          <a:bodyPr/>
          <a:lstStyle/>
          <a:p>
            <a:pPr>
              <a:defRPr/>
            </a:pPr>
            <a:endParaRPr lang="en-US" b="0">
              <a:ea typeface="+mn-ea"/>
            </a:endParaRPr>
          </a:p>
        </p:txBody>
      </p:sp>
      <p:sp>
        <p:nvSpPr>
          <p:cNvPr id="33807" name="Rectangle 23"/>
          <p:cNvSpPr>
            <a:spLocks noChangeArrowheads="1"/>
          </p:cNvSpPr>
          <p:nvPr/>
        </p:nvSpPr>
        <p:spPr bwMode="auto">
          <a:xfrm>
            <a:off x="4465638" y="1504950"/>
            <a:ext cx="900112"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08" name="Rectangle 24"/>
          <p:cNvSpPr>
            <a:spLocks noChangeArrowheads="1"/>
          </p:cNvSpPr>
          <p:nvPr/>
        </p:nvSpPr>
        <p:spPr bwMode="auto">
          <a:xfrm>
            <a:off x="4672013" y="2038350"/>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600 </a:t>
            </a:r>
            <a:endParaRPr lang="en-US" b="0"/>
          </a:p>
        </p:txBody>
      </p:sp>
      <p:sp>
        <p:nvSpPr>
          <p:cNvPr id="33809" name="Rectangle 25"/>
          <p:cNvSpPr>
            <a:spLocks noChangeArrowheads="1"/>
          </p:cNvSpPr>
          <p:nvPr/>
        </p:nvSpPr>
        <p:spPr bwMode="auto">
          <a:xfrm>
            <a:off x="4930775" y="2038350"/>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MHz </a:t>
            </a:r>
            <a:endParaRPr lang="en-US" b="0"/>
          </a:p>
        </p:txBody>
      </p:sp>
      <p:sp>
        <p:nvSpPr>
          <p:cNvPr id="33810" name="Rectangle 26"/>
          <p:cNvSpPr>
            <a:spLocks noChangeArrowheads="1"/>
          </p:cNvSpPr>
          <p:nvPr/>
        </p:nvSpPr>
        <p:spPr bwMode="auto">
          <a:xfrm>
            <a:off x="4665663" y="2200275"/>
            <a:ext cx="569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Downlink</a:t>
            </a:r>
            <a:endParaRPr lang="en-US" b="0"/>
          </a:p>
        </p:txBody>
      </p:sp>
      <p:sp>
        <p:nvSpPr>
          <p:cNvPr id="24" name="Rectangle 27"/>
          <p:cNvSpPr>
            <a:spLocks noChangeArrowheads="1"/>
          </p:cNvSpPr>
          <p:nvPr/>
        </p:nvSpPr>
        <p:spPr bwMode="auto">
          <a:xfrm>
            <a:off x="1917700" y="1504950"/>
            <a:ext cx="2398713" cy="1363663"/>
          </a:xfrm>
          <a:prstGeom prst="rect">
            <a:avLst/>
          </a:prstGeom>
          <a:solidFill>
            <a:schemeClr val="bg1">
              <a:lumMod val="75000"/>
            </a:schemeClr>
          </a:solidFill>
          <a:ln>
            <a:noFill/>
          </a:ln>
        </p:spPr>
        <p:txBody>
          <a:bodyPr/>
          <a:lstStyle/>
          <a:p>
            <a:pPr>
              <a:defRPr/>
            </a:pPr>
            <a:endParaRPr lang="en-US" b="0">
              <a:ea typeface="+mn-ea"/>
            </a:endParaRPr>
          </a:p>
        </p:txBody>
      </p:sp>
      <p:sp>
        <p:nvSpPr>
          <p:cNvPr id="33812" name="Rectangle 28"/>
          <p:cNvSpPr>
            <a:spLocks noChangeArrowheads="1"/>
          </p:cNvSpPr>
          <p:nvPr/>
        </p:nvSpPr>
        <p:spPr bwMode="auto">
          <a:xfrm>
            <a:off x="1917700" y="1504950"/>
            <a:ext cx="2398713"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13" name="Rectangle 29"/>
          <p:cNvSpPr>
            <a:spLocks noChangeArrowheads="1"/>
          </p:cNvSpPr>
          <p:nvPr/>
        </p:nvSpPr>
        <p:spPr bwMode="auto">
          <a:xfrm>
            <a:off x="2752725" y="2124075"/>
            <a:ext cx="809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TV Channels</a:t>
            </a:r>
            <a:endParaRPr lang="en-US" b="0"/>
          </a:p>
        </p:txBody>
      </p:sp>
      <p:sp>
        <p:nvSpPr>
          <p:cNvPr id="33814" name="Rectangle 30"/>
          <p:cNvSpPr>
            <a:spLocks noChangeArrowheads="1"/>
          </p:cNvSpPr>
          <p:nvPr/>
        </p:nvSpPr>
        <p:spPr bwMode="auto">
          <a:xfrm>
            <a:off x="5230813" y="3233738"/>
            <a:ext cx="214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608</a:t>
            </a:r>
            <a:endParaRPr lang="en-US" b="0"/>
          </a:p>
        </p:txBody>
      </p:sp>
      <p:sp>
        <p:nvSpPr>
          <p:cNvPr id="33815" name="Rectangle 31"/>
          <p:cNvSpPr>
            <a:spLocks noChangeArrowheads="1"/>
          </p:cNvSpPr>
          <p:nvPr/>
        </p:nvSpPr>
        <p:spPr bwMode="auto">
          <a:xfrm>
            <a:off x="7553325" y="3233738"/>
            <a:ext cx="214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698</a:t>
            </a:r>
            <a:endParaRPr lang="en-US" b="0"/>
          </a:p>
        </p:txBody>
      </p:sp>
      <p:sp>
        <p:nvSpPr>
          <p:cNvPr id="33816" name="Rectangle 32"/>
          <p:cNvSpPr>
            <a:spLocks noChangeArrowheads="1"/>
          </p:cNvSpPr>
          <p:nvPr/>
        </p:nvSpPr>
        <p:spPr bwMode="auto">
          <a:xfrm>
            <a:off x="5568950" y="3233738"/>
            <a:ext cx="214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614</a:t>
            </a:r>
            <a:endParaRPr lang="en-US" b="0"/>
          </a:p>
        </p:txBody>
      </p:sp>
      <p:sp>
        <p:nvSpPr>
          <p:cNvPr id="33817" name="Rectangle 33"/>
          <p:cNvSpPr>
            <a:spLocks noChangeArrowheads="1"/>
          </p:cNvSpPr>
          <p:nvPr/>
        </p:nvSpPr>
        <p:spPr bwMode="auto">
          <a:xfrm>
            <a:off x="1858963" y="3233738"/>
            <a:ext cx="214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470</a:t>
            </a:r>
            <a:endParaRPr lang="en-US" b="0"/>
          </a:p>
        </p:txBody>
      </p:sp>
      <p:sp>
        <p:nvSpPr>
          <p:cNvPr id="33818" name="Rectangle 34"/>
          <p:cNvSpPr>
            <a:spLocks noChangeArrowheads="1"/>
          </p:cNvSpPr>
          <p:nvPr/>
        </p:nvSpPr>
        <p:spPr bwMode="auto">
          <a:xfrm>
            <a:off x="309563" y="3233738"/>
            <a:ext cx="10985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i="1">
                <a:solidFill>
                  <a:srgbClr val="000000"/>
                </a:solidFill>
                <a:latin typeface="Calibri" charset="0"/>
              </a:rPr>
              <a:t>Frequencies in MHz</a:t>
            </a:r>
            <a:endParaRPr lang="en-US" b="0"/>
          </a:p>
        </p:txBody>
      </p:sp>
      <p:sp>
        <p:nvSpPr>
          <p:cNvPr id="32" name="Rectangle 35"/>
          <p:cNvSpPr>
            <a:spLocks noChangeArrowheads="1"/>
          </p:cNvSpPr>
          <p:nvPr/>
        </p:nvSpPr>
        <p:spPr bwMode="auto">
          <a:xfrm>
            <a:off x="5514975" y="1504950"/>
            <a:ext cx="1049338" cy="1363663"/>
          </a:xfrm>
          <a:prstGeom prst="rect">
            <a:avLst/>
          </a:prstGeom>
          <a:solidFill>
            <a:schemeClr val="bg1">
              <a:lumMod val="75000"/>
            </a:schemeClr>
          </a:solidFill>
          <a:ln>
            <a:noFill/>
          </a:ln>
        </p:spPr>
        <p:txBody>
          <a:bodyPr/>
          <a:lstStyle/>
          <a:p>
            <a:pPr>
              <a:defRPr/>
            </a:pPr>
            <a:endParaRPr lang="en-US" b="0">
              <a:ea typeface="+mn-ea"/>
            </a:endParaRPr>
          </a:p>
        </p:txBody>
      </p:sp>
      <p:sp>
        <p:nvSpPr>
          <p:cNvPr id="33820" name="Rectangle 36"/>
          <p:cNvSpPr>
            <a:spLocks noChangeArrowheads="1"/>
          </p:cNvSpPr>
          <p:nvPr/>
        </p:nvSpPr>
        <p:spPr bwMode="auto">
          <a:xfrm>
            <a:off x="5514975" y="1504950"/>
            <a:ext cx="1049338"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21" name="Rectangle 37"/>
          <p:cNvSpPr>
            <a:spLocks noChangeArrowheads="1"/>
          </p:cNvSpPr>
          <p:nvPr/>
        </p:nvSpPr>
        <p:spPr bwMode="auto">
          <a:xfrm>
            <a:off x="5675313" y="2124075"/>
            <a:ext cx="809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TV Channels</a:t>
            </a:r>
            <a:endParaRPr lang="en-US" b="0"/>
          </a:p>
        </p:txBody>
      </p:sp>
      <p:sp>
        <p:nvSpPr>
          <p:cNvPr id="35" name="Rectangle 38"/>
          <p:cNvSpPr>
            <a:spLocks noChangeArrowheads="1"/>
          </p:cNvSpPr>
          <p:nvPr/>
        </p:nvSpPr>
        <p:spPr bwMode="auto">
          <a:xfrm>
            <a:off x="6713538" y="1504950"/>
            <a:ext cx="900112" cy="1363663"/>
          </a:xfrm>
          <a:prstGeom prst="rect">
            <a:avLst/>
          </a:prstGeom>
          <a:solidFill>
            <a:schemeClr val="accent6">
              <a:lumMod val="40000"/>
              <a:lumOff val="60000"/>
            </a:schemeClr>
          </a:solidFill>
          <a:ln>
            <a:noFill/>
          </a:ln>
        </p:spPr>
        <p:txBody>
          <a:bodyPr/>
          <a:lstStyle/>
          <a:p>
            <a:pPr>
              <a:defRPr/>
            </a:pPr>
            <a:endParaRPr lang="en-US" b="0">
              <a:ea typeface="+mn-ea"/>
            </a:endParaRPr>
          </a:p>
        </p:txBody>
      </p:sp>
      <p:sp>
        <p:nvSpPr>
          <p:cNvPr id="33823" name="Rectangle 39"/>
          <p:cNvSpPr>
            <a:spLocks noChangeArrowheads="1"/>
          </p:cNvSpPr>
          <p:nvPr/>
        </p:nvSpPr>
        <p:spPr bwMode="auto">
          <a:xfrm>
            <a:off x="6713538" y="1504950"/>
            <a:ext cx="900112"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24" name="Rectangle 40"/>
          <p:cNvSpPr>
            <a:spLocks noChangeArrowheads="1"/>
          </p:cNvSpPr>
          <p:nvPr/>
        </p:nvSpPr>
        <p:spPr bwMode="auto">
          <a:xfrm>
            <a:off x="6919913" y="2038350"/>
            <a:ext cx="2714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600 </a:t>
            </a:r>
            <a:endParaRPr lang="en-US" b="0"/>
          </a:p>
        </p:txBody>
      </p:sp>
      <p:sp>
        <p:nvSpPr>
          <p:cNvPr id="33825" name="Rectangle 41"/>
          <p:cNvSpPr>
            <a:spLocks noChangeArrowheads="1"/>
          </p:cNvSpPr>
          <p:nvPr/>
        </p:nvSpPr>
        <p:spPr bwMode="auto">
          <a:xfrm>
            <a:off x="7178675" y="2038350"/>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MHz </a:t>
            </a:r>
            <a:endParaRPr lang="en-US" b="0"/>
          </a:p>
        </p:txBody>
      </p:sp>
      <p:sp>
        <p:nvSpPr>
          <p:cNvPr id="33826" name="Rectangle 42"/>
          <p:cNvSpPr>
            <a:spLocks noChangeArrowheads="1"/>
          </p:cNvSpPr>
          <p:nvPr/>
        </p:nvSpPr>
        <p:spPr bwMode="auto">
          <a:xfrm>
            <a:off x="7008813" y="2200275"/>
            <a:ext cx="390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rPr>
              <a:t>Uplink</a:t>
            </a:r>
            <a:endParaRPr lang="en-US" b="0"/>
          </a:p>
        </p:txBody>
      </p:sp>
      <p:sp>
        <p:nvSpPr>
          <p:cNvPr id="40" name="Rectangle 43"/>
          <p:cNvSpPr>
            <a:spLocks noChangeArrowheads="1"/>
          </p:cNvSpPr>
          <p:nvPr/>
        </p:nvSpPr>
        <p:spPr bwMode="auto">
          <a:xfrm>
            <a:off x="5365750" y="1504950"/>
            <a:ext cx="149225" cy="1363663"/>
          </a:xfrm>
          <a:prstGeom prst="rect">
            <a:avLst/>
          </a:prstGeom>
          <a:solidFill>
            <a:schemeClr val="accent6">
              <a:lumMod val="75000"/>
            </a:schemeClr>
          </a:solidFill>
          <a:ln>
            <a:noFill/>
          </a:ln>
        </p:spPr>
        <p:txBody>
          <a:bodyPr/>
          <a:lstStyle/>
          <a:p>
            <a:pPr>
              <a:defRPr/>
            </a:pPr>
            <a:endParaRPr lang="en-US" b="0">
              <a:ea typeface="+mn-ea"/>
            </a:endParaRPr>
          </a:p>
        </p:txBody>
      </p:sp>
      <p:sp>
        <p:nvSpPr>
          <p:cNvPr id="33828" name="Rectangle 44"/>
          <p:cNvSpPr>
            <a:spLocks noChangeArrowheads="1"/>
          </p:cNvSpPr>
          <p:nvPr/>
        </p:nvSpPr>
        <p:spPr bwMode="auto">
          <a:xfrm>
            <a:off x="5365750" y="1504950"/>
            <a:ext cx="149225"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29" name="Rectangle 45"/>
          <p:cNvSpPr>
            <a:spLocks noChangeArrowheads="1"/>
          </p:cNvSpPr>
          <p:nvPr/>
        </p:nvSpPr>
        <p:spPr bwMode="auto">
          <a:xfrm rot="5400000">
            <a:off x="4976812" y="2101851"/>
            <a:ext cx="9064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577850" indent="-577850"/>
            <a:r>
              <a:rPr lang="en-US" sz="1100" b="0">
                <a:solidFill>
                  <a:srgbClr val="FFFFFF"/>
                </a:solidFill>
              </a:rPr>
              <a:t>Channel 37</a:t>
            </a:r>
            <a:endParaRPr lang="en-US" b="0"/>
          </a:p>
        </p:txBody>
      </p:sp>
      <p:sp>
        <p:nvSpPr>
          <p:cNvPr id="43" name="Rectangle 47"/>
          <p:cNvSpPr>
            <a:spLocks noChangeArrowheads="1"/>
          </p:cNvSpPr>
          <p:nvPr/>
        </p:nvSpPr>
        <p:spPr bwMode="auto">
          <a:xfrm>
            <a:off x="4316413" y="1504950"/>
            <a:ext cx="149225" cy="1363663"/>
          </a:xfrm>
          <a:prstGeom prst="rect">
            <a:avLst/>
          </a:prstGeom>
          <a:solidFill>
            <a:schemeClr val="accent6">
              <a:lumMod val="20000"/>
              <a:lumOff val="80000"/>
            </a:schemeClr>
          </a:solidFill>
          <a:ln>
            <a:noFill/>
          </a:ln>
        </p:spPr>
        <p:txBody>
          <a:bodyPr/>
          <a:lstStyle/>
          <a:p>
            <a:pPr>
              <a:defRPr/>
            </a:pPr>
            <a:endParaRPr lang="en-US" b="0">
              <a:ea typeface="+mn-ea"/>
            </a:endParaRPr>
          </a:p>
        </p:txBody>
      </p:sp>
      <p:sp>
        <p:nvSpPr>
          <p:cNvPr id="33831" name="Rectangle 48"/>
          <p:cNvSpPr>
            <a:spLocks noChangeArrowheads="1"/>
          </p:cNvSpPr>
          <p:nvPr/>
        </p:nvSpPr>
        <p:spPr bwMode="auto">
          <a:xfrm>
            <a:off x="4316413" y="1504950"/>
            <a:ext cx="149225"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32" name="Rectangle 54"/>
          <p:cNvSpPr>
            <a:spLocks noChangeArrowheads="1"/>
          </p:cNvSpPr>
          <p:nvPr/>
        </p:nvSpPr>
        <p:spPr bwMode="auto">
          <a:xfrm rot="5400000">
            <a:off x="4307681" y="2445544"/>
            <a:ext cx="1365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577850" indent="-577850"/>
            <a:r>
              <a:rPr lang="en-US" sz="800" b="0">
                <a:solidFill>
                  <a:srgbClr val="000000"/>
                </a:solidFill>
              </a:rPr>
              <a:t> </a:t>
            </a:r>
            <a:endParaRPr lang="en-US" b="0"/>
          </a:p>
        </p:txBody>
      </p:sp>
      <p:sp>
        <p:nvSpPr>
          <p:cNvPr id="33833" name="Rectangle 58"/>
          <p:cNvSpPr>
            <a:spLocks noChangeArrowheads="1"/>
          </p:cNvSpPr>
          <p:nvPr/>
        </p:nvSpPr>
        <p:spPr bwMode="auto">
          <a:xfrm rot="5400000">
            <a:off x="3786188" y="2141538"/>
            <a:ext cx="12160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577850" indent="-577850"/>
            <a:r>
              <a:rPr lang="en-US" sz="800" b="0">
                <a:solidFill>
                  <a:srgbClr val="000000"/>
                </a:solidFill>
              </a:rPr>
              <a:t>Lower Guard Band</a:t>
            </a:r>
            <a:endParaRPr lang="en-US" b="0"/>
          </a:p>
        </p:txBody>
      </p:sp>
      <p:sp>
        <p:nvSpPr>
          <p:cNvPr id="47" name="Rectangle 59"/>
          <p:cNvSpPr>
            <a:spLocks noChangeArrowheads="1"/>
          </p:cNvSpPr>
          <p:nvPr/>
        </p:nvSpPr>
        <p:spPr bwMode="auto">
          <a:xfrm>
            <a:off x="6564313" y="1504950"/>
            <a:ext cx="149225" cy="1363663"/>
          </a:xfrm>
          <a:prstGeom prst="rect">
            <a:avLst/>
          </a:prstGeom>
          <a:solidFill>
            <a:schemeClr val="accent6">
              <a:lumMod val="20000"/>
              <a:lumOff val="80000"/>
            </a:schemeClr>
          </a:solidFill>
          <a:ln>
            <a:noFill/>
          </a:ln>
        </p:spPr>
        <p:txBody>
          <a:bodyPr/>
          <a:lstStyle/>
          <a:p>
            <a:pPr>
              <a:defRPr/>
            </a:pPr>
            <a:endParaRPr lang="en-US" b="0">
              <a:ea typeface="+mn-ea"/>
            </a:endParaRPr>
          </a:p>
        </p:txBody>
      </p:sp>
      <p:sp>
        <p:nvSpPr>
          <p:cNvPr id="33835" name="Rectangle 60"/>
          <p:cNvSpPr>
            <a:spLocks noChangeArrowheads="1"/>
          </p:cNvSpPr>
          <p:nvPr/>
        </p:nvSpPr>
        <p:spPr bwMode="auto">
          <a:xfrm>
            <a:off x="6564313" y="1504950"/>
            <a:ext cx="149225" cy="1363663"/>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33836" name="Rectangle 71"/>
          <p:cNvSpPr>
            <a:spLocks noChangeArrowheads="1"/>
          </p:cNvSpPr>
          <p:nvPr/>
        </p:nvSpPr>
        <p:spPr bwMode="auto">
          <a:xfrm>
            <a:off x="4194175" y="3233738"/>
            <a:ext cx="214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608</a:t>
            </a:r>
            <a:endParaRPr lang="en-US" b="0"/>
          </a:p>
        </p:txBody>
      </p:sp>
      <p:sp>
        <p:nvSpPr>
          <p:cNvPr id="33837" name="Rectangle 72"/>
          <p:cNvSpPr>
            <a:spLocks noChangeArrowheads="1"/>
          </p:cNvSpPr>
          <p:nvPr/>
        </p:nvSpPr>
        <p:spPr bwMode="auto">
          <a:xfrm>
            <a:off x="4392613" y="3233738"/>
            <a:ext cx="428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a:t>
            </a:r>
            <a:endParaRPr lang="en-US" b="0"/>
          </a:p>
        </p:txBody>
      </p:sp>
      <p:sp>
        <p:nvSpPr>
          <p:cNvPr id="33838" name="Rectangle 73"/>
          <p:cNvSpPr>
            <a:spLocks noChangeArrowheads="1"/>
          </p:cNvSpPr>
          <p:nvPr/>
        </p:nvSpPr>
        <p:spPr bwMode="auto">
          <a:xfrm>
            <a:off x="4446588" y="3233738"/>
            <a:ext cx="73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X</a:t>
            </a:r>
            <a:endParaRPr lang="en-US" b="0"/>
          </a:p>
        </p:txBody>
      </p:sp>
      <p:sp>
        <p:nvSpPr>
          <p:cNvPr id="33839" name="Rectangle 74"/>
          <p:cNvSpPr>
            <a:spLocks noChangeArrowheads="1"/>
          </p:cNvSpPr>
          <p:nvPr/>
        </p:nvSpPr>
        <p:spPr bwMode="auto">
          <a:xfrm>
            <a:off x="6442075" y="3233738"/>
            <a:ext cx="214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698</a:t>
            </a:r>
            <a:endParaRPr lang="en-US" b="0"/>
          </a:p>
        </p:txBody>
      </p:sp>
      <p:sp>
        <p:nvSpPr>
          <p:cNvPr id="33840" name="Rectangle 75"/>
          <p:cNvSpPr>
            <a:spLocks noChangeArrowheads="1"/>
          </p:cNvSpPr>
          <p:nvPr/>
        </p:nvSpPr>
        <p:spPr bwMode="auto">
          <a:xfrm>
            <a:off x="6653213" y="3233738"/>
            <a:ext cx="428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a:t>
            </a:r>
            <a:endParaRPr lang="en-US" b="0"/>
          </a:p>
        </p:txBody>
      </p:sp>
      <p:sp>
        <p:nvSpPr>
          <p:cNvPr id="33841" name="Rectangle 76"/>
          <p:cNvSpPr>
            <a:spLocks noChangeArrowheads="1"/>
          </p:cNvSpPr>
          <p:nvPr/>
        </p:nvSpPr>
        <p:spPr bwMode="auto">
          <a:xfrm>
            <a:off x="6691313" y="3233738"/>
            <a:ext cx="682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Y</a:t>
            </a:r>
            <a:endParaRPr lang="en-US" b="0"/>
          </a:p>
        </p:txBody>
      </p:sp>
      <p:sp>
        <p:nvSpPr>
          <p:cNvPr id="33842" name="Line 77"/>
          <p:cNvSpPr>
            <a:spLocks noChangeShapeType="1"/>
          </p:cNvSpPr>
          <p:nvPr/>
        </p:nvSpPr>
        <p:spPr bwMode="auto">
          <a:xfrm>
            <a:off x="1917700" y="2868613"/>
            <a:ext cx="0" cy="29845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3" name="Line 78"/>
          <p:cNvSpPr>
            <a:spLocks noChangeShapeType="1"/>
          </p:cNvSpPr>
          <p:nvPr/>
        </p:nvSpPr>
        <p:spPr bwMode="auto">
          <a:xfrm>
            <a:off x="5365750" y="2868613"/>
            <a:ext cx="0" cy="29845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4" name="Line 79"/>
          <p:cNvSpPr>
            <a:spLocks noChangeShapeType="1"/>
          </p:cNvSpPr>
          <p:nvPr/>
        </p:nvSpPr>
        <p:spPr bwMode="auto">
          <a:xfrm>
            <a:off x="5514975" y="2868613"/>
            <a:ext cx="0" cy="29845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5" name="Line 80"/>
          <p:cNvSpPr>
            <a:spLocks noChangeShapeType="1"/>
          </p:cNvSpPr>
          <p:nvPr/>
        </p:nvSpPr>
        <p:spPr bwMode="auto">
          <a:xfrm>
            <a:off x="7613650" y="2868613"/>
            <a:ext cx="0" cy="29845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6" name="Line 81"/>
          <p:cNvSpPr>
            <a:spLocks noChangeShapeType="1"/>
          </p:cNvSpPr>
          <p:nvPr/>
        </p:nvSpPr>
        <p:spPr bwMode="auto">
          <a:xfrm>
            <a:off x="4316413" y="2868613"/>
            <a:ext cx="0" cy="29845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7" name="Line 82"/>
          <p:cNvSpPr>
            <a:spLocks noChangeShapeType="1"/>
          </p:cNvSpPr>
          <p:nvPr/>
        </p:nvSpPr>
        <p:spPr bwMode="auto">
          <a:xfrm>
            <a:off x="6564313" y="2868613"/>
            <a:ext cx="0" cy="29845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8" name="Line 83"/>
          <p:cNvSpPr>
            <a:spLocks noChangeShapeType="1"/>
          </p:cNvSpPr>
          <p:nvPr/>
        </p:nvSpPr>
        <p:spPr bwMode="auto">
          <a:xfrm>
            <a:off x="6702425" y="3017838"/>
            <a:ext cx="735013" cy="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9" name="Freeform 84"/>
          <p:cNvSpPr>
            <a:spLocks/>
          </p:cNvSpPr>
          <p:nvPr/>
        </p:nvSpPr>
        <p:spPr bwMode="auto">
          <a:xfrm>
            <a:off x="6564313" y="2968625"/>
            <a:ext cx="150812" cy="98425"/>
          </a:xfrm>
          <a:custGeom>
            <a:avLst/>
            <a:gdLst>
              <a:gd name="T0" fmla="*/ 2147483647 w 95"/>
              <a:gd name="T1" fmla="*/ 2147483647 h 62"/>
              <a:gd name="T2" fmla="*/ 0 w 95"/>
              <a:gd name="T3" fmla="*/ 2147483647 h 62"/>
              <a:gd name="T4" fmla="*/ 2147483647 w 95"/>
              <a:gd name="T5" fmla="*/ 0 h 62"/>
              <a:gd name="T6" fmla="*/ 2147483647 w 95"/>
              <a:gd name="T7" fmla="*/ 2147483647 h 62"/>
              <a:gd name="T8" fmla="*/ 0 60000 65536"/>
              <a:gd name="T9" fmla="*/ 0 60000 65536"/>
              <a:gd name="T10" fmla="*/ 0 60000 65536"/>
              <a:gd name="T11" fmla="*/ 0 60000 65536"/>
              <a:gd name="T12" fmla="*/ 0 w 95"/>
              <a:gd name="T13" fmla="*/ 0 h 62"/>
              <a:gd name="T14" fmla="*/ 95 w 95"/>
              <a:gd name="T15" fmla="*/ 62 h 62"/>
            </a:gdLst>
            <a:ahLst/>
            <a:cxnLst>
              <a:cxn ang="T8">
                <a:pos x="T0" y="T1"/>
              </a:cxn>
              <a:cxn ang="T9">
                <a:pos x="T2" y="T3"/>
              </a:cxn>
              <a:cxn ang="T10">
                <a:pos x="T4" y="T5"/>
              </a:cxn>
              <a:cxn ang="T11">
                <a:pos x="T6" y="T7"/>
              </a:cxn>
            </a:cxnLst>
            <a:rect l="T12" t="T13" r="T14" b="T15"/>
            <a:pathLst>
              <a:path w="95" h="62">
                <a:moveTo>
                  <a:pt x="95" y="62"/>
                </a:moveTo>
                <a:lnTo>
                  <a:pt x="0" y="31"/>
                </a:lnTo>
                <a:lnTo>
                  <a:pt x="95" y="0"/>
                </a:lnTo>
                <a:lnTo>
                  <a:pt x="95"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85"/>
          <p:cNvSpPr>
            <a:spLocks/>
          </p:cNvSpPr>
          <p:nvPr/>
        </p:nvSpPr>
        <p:spPr bwMode="auto">
          <a:xfrm>
            <a:off x="7424738" y="2968625"/>
            <a:ext cx="150812" cy="98425"/>
          </a:xfrm>
          <a:custGeom>
            <a:avLst/>
            <a:gdLst>
              <a:gd name="T0" fmla="*/ 0 w 95"/>
              <a:gd name="T1" fmla="*/ 0 h 62"/>
              <a:gd name="T2" fmla="*/ 2147483647 w 95"/>
              <a:gd name="T3" fmla="*/ 2147483647 h 62"/>
              <a:gd name="T4" fmla="*/ 0 w 95"/>
              <a:gd name="T5" fmla="*/ 2147483647 h 62"/>
              <a:gd name="T6" fmla="*/ 0 w 95"/>
              <a:gd name="T7" fmla="*/ 0 h 62"/>
              <a:gd name="T8" fmla="*/ 0 60000 65536"/>
              <a:gd name="T9" fmla="*/ 0 60000 65536"/>
              <a:gd name="T10" fmla="*/ 0 60000 65536"/>
              <a:gd name="T11" fmla="*/ 0 60000 65536"/>
              <a:gd name="T12" fmla="*/ 0 w 95"/>
              <a:gd name="T13" fmla="*/ 0 h 62"/>
              <a:gd name="T14" fmla="*/ 95 w 95"/>
              <a:gd name="T15" fmla="*/ 62 h 62"/>
            </a:gdLst>
            <a:ahLst/>
            <a:cxnLst>
              <a:cxn ang="T8">
                <a:pos x="T0" y="T1"/>
              </a:cxn>
              <a:cxn ang="T9">
                <a:pos x="T2" y="T3"/>
              </a:cxn>
              <a:cxn ang="T10">
                <a:pos x="T4" y="T5"/>
              </a:cxn>
              <a:cxn ang="T11">
                <a:pos x="T6" y="T7"/>
              </a:cxn>
            </a:cxnLst>
            <a:rect l="T12" t="T13" r="T14" b="T15"/>
            <a:pathLst>
              <a:path w="95" h="62">
                <a:moveTo>
                  <a:pt x="0" y="0"/>
                </a:moveTo>
                <a:lnTo>
                  <a:pt x="95"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Rectangle 86"/>
          <p:cNvSpPr>
            <a:spLocks noChangeArrowheads="1"/>
          </p:cNvSpPr>
          <p:nvPr/>
        </p:nvSpPr>
        <p:spPr bwMode="auto">
          <a:xfrm>
            <a:off x="6816725" y="2938463"/>
            <a:ext cx="495300"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
        <p:nvSpPr>
          <p:cNvPr id="33852" name="Rectangle 87"/>
          <p:cNvSpPr>
            <a:spLocks noChangeArrowheads="1"/>
          </p:cNvSpPr>
          <p:nvPr/>
        </p:nvSpPr>
        <p:spPr bwMode="auto">
          <a:xfrm>
            <a:off x="6815138" y="2935288"/>
            <a:ext cx="519112"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Y cleared</a:t>
            </a:r>
            <a:endParaRPr lang="en-US" b="0"/>
          </a:p>
        </p:txBody>
      </p:sp>
      <p:sp>
        <p:nvSpPr>
          <p:cNvPr id="33853" name="Line 88"/>
          <p:cNvSpPr>
            <a:spLocks noChangeShapeType="1"/>
          </p:cNvSpPr>
          <p:nvPr/>
        </p:nvSpPr>
        <p:spPr bwMode="auto">
          <a:xfrm>
            <a:off x="4454525" y="3017838"/>
            <a:ext cx="773113" cy="0"/>
          </a:xfrm>
          <a:prstGeom prst="line">
            <a:avLst/>
          </a:prstGeom>
          <a:noFill/>
          <a:ln w="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4" name="Freeform 89"/>
          <p:cNvSpPr>
            <a:spLocks/>
          </p:cNvSpPr>
          <p:nvPr/>
        </p:nvSpPr>
        <p:spPr bwMode="auto">
          <a:xfrm>
            <a:off x="4316413" y="2968625"/>
            <a:ext cx="150812" cy="98425"/>
          </a:xfrm>
          <a:custGeom>
            <a:avLst/>
            <a:gdLst>
              <a:gd name="T0" fmla="*/ 2147483647 w 95"/>
              <a:gd name="T1" fmla="*/ 2147483647 h 62"/>
              <a:gd name="T2" fmla="*/ 0 w 95"/>
              <a:gd name="T3" fmla="*/ 2147483647 h 62"/>
              <a:gd name="T4" fmla="*/ 2147483647 w 95"/>
              <a:gd name="T5" fmla="*/ 0 h 62"/>
              <a:gd name="T6" fmla="*/ 2147483647 w 95"/>
              <a:gd name="T7" fmla="*/ 2147483647 h 62"/>
              <a:gd name="T8" fmla="*/ 0 60000 65536"/>
              <a:gd name="T9" fmla="*/ 0 60000 65536"/>
              <a:gd name="T10" fmla="*/ 0 60000 65536"/>
              <a:gd name="T11" fmla="*/ 0 60000 65536"/>
              <a:gd name="T12" fmla="*/ 0 w 95"/>
              <a:gd name="T13" fmla="*/ 0 h 62"/>
              <a:gd name="T14" fmla="*/ 95 w 95"/>
              <a:gd name="T15" fmla="*/ 62 h 62"/>
            </a:gdLst>
            <a:ahLst/>
            <a:cxnLst>
              <a:cxn ang="T8">
                <a:pos x="T0" y="T1"/>
              </a:cxn>
              <a:cxn ang="T9">
                <a:pos x="T2" y="T3"/>
              </a:cxn>
              <a:cxn ang="T10">
                <a:pos x="T4" y="T5"/>
              </a:cxn>
              <a:cxn ang="T11">
                <a:pos x="T6" y="T7"/>
              </a:cxn>
            </a:cxnLst>
            <a:rect l="T12" t="T13" r="T14" b="T15"/>
            <a:pathLst>
              <a:path w="95" h="62">
                <a:moveTo>
                  <a:pt x="95" y="62"/>
                </a:moveTo>
                <a:lnTo>
                  <a:pt x="0" y="31"/>
                </a:lnTo>
                <a:lnTo>
                  <a:pt x="95" y="0"/>
                </a:lnTo>
                <a:lnTo>
                  <a:pt x="95"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90"/>
          <p:cNvSpPr>
            <a:spLocks/>
          </p:cNvSpPr>
          <p:nvPr/>
        </p:nvSpPr>
        <p:spPr bwMode="auto">
          <a:xfrm>
            <a:off x="5256213" y="2968625"/>
            <a:ext cx="109537" cy="98425"/>
          </a:xfrm>
          <a:custGeom>
            <a:avLst/>
            <a:gdLst>
              <a:gd name="T0" fmla="*/ 0 w 95"/>
              <a:gd name="T1" fmla="*/ 0 h 62"/>
              <a:gd name="T2" fmla="*/ 2147483647 w 95"/>
              <a:gd name="T3" fmla="*/ 2147483647 h 62"/>
              <a:gd name="T4" fmla="*/ 0 w 95"/>
              <a:gd name="T5" fmla="*/ 2147483647 h 62"/>
              <a:gd name="T6" fmla="*/ 0 w 95"/>
              <a:gd name="T7" fmla="*/ 0 h 62"/>
              <a:gd name="T8" fmla="*/ 0 60000 65536"/>
              <a:gd name="T9" fmla="*/ 0 60000 65536"/>
              <a:gd name="T10" fmla="*/ 0 60000 65536"/>
              <a:gd name="T11" fmla="*/ 0 60000 65536"/>
              <a:gd name="T12" fmla="*/ 0 w 95"/>
              <a:gd name="T13" fmla="*/ 0 h 62"/>
              <a:gd name="T14" fmla="*/ 95 w 95"/>
              <a:gd name="T15" fmla="*/ 62 h 62"/>
            </a:gdLst>
            <a:ahLst/>
            <a:cxnLst>
              <a:cxn ang="T8">
                <a:pos x="T0" y="T1"/>
              </a:cxn>
              <a:cxn ang="T9">
                <a:pos x="T2" y="T3"/>
              </a:cxn>
              <a:cxn ang="T10">
                <a:pos x="T4" y="T5"/>
              </a:cxn>
              <a:cxn ang="T11">
                <a:pos x="T6" y="T7"/>
              </a:cxn>
            </a:cxnLst>
            <a:rect l="T12" t="T13" r="T14" b="T15"/>
            <a:pathLst>
              <a:path w="95" h="62">
                <a:moveTo>
                  <a:pt x="0" y="0"/>
                </a:moveTo>
                <a:lnTo>
                  <a:pt x="95"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Rectangle 91"/>
          <p:cNvSpPr>
            <a:spLocks noChangeArrowheads="1"/>
          </p:cNvSpPr>
          <p:nvPr/>
        </p:nvSpPr>
        <p:spPr bwMode="auto">
          <a:xfrm>
            <a:off x="4584700" y="2938463"/>
            <a:ext cx="500063"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
        <p:nvSpPr>
          <p:cNvPr id="33857" name="Rectangle 92"/>
          <p:cNvSpPr>
            <a:spLocks noChangeArrowheads="1"/>
          </p:cNvSpPr>
          <p:nvPr/>
        </p:nvSpPr>
        <p:spPr bwMode="auto">
          <a:xfrm>
            <a:off x="4603750" y="2935288"/>
            <a:ext cx="523875"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X cleared</a:t>
            </a:r>
            <a:endParaRPr lang="en-US" b="0"/>
          </a:p>
        </p:txBody>
      </p:sp>
      <p:sp>
        <p:nvSpPr>
          <p:cNvPr id="33858" name="Rectangle 32"/>
          <p:cNvSpPr>
            <a:spLocks noChangeArrowheads="1"/>
          </p:cNvSpPr>
          <p:nvPr/>
        </p:nvSpPr>
        <p:spPr bwMode="auto">
          <a:xfrm>
            <a:off x="5370513" y="1279525"/>
            <a:ext cx="142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37</a:t>
            </a:r>
            <a:endParaRPr lang="en-US" b="0"/>
          </a:p>
        </p:txBody>
      </p:sp>
      <p:sp>
        <p:nvSpPr>
          <p:cNvPr id="33859" name="Rectangle 33"/>
          <p:cNvSpPr>
            <a:spLocks noChangeArrowheads="1"/>
          </p:cNvSpPr>
          <p:nvPr/>
        </p:nvSpPr>
        <p:spPr bwMode="auto">
          <a:xfrm>
            <a:off x="1916113" y="1277938"/>
            <a:ext cx="1444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14</a:t>
            </a:r>
            <a:endParaRPr lang="en-US" b="0"/>
          </a:p>
        </p:txBody>
      </p:sp>
      <p:sp>
        <p:nvSpPr>
          <p:cNvPr id="33860" name="Rectangle 34"/>
          <p:cNvSpPr>
            <a:spLocks noChangeArrowheads="1"/>
          </p:cNvSpPr>
          <p:nvPr/>
        </p:nvSpPr>
        <p:spPr bwMode="auto">
          <a:xfrm>
            <a:off x="322263" y="1279525"/>
            <a:ext cx="1127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i="1">
                <a:solidFill>
                  <a:srgbClr val="000000"/>
                </a:solidFill>
                <a:latin typeface="Calibri" charset="0"/>
              </a:rPr>
              <a:t>TV Channel Number</a:t>
            </a:r>
            <a:endParaRPr lang="en-US" b="0"/>
          </a:p>
        </p:txBody>
      </p:sp>
      <p:sp>
        <p:nvSpPr>
          <p:cNvPr id="33861" name="Rectangle 58"/>
          <p:cNvSpPr>
            <a:spLocks noChangeArrowheads="1"/>
          </p:cNvSpPr>
          <p:nvPr/>
        </p:nvSpPr>
        <p:spPr bwMode="auto">
          <a:xfrm rot="5400000">
            <a:off x="6032500" y="2151063"/>
            <a:ext cx="12160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577850" indent="-577850"/>
            <a:r>
              <a:rPr lang="en-US" sz="800" b="0">
                <a:solidFill>
                  <a:srgbClr val="000000"/>
                </a:solidFill>
              </a:rPr>
              <a:t>Upper Guard Band</a:t>
            </a:r>
            <a:endParaRPr lang="en-US" b="0"/>
          </a:p>
        </p:txBody>
      </p:sp>
      <p:sp>
        <p:nvSpPr>
          <p:cNvPr id="33862" name="Rectangle 74"/>
          <p:cNvSpPr>
            <a:spLocks noChangeArrowheads="1"/>
          </p:cNvSpPr>
          <p:nvPr/>
        </p:nvSpPr>
        <p:spPr bwMode="auto">
          <a:xfrm>
            <a:off x="7475538" y="1277938"/>
            <a:ext cx="1444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577850" indent="-577850"/>
            <a:r>
              <a:rPr lang="en-US" sz="1100" b="0">
                <a:solidFill>
                  <a:srgbClr val="000000"/>
                </a:solidFill>
                <a:latin typeface="Calibri" charset="0"/>
              </a:rPr>
              <a:t>51</a:t>
            </a:r>
            <a:endParaRPr lang="en-US" b="0"/>
          </a:p>
        </p:txBody>
      </p:sp>
      <p:sp>
        <p:nvSpPr>
          <p:cNvPr id="2" name="Title 1"/>
          <p:cNvSpPr>
            <a:spLocks noGrp="1"/>
          </p:cNvSpPr>
          <p:nvPr>
            <p:ph type="title"/>
          </p:nvPr>
        </p:nvSpPr>
        <p:spPr/>
        <p:txBody>
          <a:bodyPr/>
          <a:lstStyle/>
          <a:p>
            <a:r>
              <a:rPr lang="en-US" dirty="0" smtClean="0"/>
              <a:t>Band plan – general idea</a:t>
            </a:r>
            <a:endParaRPr lang="en-US" dirty="0"/>
          </a:p>
        </p:txBody>
      </p:sp>
      <p:sp>
        <p:nvSpPr>
          <p:cNvPr id="3" name="Footer Placeholder 2"/>
          <p:cNvSpPr>
            <a:spLocks noGrp="1"/>
          </p:cNvSpPr>
          <p:nvPr>
            <p:ph type="ftr" sz="quarter" idx="11"/>
          </p:nvPr>
        </p:nvSpPr>
        <p:spPr/>
        <p:txBody>
          <a:bodyPr/>
          <a:lstStyle/>
          <a:p>
            <a:r>
              <a:rPr lang="en-US" smtClean="0"/>
              <a:t>NSF workshop Nov. 2013</a:t>
            </a:r>
            <a:endParaRPr lang="en-US"/>
          </a:p>
        </p:txBody>
      </p:sp>
      <p:sp>
        <p:nvSpPr>
          <p:cNvPr id="4" name="Slide Number Placeholder 3"/>
          <p:cNvSpPr>
            <a:spLocks noGrp="1"/>
          </p:cNvSpPr>
          <p:nvPr>
            <p:ph type="sldNum" sz="quarter" idx="12"/>
          </p:nvPr>
        </p:nvSpPr>
        <p:spPr/>
        <p:txBody>
          <a:bodyPr/>
          <a:lstStyle/>
          <a:p>
            <a:fld id="{7C89E2E9-8F28-AD43-8875-6078F115E0CC}" type="slidenum">
              <a:rPr lang="en-US" smtClean="0"/>
              <a:t>19</a:t>
            </a:fld>
            <a:endParaRPr lang="en-US"/>
          </a:p>
        </p:txBody>
      </p:sp>
    </p:spTree>
    <p:extLst>
      <p:ext uri="{BB962C8B-B14F-4D97-AF65-F5344CB8AC3E}">
        <p14:creationId xmlns:p14="http://schemas.microsoft.com/office/powerpoint/2010/main" val="78144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A bit about the FCC</a:t>
            </a:r>
          </a:p>
          <a:p>
            <a:r>
              <a:rPr lang="en-US" dirty="0" smtClean="0"/>
              <a:t>The role of research: another broader impact vector?</a:t>
            </a:r>
          </a:p>
          <a:p>
            <a:r>
              <a:rPr lang="en-US" dirty="0" smtClean="0"/>
              <a:t>What has changed in the last ten years?</a:t>
            </a:r>
          </a:p>
          <a:p>
            <a:r>
              <a:rPr lang="en-US" dirty="0" smtClean="0"/>
              <a:t>What questions do policy makers ask?</a:t>
            </a:r>
          </a:p>
          <a:p>
            <a:r>
              <a:rPr lang="en-US" dirty="0" smtClean="0"/>
              <a:t>The FCC incentive auction</a:t>
            </a:r>
          </a:p>
          <a:p>
            <a:r>
              <a:rPr lang="en-US" smtClean="0"/>
              <a:t>New frontiers for </a:t>
            </a:r>
            <a:r>
              <a:rPr lang="en-US" dirty="0" smtClean="0"/>
              <a:t>spectrum sharing: 3.5 GHz</a:t>
            </a:r>
          </a:p>
          <a:p>
            <a:r>
              <a:rPr lang="en-US" dirty="0" smtClean="0"/>
              <a:t>What data sources are available?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35566542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Effect of Repacking</a:t>
            </a:r>
            <a:endParaRPr lang="en-US"/>
          </a:p>
        </p:txBody>
      </p:sp>
      <p:sp>
        <p:nvSpPr>
          <p:cNvPr id="25602" name="Text Box 3"/>
          <p:cNvSpPr txBox="1">
            <a:spLocks noChangeArrowheads="1"/>
          </p:cNvSpPr>
          <p:nvPr/>
        </p:nvSpPr>
        <p:spPr bwMode="auto">
          <a:xfrm>
            <a:off x="152400" y="1676401"/>
            <a:ext cx="883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035050" indent="-5778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eaLnBrk="1" hangingPunct="1">
              <a:spcBef>
                <a:spcPct val="50000"/>
              </a:spcBef>
              <a:buFontTx/>
              <a:buAutoNum type="arabicPeriod"/>
            </a:pPr>
            <a:endParaRPr lang="en-US" sz="1200">
              <a:latin typeface="Arial" charset="0"/>
            </a:endParaRPr>
          </a:p>
        </p:txBody>
      </p:sp>
      <p:sp>
        <p:nvSpPr>
          <p:cNvPr id="25603" name="Rectangle 11"/>
          <p:cNvSpPr>
            <a:spLocks noChangeArrowheads="1"/>
          </p:cNvSpPr>
          <p:nvPr/>
        </p:nvSpPr>
        <p:spPr bwMode="auto">
          <a:xfrm>
            <a:off x="457200" y="18288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defTabSz="914400" eaLnBrk="0" hangingPunct="0">
              <a:spcBef>
                <a:spcPct val="20000"/>
              </a:spcBef>
            </a:pPr>
            <a:endParaRPr lang="en-US" sz="2000">
              <a:latin typeface="Arial" charset="0"/>
            </a:endParaRPr>
          </a:p>
          <a:p>
            <a:pPr marL="609600" indent="-609600" defTabSz="914400" eaLnBrk="0" hangingPunct="0">
              <a:spcBef>
                <a:spcPct val="20000"/>
              </a:spcBef>
            </a:pPr>
            <a:endParaRPr lang="en-US" sz="2000">
              <a:latin typeface="Arial" charset="0"/>
            </a:endParaRPr>
          </a:p>
        </p:txBody>
      </p:sp>
      <p:sp>
        <p:nvSpPr>
          <p:cNvPr id="14" name="Line 41"/>
          <p:cNvSpPr>
            <a:spLocks noChangeShapeType="1"/>
          </p:cNvSpPr>
          <p:nvPr/>
        </p:nvSpPr>
        <p:spPr bwMode="auto">
          <a:xfrm>
            <a:off x="152400" y="3413125"/>
            <a:ext cx="8686800" cy="0"/>
          </a:xfrm>
          <a:prstGeom prst="line">
            <a:avLst/>
          </a:prstGeom>
          <a:noFill/>
          <a:ln w="25400">
            <a:gradFill flip="none" rotWithShape="1">
              <a:gsLst>
                <a:gs pos="0">
                  <a:schemeClr val="accent2">
                    <a:lumMod val="50000"/>
                  </a:schemeClr>
                </a:gs>
                <a:gs pos="100000">
                  <a:prstClr val="white"/>
                </a:gs>
              </a:gsLst>
              <a:path path="circle">
                <a:fillToRect l="50000" t="50000" r="50000" b="50000"/>
              </a:path>
              <a:tileRect/>
            </a:gradFill>
            <a:prstDash val="solid"/>
            <a:round/>
            <a:headEnd/>
            <a:tailEnd/>
          </a:ln>
          <a:effectLst/>
          <a:extLst/>
        </p:spPr>
        <p:txBody>
          <a:bodyPr/>
          <a:lstStyle/>
          <a:p>
            <a:pPr algn="ctr" defTabSz="914400">
              <a:spcBef>
                <a:spcPct val="50000"/>
              </a:spcBef>
              <a:defRPr/>
            </a:pPr>
            <a:endParaRPr lang="en-US" sz="2000" b="1">
              <a:latin typeface="Arial" charset="0"/>
              <a:ea typeface="+mn-ea"/>
              <a:cs typeface="+mn-cs"/>
            </a:endParaRPr>
          </a:p>
        </p:txBody>
      </p:sp>
      <p:sp>
        <p:nvSpPr>
          <p:cNvPr id="17" name="Oval 8"/>
          <p:cNvSpPr>
            <a:spLocks noChangeArrowheads="1"/>
          </p:cNvSpPr>
          <p:nvPr/>
        </p:nvSpPr>
        <p:spPr bwMode="auto">
          <a:xfrm>
            <a:off x="2895600" y="1676401"/>
            <a:ext cx="990600" cy="966788"/>
          </a:xfrm>
          <a:prstGeom prst="ellipse">
            <a:avLst/>
          </a:prstGeom>
          <a:gradFill rotWithShape="1">
            <a:gsLst>
              <a:gs pos="0">
                <a:schemeClr val="accent1">
                  <a:gamma/>
                  <a:shade val="63529"/>
                  <a:invGamma/>
                </a:schemeClr>
              </a:gs>
              <a:gs pos="100000">
                <a:schemeClr val="accent1">
                  <a:alpha val="62000"/>
                </a:schemeClr>
              </a:gs>
            </a:gsLst>
            <a:path path="shape">
              <a:fillToRect l="50000" t="50000" r="50000" b="50000"/>
            </a:path>
          </a:gradFill>
          <a:ln w="19050">
            <a:solidFill>
              <a:schemeClr val="accent1"/>
            </a:solidFill>
            <a:prstDash val="dash"/>
            <a:round/>
            <a:headEnd/>
            <a:tailEnd/>
          </a:ln>
          <a:effectLst>
            <a:outerShdw blurRad="63500" dist="101600" dir="2700000" algn="ctr" rotWithShape="0">
              <a:schemeClr val="bg1">
                <a:lumMod val="50000"/>
                <a:alpha val="75000"/>
              </a:schemeClr>
            </a:outerShdw>
          </a:effectLst>
          <a:extLst/>
        </p:spPr>
        <p:txBody>
          <a:bodyPr wrap="none" anchor="ctr"/>
          <a:lstStyle/>
          <a:p>
            <a:pPr algn="ctr" defTabSz="914400">
              <a:spcBef>
                <a:spcPct val="50000"/>
              </a:spcBef>
              <a:defRPr/>
            </a:pPr>
            <a:r>
              <a:rPr lang="en-US" sz="1600" dirty="0">
                <a:latin typeface="Arial" charset="0"/>
                <a:ea typeface="+mn-ea"/>
                <a:cs typeface="+mn-cs"/>
              </a:rPr>
              <a:t>21</a:t>
            </a:r>
          </a:p>
        </p:txBody>
      </p:sp>
      <p:sp>
        <p:nvSpPr>
          <p:cNvPr id="18" name="Oval 9"/>
          <p:cNvSpPr>
            <a:spLocks noChangeArrowheads="1"/>
          </p:cNvSpPr>
          <p:nvPr/>
        </p:nvSpPr>
        <p:spPr bwMode="auto">
          <a:xfrm>
            <a:off x="3733800" y="1676401"/>
            <a:ext cx="990600" cy="966788"/>
          </a:xfrm>
          <a:prstGeom prst="ellipse">
            <a:avLst/>
          </a:prstGeom>
          <a:gradFill rotWithShape="1">
            <a:gsLst>
              <a:gs pos="0">
                <a:srgbClr val="00FF00">
                  <a:gamma/>
                  <a:shade val="63529"/>
                  <a:invGamma/>
                </a:srgbClr>
              </a:gs>
              <a:gs pos="100000">
                <a:srgbClr val="00FF00">
                  <a:alpha val="24001"/>
                </a:srgbClr>
              </a:gs>
            </a:gsLst>
            <a:path path="shape">
              <a:fillToRect l="50000" t="50000" r="50000" b="50000"/>
            </a:path>
          </a:gradFill>
          <a:ln w="19050">
            <a:solidFill>
              <a:srgbClr val="00FF00"/>
            </a:solidFill>
            <a:prstDash val="dash"/>
            <a:round/>
            <a:headEnd/>
            <a:tailEnd/>
          </a:ln>
          <a:effectLst>
            <a:outerShdw blurRad="63500" dist="101600" dir="2700000" algn="ctr" rotWithShape="0">
              <a:schemeClr val="bg1">
                <a:lumMod val="50000"/>
                <a:alpha val="75000"/>
              </a:schemeClr>
            </a:outerShdw>
          </a:effectLst>
          <a:extLst/>
        </p:spPr>
        <p:txBody>
          <a:bodyPr wrap="none" anchor="ctr"/>
          <a:lstStyle/>
          <a:p>
            <a:pPr algn="ctr" defTabSz="914400">
              <a:spcBef>
                <a:spcPct val="50000"/>
              </a:spcBef>
              <a:defRPr/>
            </a:pPr>
            <a:r>
              <a:rPr lang="en-US" sz="1600" dirty="0">
                <a:latin typeface="Arial" charset="0"/>
                <a:ea typeface="+mn-ea"/>
                <a:cs typeface="+mn-cs"/>
              </a:rPr>
              <a:t>50</a:t>
            </a:r>
          </a:p>
        </p:txBody>
      </p:sp>
      <p:sp>
        <p:nvSpPr>
          <p:cNvPr id="25609" name="Text Box 11"/>
          <p:cNvSpPr txBox="1">
            <a:spLocks noChangeArrowheads="1"/>
          </p:cNvSpPr>
          <p:nvPr/>
        </p:nvSpPr>
        <p:spPr bwMode="auto">
          <a:xfrm>
            <a:off x="5486400" y="3429000"/>
            <a:ext cx="3505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eaLnBrk="1" hangingPunct="1">
              <a:spcBef>
                <a:spcPct val="50000"/>
              </a:spcBef>
            </a:pPr>
            <a:r>
              <a:rPr lang="en-US" sz="1600" b="1">
                <a:latin typeface="Copperplate" charset="0"/>
                <a:cs typeface="Copperplate" charset="0"/>
              </a:rPr>
              <a:t>Potential for </a:t>
            </a:r>
            <a:r>
              <a:rPr lang="en-US" sz="1600" b="1" i="1">
                <a:latin typeface="Copperplate" charset="0"/>
                <a:cs typeface="Copperplate" charset="0"/>
              </a:rPr>
              <a:t>service loss</a:t>
            </a:r>
            <a:r>
              <a:rPr lang="en-US" sz="1600" b="1">
                <a:latin typeface="Copperplate" charset="0"/>
                <a:cs typeface="Copperplate" charset="0"/>
              </a:rPr>
              <a:t> from co-channel interference</a:t>
            </a:r>
          </a:p>
        </p:txBody>
      </p:sp>
      <p:sp>
        <p:nvSpPr>
          <p:cNvPr id="21" name="Oval 13"/>
          <p:cNvSpPr>
            <a:spLocks noChangeArrowheads="1"/>
          </p:cNvSpPr>
          <p:nvPr/>
        </p:nvSpPr>
        <p:spPr bwMode="auto">
          <a:xfrm>
            <a:off x="2895600" y="2819401"/>
            <a:ext cx="990600" cy="966788"/>
          </a:xfrm>
          <a:prstGeom prst="ellipse">
            <a:avLst/>
          </a:prstGeom>
          <a:gradFill rotWithShape="1">
            <a:gsLst>
              <a:gs pos="0">
                <a:schemeClr val="accent1">
                  <a:gamma/>
                  <a:shade val="63529"/>
                  <a:invGamma/>
                </a:schemeClr>
              </a:gs>
              <a:gs pos="100000">
                <a:schemeClr val="accent1">
                  <a:alpha val="62000"/>
                </a:schemeClr>
              </a:gs>
            </a:gsLst>
            <a:path path="shape">
              <a:fillToRect l="50000" t="50000" r="50000" b="50000"/>
            </a:path>
          </a:gradFill>
          <a:ln w="19050">
            <a:solidFill>
              <a:schemeClr val="accent1"/>
            </a:solidFill>
            <a:prstDash val="dash"/>
            <a:round/>
            <a:headEnd/>
            <a:tailEnd/>
          </a:ln>
          <a:effectLst>
            <a:outerShdw blurRad="63500" dist="101600" dir="2700000" algn="ctr" rotWithShape="0">
              <a:schemeClr val="bg1">
                <a:lumMod val="50000"/>
                <a:alpha val="75000"/>
              </a:schemeClr>
            </a:outerShdw>
          </a:effectLst>
          <a:extLst/>
        </p:spPr>
        <p:txBody>
          <a:bodyPr wrap="none" anchor="ctr"/>
          <a:lstStyle/>
          <a:p>
            <a:pPr algn="ctr" defTabSz="914400">
              <a:spcBef>
                <a:spcPct val="50000"/>
              </a:spcBef>
              <a:defRPr/>
            </a:pPr>
            <a:r>
              <a:rPr lang="en-US" sz="1600" dirty="0">
                <a:latin typeface="Arial" charset="0"/>
                <a:ea typeface="+mn-ea"/>
                <a:cs typeface="+mn-cs"/>
              </a:rPr>
              <a:t>21</a:t>
            </a:r>
          </a:p>
        </p:txBody>
      </p:sp>
      <p:sp>
        <p:nvSpPr>
          <p:cNvPr id="23" name="Oval 32"/>
          <p:cNvSpPr>
            <a:spLocks noChangeArrowheads="1"/>
          </p:cNvSpPr>
          <p:nvPr/>
        </p:nvSpPr>
        <p:spPr bwMode="auto">
          <a:xfrm>
            <a:off x="2819400" y="5562600"/>
            <a:ext cx="1066800" cy="1066800"/>
          </a:xfrm>
          <a:prstGeom prst="ellipse">
            <a:avLst/>
          </a:prstGeom>
          <a:gradFill rotWithShape="1">
            <a:gsLst>
              <a:gs pos="0">
                <a:schemeClr val="accent1">
                  <a:gamma/>
                  <a:shade val="63529"/>
                  <a:invGamma/>
                </a:schemeClr>
              </a:gs>
              <a:gs pos="100000">
                <a:schemeClr val="accent1">
                  <a:alpha val="62000"/>
                </a:schemeClr>
              </a:gs>
            </a:gsLst>
            <a:path path="shape">
              <a:fillToRect l="50000" t="50000" r="50000" b="50000"/>
            </a:path>
          </a:gradFill>
          <a:ln w="19050">
            <a:solidFill>
              <a:schemeClr val="accent1"/>
            </a:solidFill>
            <a:prstDash val="dash"/>
            <a:round/>
            <a:headEnd/>
            <a:tailEnd/>
          </a:ln>
          <a:effectLst>
            <a:outerShdw blurRad="63500" dist="101600" dir="2700000" algn="ctr" rotWithShape="0">
              <a:schemeClr val="bg1">
                <a:lumMod val="50000"/>
                <a:alpha val="43000"/>
              </a:schemeClr>
            </a:outerShdw>
          </a:effectLst>
          <a:extLst/>
        </p:spPr>
        <p:txBody>
          <a:bodyPr anchor="ctr"/>
          <a:lstStyle/>
          <a:p>
            <a:pPr algn="ctr" defTabSz="914400">
              <a:spcBef>
                <a:spcPct val="50000"/>
              </a:spcBef>
              <a:defRPr/>
            </a:pPr>
            <a:r>
              <a:rPr lang="en-US" sz="1200">
                <a:latin typeface="Arial" charset="0"/>
                <a:ea typeface="+mn-ea"/>
                <a:cs typeface="+mn-cs"/>
              </a:rPr>
              <a:t>Service POP A (New)</a:t>
            </a:r>
          </a:p>
        </p:txBody>
      </p:sp>
      <p:sp>
        <p:nvSpPr>
          <p:cNvPr id="2" name="Oval 1"/>
          <p:cNvSpPr/>
          <p:nvPr/>
        </p:nvSpPr>
        <p:spPr>
          <a:xfrm>
            <a:off x="3733800" y="3048000"/>
            <a:ext cx="133350" cy="533400"/>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400">
              <a:spcBef>
                <a:spcPct val="50000"/>
              </a:spcBef>
              <a:defRPr/>
            </a:pPr>
            <a:endParaRPr lang="en-US" sz="2000" b="1">
              <a:ln>
                <a:solidFill>
                  <a:srgbClr val="FF0000"/>
                </a:solidFill>
              </a:ln>
              <a:solidFill>
                <a:srgbClr val="FF6600"/>
              </a:solidFill>
            </a:endParaRPr>
          </a:p>
        </p:txBody>
      </p:sp>
      <p:sp>
        <p:nvSpPr>
          <p:cNvPr id="25" name="AutoShape 38"/>
          <p:cNvSpPr>
            <a:spLocks noChangeArrowheads="1"/>
          </p:cNvSpPr>
          <p:nvPr/>
        </p:nvSpPr>
        <p:spPr bwMode="auto">
          <a:xfrm>
            <a:off x="4724400" y="2133600"/>
            <a:ext cx="1219200" cy="1219200"/>
          </a:xfrm>
          <a:prstGeom prst="downArrow">
            <a:avLst>
              <a:gd name="adj1" fmla="val 62500"/>
              <a:gd name="adj2" fmla="val 26644"/>
            </a:avLst>
          </a:prstGeom>
          <a:solidFill>
            <a:schemeClr val="bg1"/>
          </a:solidFill>
          <a:ln w="19050">
            <a:solidFill>
              <a:schemeClr val="tx2">
                <a:lumMod val="60000"/>
                <a:lumOff val="40000"/>
              </a:schemeClr>
            </a:solidFill>
            <a:miter lim="800000"/>
            <a:headEnd/>
            <a:tailEnd/>
          </a:ln>
          <a:effectLst/>
          <a:extLst/>
        </p:spPr>
        <p:txBody>
          <a:bodyPr anchor="ctr"/>
          <a:lstStyle/>
          <a:p>
            <a:pPr algn="ctr" defTabSz="914400">
              <a:spcBef>
                <a:spcPct val="50000"/>
              </a:spcBef>
              <a:defRPr/>
            </a:pPr>
            <a:endParaRPr lang="en-US" sz="1000">
              <a:latin typeface="Arial" pitchFamily="34" charset="0"/>
              <a:ea typeface="MS PGothic" pitchFamily="34" charset="-128"/>
              <a:cs typeface="+mn-cs"/>
            </a:endParaRPr>
          </a:p>
          <a:p>
            <a:pPr algn="ctr" defTabSz="914400">
              <a:spcBef>
                <a:spcPct val="50000"/>
              </a:spcBef>
              <a:defRPr/>
            </a:pPr>
            <a:r>
              <a:rPr lang="en-US" sz="1000">
                <a:latin typeface="Arial" pitchFamily="34" charset="0"/>
                <a:ea typeface="MS PGothic" pitchFamily="34" charset="-128"/>
                <a:cs typeface="+mn-cs"/>
              </a:rPr>
              <a:t>Station on Ch 50 receives new allotment on Ch 21</a:t>
            </a:r>
          </a:p>
          <a:p>
            <a:pPr algn="ctr" defTabSz="914400">
              <a:spcBef>
                <a:spcPct val="50000"/>
              </a:spcBef>
              <a:defRPr/>
            </a:pPr>
            <a:endParaRPr lang="en-US" sz="1000" b="1">
              <a:latin typeface="Arial" pitchFamily="34" charset="0"/>
              <a:ea typeface="MS PGothic" pitchFamily="34" charset="-128"/>
              <a:cs typeface="+mn-cs"/>
            </a:endParaRPr>
          </a:p>
        </p:txBody>
      </p:sp>
      <p:sp>
        <p:nvSpPr>
          <p:cNvPr id="25614" name="Text Box 39"/>
          <p:cNvSpPr txBox="1">
            <a:spLocks noChangeArrowheads="1"/>
          </p:cNvSpPr>
          <p:nvPr/>
        </p:nvSpPr>
        <p:spPr bwMode="auto">
          <a:xfrm>
            <a:off x="228600" y="1752602"/>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eaLnBrk="1" hangingPunct="1">
              <a:spcBef>
                <a:spcPct val="50000"/>
              </a:spcBef>
            </a:pPr>
            <a:r>
              <a:rPr lang="en-US" b="1" u="sng">
                <a:latin typeface="Copperplate" charset="0"/>
                <a:cs typeface="Copperplate" charset="0"/>
              </a:rPr>
              <a:t>ChannelChange</a:t>
            </a:r>
          </a:p>
        </p:txBody>
      </p:sp>
      <p:sp>
        <p:nvSpPr>
          <p:cNvPr id="25615" name="Text Box 40"/>
          <p:cNvSpPr txBox="1">
            <a:spLocks noChangeArrowheads="1"/>
          </p:cNvSpPr>
          <p:nvPr/>
        </p:nvSpPr>
        <p:spPr bwMode="auto">
          <a:xfrm>
            <a:off x="228600" y="4046538"/>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eaLnBrk="1" hangingPunct="1">
              <a:spcBef>
                <a:spcPct val="50000"/>
              </a:spcBef>
            </a:pPr>
            <a:r>
              <a:rPr lang="en-US" b="1" u="sng">
                <a:latin typeface="Copperplate" charset="0"/>
                <a:cs typeface="Copperplate" charset="0"/>
              </a:rPr>
              <a:t>Service Impacts</a:t>
            </a:r>
          </a:p>
        </p:txBody>
      </p:sp>
      <p:sp>
        <p:nvSpPr>
          <p:cNvPr id="29" name="Oval 73"/>
          <p:cNvSpPr>
            <a:spLocks noChangeArrowheads="1"/>
          </p:cNvSpPr>
          <p:nvPr/>
        </p:nvSpPr>
        <p:spPr bwMode="auto">
          <a:xfrm>
            <a:off x="2819400" y="4267200"/>
            <a:ext cx="1066800" cy="1066800"/>
          </a:xfrm>
          <a:prstGeom prst="ellipse">
            <a:avLst/>
          </a:prstGeom>
          <a:gradFill rotWithShape="1">
            <a:gsLst>
              <a:gs pos="0">
                <a:schemeClr val="accent1">
                  <a:gamma/>
                  <a:shade val="63529"/>
                  <a:invGamma/>
                </a:schemeClr>
              </a:gs>
              <a:gs pos="100000">
                <a:schemeClr val="accent1">
                  <a:alpha val="62000"/>
                </a:schemeClr>
              </a:gs>
            </a:gsLst>
            <a:path path="shape">
              <a:fillToRect l="50000" t="50000" r="50000" b="50000"/>
            </a:path>
          </a:gradFill>
          <a:ln w="19050">
            <a:solidFill>
              <a:schemeClr val="accent1"/>
            </a:solidFill>
            <a:prstDash val="dash"/>
            <a:round/>
            <a:headEnd/>
            <a:tailEnd/>
          </a:ln>
          <a:effectLst>
            <a:outerShdw blurRad="63500" dist="101600" dir="2700000" algn="ctr" rotWithShape="0">
              <a:schemeClr val="bg1">
                <a:lumMod val="50000"/>
                <a:alpha val="43000"/>
              </a:schemeClr>
            </a:outerShdw>
          </a:effectLst>
          <a:extLst/>
        </p:spPr>
        <p:txBody>
          <a:bodyPr anchor="ctr"/>
          <a:lstStyle/>
          <a:p>
            <a:pPr algn="ctr" defTabSz="914400">
              <a:spcBef>
                <a:spcPct val="50000"/>
              </a:spcBef>
              <a:defRPr/>
            </a:pPr>
            <a:r>
              <a:rPr lang="en-US" sz="1200">
                <a:latin typeface="Arial" charset="0"/>
                <a:ea typeface="+mn-ea"/>
                <a:cs typeface="+mn-cs"/>
              </a:rPr>
              <a:t>Service POP A </a:t>
            </a:r>
          </a:p>
          <a:p>
            <a:pPr algn="ctr" defTabSz="914400">
              <a:spcBef>
                <a:spcPct val="50000"/>
              </a:spcBef>
              <a:defRPr/>
            </a:pPr>
            <a:r>
              <a:rPr lang="en-US" sz="1200">
                <a:latin typeface="Arial" charset="0"/>
                <a:ea typeface="+mn-ea"/>
                <a:cs typeface="+mn-cs"/>
              </a:rPr>
              <a:t>(Old)</a:t>
            </a:r>
          </a:p>
        </p:txBody>
      </p:sp>
      <p:sp>
        <p:nvSpPr>
          <p:cNvPr id="30" name="Oval 74"/>
          <p:cNvSpPr>
            <a:spLocks noChangeArrowheads="1"/>
          </p:cNvSpPr>
          <p:nvPr/>
        </p:nvSpPr>
        <p:spPr bwMode="auto">
          <a:xfrm>
            <a:off x="3733800" y="4267200"/>
            <a:ext cx="1066800" cy="1066800"/>
          </a:xfrm>
          <a:prstGeom prst="ellipse">
            <a:avLst/>
          </a:prstGeom>
          <a:gradFill rotWithShape="1">
            <a:gsLst>
              <a:gs pos="0">
                <a:srgbClr val="00FF00">
                  <a:gamma/>
                  <a:shade val="63529"/>
                  <a:invGamma/>
                </a:srgbClr>
              </a:gs>
              <a:gs pos="100000">
                <a:srgbClr val="00FF00">
                  <a:alpha val="24001"/>
                </a:srgbClr>
              </a:gs>
            </a:gsLst>
            <a:path path="shape">
              <a:fillToRect l="50000" t="50000" r="50000" b="50000"/>
            </a:path>
          </a:gradFill>
          <a:ln w="19050">
            <a:solidFill>
              <a:srgbClr val="00FF00"/>
            </a:solidFill>
            <a:prstDash val="dash"/>
            <a:round/>
            <a:headEnd/>
            <a:tailEnd/>
          </a:ln>
          <a:effectLst>
            <a:outerShdw blurRad="63500" dist="101600" dir="2700000" algn="ctr" rotWithShape="0">
              <a:schemeClr val="bg1">
                <a:lumMod val="50000"/>
                <a:alpha val="43000"/>
              </a:schemeClr>
            </a:outerShdw>
          </a:effectLst>
          <a:extLst/>
        </p:spPr>
        <p:txBody>
          <a:bodyPr anchor="ctr"/>
          <a:lstStyle/>
          <a:p>
            <a:pPr algn="ctr" defTabSz="914400">
              <a:spcBef>
                <a:spcPct val="50000"/>
              </a:spcBef>
              <a:defRPr/>
            </a:pPr>
            <a:r>
              <a:rPr lang="en-US" sz="1200" dirty="0">
                <a:latin typeface="Arial" charset="0"/>
                <a:ea typeface="+mn-ea"/>
                <a:cs typeface="+mn-cs"/>
              </a:rPr>
              <a:t>Service POP B</a:t>
            </a:r>
          </a:p>
          <a:p>
            <a:pPr algn="ctr" defTabSz="914400">
              <a:spcBef>
                <a:spcPct val="50000"/>
              </a:spcBef>
              <a:defRPr/>
            </a:pPr>
            <a:r>
              <a:rPr lang="en-US" sz="1200" dirty="0">
                <a:latin typeface="Arial" charset="0"/>
                <a:ea typeface="+mn-ea"/>
                <a:cs typeface="+mn-cs"/>
              </a:rPr>
              <a:t>(Old)</a:t>
            </a:r>
          </a:p>
        </p:txBody>
      </p:sp>
      <p:sp>
        <p:nvSpPr>
          <p:cNvPr id="25618" name="Rectangle 75"/>
          <p:cNvSpPr>
            <a:spLocks noChangeArrowheads="1"/>
          </p:cNvSpPr>
          <p:nvPr/>
        </p:nvSpPr>
        <p:spPr bwMode="auto">
          <a:xfrm>
            <a:off x="2971800" y="5286377"/>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spcBef>
                <a:spcPct val="50000"/>
              </a:spcBef>
            </a:pPr>
            <a:r>
              <a:rPr lang="en-US" sz="1200">
                <a:latin typeface="Arial" charset="0"/>
              </a:rPr>
              <a:t>Interference (POP C)</a:t>
            </a:r>
          </a:p>
        </p:txBody>
      </p:sp>
      <p:sp>
        <p:nvSpPr>
          <p:cNvPr id="25619" name="Text Box 11"/>
          <p:cNvSpPr txBox="1">
            <a:spLocks noChangeArrowheads="1"/>
          </p:cNvSpPr>
          <p:nvPr/>
        </p:nvSpPr>
        <p:spPr bwMode="auto">
          <a:xfrm>
            <a:off x="5257800" y="5562602"/>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eaLnBrk="1" hangingPunct="1">
              <a:spcBef>
                <a:spcPct val="50000"/>
              </a:spcBef>
            </a:pPr>
            <a:r>
              <a:rPr lang="en-US" sz="1600" b="1">
                <a:latin typeface="Copperplate" charset="0"/>
                <a:cs typeface="Copperplate" charset="0"/>
              </a:rPr>
              <a:t>New interference must not reduce population coverage by more than 0.5%</a:t>
            </a:r>
          </a:p>
        </p:txBody>
      </p:sp>
      <p:sp>
        <p:nvSpPr>
          <p:cNvPr id="16" name="Oval 5"/>
          <p:cNvSpPr>
            <a:spLocks noChangeArrowheads="1"/>
          </p:cNvSpPr>
          <p:nvPr/>
        </p:nvSpPr>
        <p:spPr bwMode="auto">
          <a:xfrm>
            <a:off x="3733800" y="2819401"/>
            <a:ext cx="990600" cy="966788"/>
          </a:xfrm>
          <a:prstGeom prst="ellipse">
            <a:avLst/>
          </a:prstGeom>
          <a:gradFill rotWithShape="1">
            <a:gsLst>
              <a:gs pos="0">
                <a:srgbClr val="FFFF00">
                  <a:gamma/>
                  <a:shade val="47451"/>
                  <a:invGamma/>
                  <a:alpha val="75999"/>
                </a:srgbClr>
              </a:gs>
              <a:gs pos="100000">
                <a:srgbClr val="FFFF00">
                  <a:alpha val="56000"/>
                </a:srgbClr>
              </a:gs>
            </a:gsLst>
            <a:path path="shape">
              <a:fillToRect l="50000" t="50000" r="50000" b="50000"/>
            </a:path>
          </a:gradFill>
          <a:ln w="19050">
            <a:solidFill>
              <a:srgbClr val="FFCC00"/>
            </a:solidFill>
            <a:prstDash val="dash"/>
            <a:round/>
            <a:headEnd/>
            <a:tailEnd/>
          </a:ln>
          <a:effectLst>
            <a:outerShdw blurRad="63500" dist="101600" dir="2700000" algn="ctr" rotWithShape="0">
              <a:schemeClr val="bg1">
                <a:lumMod val="50000"/>
                <a:alpha val="75000"/>
              </a:schemeClr>
            </a:outerShdw>
          </a:effectLst>
          <a:extLst/>
        </p:spPr>
        <p:txBody>
          <a:bodyPr wrap="none" anchor="ctr"/>
          <a:lstStyle/>
          <a:p>
            <a:pPr algn="ctr" defTabSz="914400">
              <a:spcBef>
                <a:spcPct val="50000"/>
              </a:spcBef>
              <a:defRPr/>
            </a:pPr>
            <a:r>
              <a:rPr lang="en-US" sz="1600">
                <a:latin typeface="Arial" charset="0"/>
                <a:ea typeface="+mn-ea"/>
                <a:cs typeface="+mn-cs"/>
              </a:rPr>
              <a:t>21</a:t>
            </a:r>
          </a:p>
        </p:txBody>
      </p:sp>
      <p:sp>
        <p:nvSpPr>
          <p:cNvPr id="28" name="Oval 27"/>
          <p:cNvSpPr/>
          <p:nvPr/>
        </p:nvSpPr>
        <p:spPr>
          <a:xfrm>
            <a:off x="3733800" y="5867400"/>
            <a:ext cx="133350" cy="533400"/>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400">
              <a:spcBef>
                <a:spcPct val="50000"/>
              </a:spcBef>
              <a:defRPr/>
            </a:pPr>
            <a:endParaRPr lang="en-US" sz="2000" b="1">
              <a:ln>
                <a:solidFill>
                  <a:srgbClr val="FF0000"/>
                </a:solidFill>
              </a:ln>
              <a:solidFill>
                <a:srgbClr val="FF6600"/>
              </a:solidFill>
            </a:endParaRPr>
          </a:p>
        </p:txBody>
      </p:sp>
      <p:sp>
        <p:nvSpPr>
          <p:cNvPr id="22" name="Oval 31"/>
          <p:cNvSpPr>
            <a:spLocks noChangeArrowheads="1"/>
          </p:cNvSpPr>
          <p:nvPr/>
        </p:nvSpPr>
        <p:spPr bwMode="auto">
          <a:xfrm>
            <a:off x="3733800" y="5562600"/>
            <a:ext cx="1066800" cy="1066800"/>
          </a:xfrm>
          <a:prstGeom prst="ellipse">
            <a:avLst/>
          </a:prstGeom>
          <a:gradFill rotWithShape="1">
            <a:gsLst>
              <a:gs pos="0">
                <a:srgbClr val="FFFF00">
                  <a:gamma/>
                  <a:shade val="47451"/>
                  <a:invGamma/>
                  <a:alpha val="75999"/>
                </a:srgbClr>
              </a:gs>
              <a:gs pos="100000">
                <a:srgbClr val="FFFF00">
                  <a:alpha val="56000"/>
                </a:srgbClr>
              </a:gs>
            </a:gsLst>
            <a:path path="shape">
              <a:fillToRect l="50000" t="50000" r="50000" b="50000"/>
            </a:path>
          </a:gradFill>
          <a:ln w="19050">
            <a:solidFill>
              <a:srgbClr val="FFCC00"/>
            </a:solidFill>
            <a:prstDash val="dash"/>
            <a:round/>
            <a:headEnd/>
            <a:tailEnd/>
          </a:ln>
          <a:effectLst>
            <a:outerShdw blurRad="63500" dist="101600" dir="2700000" algn="ctr" rotWithShape="0">
              <a:schemeClr val="bg1">
                <a:lumMod val="50000"/>
                <a:alpha val="43000"/>
              </a:schemeClr>
            </a:outerShdw>
          </a:effectLst>
          <a:extLst/>
        </p:spPr>
        <p:txBody>
          <a:bodyPr anchor="ctr"/>
          <a:lstStyle/>
          <a:p>
            <a:pPr algn="ctr" defTabSz="914400">
              <a:spcBef>
                <a:spcPct val="50000"/>
              </a:spcBef>
              <a:defRPr/>
            </a:pPr>
            <a:r>
              <a:rPr lang="en-US" sz="1200" dirty="0">
                <a:latin typeface="Arial" charset="0"/>
                <a:ea typeface="+mn-ea"/>
                <a:cs typeface="+mn-cs"/>
              </a:rPr>
              <a:t>Service POP B (New)</a:t>
            </a:r>
          </a:p>
        </p:txBody>
      </p:sp>
      <p:sp>
        <p:nvSpPr>
          <p:cNvPr id="25623" name="Line 35"/>
          <p:cNvSpPr>
            <a:spLocks noChangeShapeType="1"/>
          </p:cNvSpPr>
          <p:nvPr/>
        </p:nvSpPr>
        <p:spPr bwMode="auto">
          <a:xfrm>
            <a:off x="3810000" y="5562602"/>
            <a:ext cx="0" cy="423863"/>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4" name="Line 10"/>
          <p:cNvSpPr>
            <a:spLocks noChangeShapeType="1"/>
          </p:cNvSpPr>
          <p:nvPr/>
        </p:nvSpPr>
        <p:spPr bwMode="auto">
          <a:xfrm flipH="1" flipV="1">
            <a:off x="3810000" y="3352800"/>
            <a:ext cx="1752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Footer Placeholder 2"/>
          <p:cNvSpPr>
            <a:spLocks noGrp="1"/>
          </p:cNvSpPr>
          <p:nvPr>
            <p:ph type="ftr" sz="quarter" idx="11"/>
          </p:nvPr>
        </p:nvSpPr>
        <p:spPr/>
        <p:txBody>
          <a:bodyPr/>
          <a:lstStyle/>
          <a:p>
            <a:r>
              <a:rPr lang="en-US" smtClean="0"/>
              <a:t>NSF workshop Nov. 2013</a:t>
            </a:r>
            <a:endParaRPr lang="en-US"/>
          </a:p>
        </p:txBody>
      </p:sp>
      <p:sp>
        <p:nvSpPr>
          <p:cNvPr id="4" name="Slide Number Placeholder 3"/>
          <p:cNvSpPr>
            <a:spLocks noGrp="1"/>
          </p:cNvSpPr>
          <p:nvPr>
            <p:ph type="sldNum" sz="quarter" idx="12"/>
          </p:nvPr>
        </p:nvSpPr>
        <p:spPr/>
        <p:txBody>
          <a:bodyPr/>
          <a:lstStyle/>
          <a:p>
            <a:fld id="{7C89E2E9-8F28-AD43-8875-6078F115E0CC}" type="slidenum">
              <a:rPr lang="en-US" smtClean="0"/>
              <a:t>20</a:t>
            </a:fld>
            <a:endParaRPr lang="en-US"/>
          </a:p>
        </p:txBody>
      </p:sp>
    </p:spTree>
    <p:extLst>
      <p:ext uri="{BB962C8B-B14F-4D97-AF65-F5344CB8AC3E}">
        <p14:creationId xmlns:p14="http://schemas.microsoft.com/office/powerpoint/2010/main" val="2991029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spectrum sharing </a:t>
            </a:r>
            <a:endParaRPr lang="en-US" dirty="0"/>
          </a:p>
        </p:txBody>
      </p:sp>
      <p:sp>
        <p:nvSpPr>
          <p:cNvPr id="3" name="Content Placeholder 2"/>
          <p:cNvSpPr>
            <a:spLocks noGrp="1"/>
          </p:cNvSpPr>
          <p:nvPr>
            <p:ph idx="1"/>
          </p:nvPr>
        </p:nvSpPr>
        <p:spPr/>
        <p:txBody>
          <a:bodyPr>
            <a:normAutofit lnSpcReduction="10000"/>
          </a:bodyPr>
          <a:lstStyle/>
          <a:p>
            <a:r>
              <a:rPr lang="en-US" i="1" dirty="0" smtClean="0">
                <a:solidFill>
                  <a:srgbClr val="660066"/>
                </a:solidFill>
              </a:rPr>
              <a:t>Predictable, accountable, securable, generalizable, manageable</a:t>
            </a:r>
          </a:p>
          <a:p>
            <a:pPr lvl="1"/>
            <a:r>
              <a:rPr lang="en-US" dirty="0" smtClean="0"/>
              <a:t>efficiency and elegance is nice, but may not be first</a:t>
            </a:r>
          </a:p>
          <a:p>
            <a:r>
              <a:rPr lang="en-US" dirty="0" smtClean="0"/>
              <a:t>But need to better understand all the pieces can fit together</a:t>
            </a:r>
          </a:p>
          <a:p>
            <a:pPr lvl="1"/>
            <a:r>
              <a:rPr lang="en-US" dirty="0" smtClean="0"/>
              <a:t>not just sensing, but management and prediction</a:t>
            </a:r>
          </a:p>
          <a:p>
            <a:pPr lvl="1"/>
            <a:r>
              <a:rPr lang="en-US" dirty="0" smtClean="0"/>
              <a:t>what’s the value of spectrum that’s only available sometimes?</a:t>
            </a:r>
          </a:p>
          <a:p>
            <a:r>
              <a:rPr lang="en-US" dirty="0" smtClean="0"/>
              <a:t>What happens if a federal user complains about interference?</a:t>
            </a:r>
          </a:p>
          <a:p>
            <a:pPr lvl="1"/>
            <a:r>
              <a:rPr lang="en-US" dirty="0" smtClean="0"/>
              <a:t>How can we find whether the problem is real?</a:t>
            </a:r>
          </a:p>
          <a:p>
            <a:pPr lvl="1"/>
            <a:r>
              <a:rPr lang="en-US" dirty="0" smtClean="0"/>
              <a:t>What happens if indoor-only devices migrate outdoors?</a:t>
            </a:r>
          </a:p>
          <a:p>
            <a:pPr lvl="1"/>
            <a:r>
              <a:rPr lang="en-US" dirty="0" smtClean="0"/>
              <a:t>Can we truly make some bands “add </a:t>
            </a:r>
            <a:r>
              <a:rPr lang="en-US" dirty="0" err="1" smtClean="0"/>
              <a:t>ons</a:t>
            </a:r>
            <a:r>
              <a:rPr lang="en-US" dirty="0" smtClean="0"/>
              <a:t>”, “best effort” only? </a:t>
            </a:r>
            <a:r>
              <a:rPr lang="en-US" dirty="0" smtClean="0">
                <a:sym typeface="Wingdings"/>
              </a:rPr>
              <a:t> multi-band future</a:t>
            </a:r>
            <a:endParaRPr lang="en-US" dirty="0" smtClean="0"/>
          </a:p>
          <a:p>
            <a:pPr lvl="1"/>
            <a:r>
              <a:rPr lang="en-US" dirty="0" smtClean="0"/>
              <a:t>Not: band management by Congress</a:t>
            </a:r>
          </a:p>
          <a:p>
            <a:endParaRPr lang="en-US" dirty="0" smtClean="0"/>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21</a:t>
            </a:fld>
            <a:endParaRPr lang="en-US"/>
          </a:p>
        </p:txBody>
      </p:sp>
    </p:spTree>
    <p:extLst>
      <p:ext uri="{BB962C8B-B14F-4D97-AF65-F5344CB8AC3E}">
        <p14:creationId xmlns:p14="http://schemas.microsoft.com/office/powerpoint/2010/main" val="20724939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3.5 GHz</a:t>
            </a:r>
            <a:endParaRPr lang="en-US" dirty="0"/>
          </a:p>
        </p:txBody>
      </p:sp>
      <p:sp>
        <p:nvSpPr>
          <p:cNvPr id="3" name="Content Placeholder 2"/>
          <p:cNvSpPr>
            <a:spLocks noGrp="1"/>
          </p:cNvSpPr>
          <p:nvPr>
            <p:ph idx="1"/>
          </p:nvPr>
        </p:nvSpPr>
        <p:spPr/>
        <p:txBody>
          <a:bodyPr/>
          <a:lstStyle/>
          <a:p>
            <a:r>
              <a:rPr lang="en-US" dirty="0" smtClean="0"/>
              <a:t>100 MHz at 3.550 GHz + (maybe) 3.65-3.7 GHz</a:t>
            </a:r>
          </a:p>
          <a:p>
            <a:r>
              <a:rPr lang="en-US" dirty="0" smtClean="0"/>
              <a:t>incumbents: </a:t>
            </a:r>
            <a:r>
              <a:rPr lang="en-US" dirty="0" err="1" smtClean="0"/>
              <a:t>DoD</a:t>
            </a:r>
            <a:r>
              <a:rPr lang="en-US" dirty="0" smtClean="0"/>
              <a:t> radars + fixed satellite service (FSS) receive-only</a:t>
            </a:r>
          </a:p>
          <a:p>
            <a:r>
              <a:rPr lang="en-US" dirty="0" smtClean="0"/>
              <a:t>exclusion zones: 60% pop. unsuitable for </a:t>
            </a:r>
            <a:r>
              <a:rPr lang="en-US" dirty="0" err="1" smtClean="0"/>
              <a:t>macrocell</a:t>
            </a:r>
            <a:endParaRPr lang="en-US" dirty="0" smtClean="0"/>
          </a:p>
          <a:p>
            <a:r>
              <a:rPr lang="en-US" dirty="0" smtClean="0"/>
              <a:t>access: incumbent, priority, general authorized</a:t>
            </a:r>
          </a:p>
          <a:p>
            <a:pPr lvl="1"/>
            <a:r>
              <a:rPr lang="en-US" dirty="0" smtClean="0"/>
              <a:t>hospitals, utilities, state/local gov’t</a:t>
            </a:r>
            <a:endParaRPr lang="en-US" dirty="0"/>
          </a:p>
        </p:txBody>
      </p:sp>
      <p:sp>
        <p:nvSpPr>
          <p:cNvPr id="4" name="Cloud 3"/>
          <p:cNvSpPr/>
          <p:nvPr/>
        </p:nvSpPr>
        <p:spPr>
          <a:xfrm>
            <a:off x="6502740" y="688477"/>
            <a:ext cx="2509293" cy="83552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see also TVWS, MBAN</a:t>
            </a:r>
            <a:endParaRPr lang="en-US" dirty="0"/>
          </a:p>
        </p:txBody>
      </p:sp>
      <p:pic>
        <p:nvPicPr>
          <p:cNvPr id="6" name="Picture 5"/>
          <p:cNvPicPr>
            <a:picLocks noChangeAspect="1"/>
          </p:cNvPicPr>
          <p:nvPr/>
        </p:nvPicPr>
        <p:blipFill>
          <a:blip r:embed="rId2"/>
          <a:stretch>
            <a:fillRect/>
          </a:stretch>
        </p:blipFill>
        <p:spPr>
          <a:xfrm>
            <a:off x="1412906" y="4444575"/>
            <a:ext cx="4049395" cy="2032425"/>
          </a:xfrm>
          <a:prstGeom prst="rect">
            <a:avLst/>
          </a:prstGeom>
        </p:spPr>
      </p:pic>
      <p:sp>
        <p:nvSpPr>
          <p:cNvPr id="5" name="Footer Placeholder 4"/>
          <p:cNvSpPr>
            <a:spLocks noGrp="1"/>
          </p:cNvSpPr>
          <p:nvPr>
            <p:ph type="ftr" sz="quarter" idx="11"/>
          </p:nvPr>
        </p:nvSpPr>
        <p:spPr/>
        <p:txBody>
          <a:bodyPr/>
          <a:lstStyle/>
          <a:p>
            <a:r>
              <a:rPr lang="en-US" smtClean="0"/>
              <a:t>NSF workshop Nov. 2013</a:t>
            </a:r>
            <a:endParaRPr lang="en-US"/>
          </a:p>
        </p:txBody>
      </p:sp>
      <p:sp>
        <p:nvSpPr>
          <p:cNvPr id="7" name="Slide Number Placeholder 6"/>
          <p:cNvSpPr>
            <a:spLocks noGrp="1"/>
          </p:cNvSpPr>
          <p:nvPr>
            <p:ph type="sldNum" sz="quarter" idx="12"/>
          </p:nvPr>
        </p:nvSpPr>
        <p:spPr/>
        <p:txBody>
          <a:bodyPr/>
          <a:lstStyle/>
          <a:p>
            <a:fld id="{7C89E2E9-8F28-AD43-8875-6078F115E0CC}" type="slidenum">
              <a:rPr lang="en-US" smtClean="0"/>
              <a:t>22</a:t>
            </a:fld>
            <a:endParaRPr lang="en-US"/>
          </a:p>
        </p:txBody>
      </p:sp>
    </p:spTree>
    <p:extLst>
      <p:ext uri="{BB962C8B-B14F-4D97-AF65-F5344CB8AC3E}">
        <p14:creationId xmlns:p14="http://schemas.microsoft.com/office/powerpoint/2010/main" val="27682160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Broadband America - Mobile</a:t>
            </a:r>
            <a:endParaRPr lang="en-US" dirty="0"/>
          </a:p>
        </p:txBody>
      </p:sp>
      <p:sp>
        <p:nvSpPr>
          <p:cNvPr id="3" name="Content Placeholder 2"/>
          <p:cNvSpPr>
            <a:spLocks noGrp="1"/>
          </p:cNvSpPr>
          <p:nvPr>
            <p:ph idx="1"/>
          </p:nvPr>
        </p:nvSpPr>
        <p:spPr/>
        <p:txBody>
          <a:bodyPr/>
          <a:lstStyle/>
          <a:p>
            <a:r>
              <a:rPr lang="en-US" dirty="0" smtClean="0"/>
              <a:t>Accurately measure US mobile broadband performance</a:t>
            </a:r>
          </a:p>
          <a:p>
            <a:r>
              <a:rPr lang="en-US" dirty="0" smtClean="0"/>
              <a:t>In collaboration with 4 major carriers</a:t>
            </a:r>
          </a:p>
          <a:p>
            <a:r>
              <a:rPr lang="en-US" dirty="0" smtClean="0"/>
              <a:t>Data will be public (after summarization to remove identity)</a:t>
            </a:r>
          </a:p>
          <a:p>
            <a:r>
              <a:rPr lang="en-US" dirty="0" smtClean="0"/>
              <a:t>Gathers:</a:t>
            </a:r>
          </a:p>
          <a:p>
            <a:pPr lvl="1"/>
            <a:r>
              <a:rPr lang="en-US" dirty="0" smtClean="0"/>
              <a:t>phone identity, carrier, …</a:t>
            </a:r>
          </a:p>
          <a:p>
            <a:pPr lvl="1"/>
            <a:r>
              <a:rPr lang="en-US" dirty="0" smtClean="0"/>
              <a:t>location (cell, GPS)</a:t>
            </a:r>
          </a:p>
          <a:p>
            <a:pPr lvl="1"/>
            <a:r>
              <a:rPr lang="en-US" dirty="0" smtClean="0"/>
              <a:t>HTTP GET, HTTP POST, UDP latency</a:t>
            </a:r>
          </a:p>
          <a:p>
            <a:r>
              <a:rPr lang="en-US" dirty="0"/>
              <a:t>https://</a:t>
            </a:r>
            <a:r>
              <a:rPr lang="en-US" dirty="0" err="1"/>
              <a:t>github.com</a:t>
            </a:r>
            <a:r>
              <a:rPr lang="en-US" dirty="0"/>
              <a:t>/FCC/mobile-</a:t>
            </a:r>
            <a:r>
              <a:rPr lang="en-US" dirty="0" err="1"/>
              <a:t>mba</a:t>
            </a:r>
            <a:r>
              <a:rPr lang="en-US" dirty="0"/>
              <a:t>-</a:t>
            </a:r>
            <a:r>
              <a:rPr lang="en-US" dirty="0" err="1"/>
              <a:t>androidapp</a:t>
            </a:r>
            <a:endParaRPr lang="en-US" dirty="0"/>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23</a:t>
            </a:fld>
            <a:endParaRPr lang="en-US"/>
          </a:p>
        </p:txBody>
      </p:sp>
    </p:spTree>
    <p:extLst>
      <p:ext uri="{BB962C8B-B14F-4D97-AF65-F5344CB8AC3E}">
        <p14:creationId xmlns:p14="http://schemas.microsoft.com/office/powerpoint/2010/main" val="84906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Need research input – but closed loop works better than publish-and-pray</a:t>
            </a:r>
          </a:p>
          <a:p>
            <a:r>
              <a:rPr lang="en-US" dirty="0" smtClean="0"/>
              <a:t>Need more “what’s really out there” research</a:t>
            </a:r>
          </a:p>
          <a:p>
            <a:pPr lvl="1"/>
            <a:r>
              <a:rPr lang="en-US" dirty="0" smtClean="0"/>
              <a:t>what’s the actual spectral efficiency?</a:t>
            </a:r>
          </a:p>
          <a:p>
            <a:pPr lvl="1"/>
            <a:r>
              <a:rPr lang="en-US" dirty="0" smtClean="0"/>
              <a:t>where and how is mobile data used?</a:t>
            </a:r>
          </a:p>
          <a:p>
            <a:pPr lvl="1"/>
            <a:r>
              <a:rPr lang="en-US" dirty="0" smtClean="0"/>
              <a:t>how well does 802.11 work outside the home?</a:t>
            </a:r>
          </a:p>
          <a:p>
            <a:pPr lvl="1"/>
            <a:r>
              <a:rPr lang="en-US" dirty="0" smtClean="0"/>
              <a:t>how much of the unlicensed spectrum is used where?</a:t>
            </a:r>
          </a:p>
          <a:p>
            <a:pPr lvl="1"/>
            <a:r>
              <a:rPr lang="en-US" dirty="0" smtClean="0"/>
              <a:t>what kind of systems can co-exist?</a:t>
            </a:r>
          </a:p>
          <a:p>
            <a:pPr lvl="1"/>
            <a:r>
              <a:rPr lang="en-US" dirty="0" smtClean="0"/>
              <a:t>location services for emergency calling – indoors &amp; outdoors</a:t>
            </a:r>
          </a:p>
          <a:p>
            <a:r>
              <a:rPr lang="en-US" dirty="0" smtClean="0"/>
              <a:t>From components to systems at scale</a:t>
            </a:r>
          </a:p>
          <a:p>
            <a:r>
              <a:rPr lang="en-US" dirty="0" smtClean="0"/>
              <a:t>Questions </a:t>
            </a:r>
            <a:r>
              <a:rPr lang="en-US" dirty="0"/>
              <a:t>&amp; data at </a:t>
            </a:r>
            <a:r>
              <a:rPr lang="en-US" sz="2000" b="1" dirty="0">
                <a:latin typeface="Consolas"/>
                <a:cs typeface="Consolas"/>
              </a:rPr>
              <a:t>http://</a:t>
            </a:r>
            <a:r>
              <a:rPr lang="en-US" sz="2000" b="1" dirty="0" err="1">
                <a:latin typeface="Consolas"/>
                <a:cs typeface="Consolas"/>
              </a:rPr>
              <a:t>www.fcc.gov</a:t>
            </a:r>
            <a:r>
              <a:rPr lang="en-US" sz="2000" b="1" dirty="0">
                <a:latin typeface="Consolas"/>
                <a:cs typeface="Consolas"/>
              </a:rPr>
              <a:t>/blog/researchers-useful-datasets-and-potential-questions</a:t>
            </a:r>
            <a:endParaRPr lang="en-US" b="1" dirty="0" smtClean="0">
              <a:latin typeface="Consolas"/>
              <a:cs typeface="Consolas"/>
            </a:endParaRPr>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24</a:t>
            </a:fld>
            <a:endParaRPr lang="en-US"/>
          </a:p>
        </p:txBody>
      </p:sp>
    </p:spTree>
    <p:extLst>
      <p:ext uri="{BB962C8B-B14F-4D97-AF65-F5344CB8AC3E}">
        <p14:creationId xmlns:p14="http://schemas.microsoft.com/office/powerpoint/2010/main" val="1740097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FCC in 5 minutes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NSF workshop Nov. 2013</a:t>
            </a:r>
            <a:endParaRPr lang="en-US"/>
          </a:p>
        </p:txBody>
      </p:sp>
      <p:sp>
        <p:nvSpPr>
          <p:cNvPr id="5" name="Slide Number Placeholder 4"/>
          <p:cNvSpPr>
            <a:spLocks noGrp="1"/>
          </p:cNvSpPr>
          <p:nvPr>
            <p:ph type="sldNum" sz="quarter" idx="12"/>
          </p:nvPr>
        </p:nvSpPr>
        <p:spPr/>
        <p:txBody>
          <a:bodyPr/>
          <a:lstStyle/>
          <a:p>
            <a:fld id="{7C89E2E9-8F28-AD43-8875-6078F115E0CC}" type="slidenum">
              <a:rPr lang="en-US" smtClean="0"/>
              <a:t>3</a:t>
            </a:fld>
            <a:endParaRPr lang="en-US"/>
          </a:p>
        </p:txBody>
      </p:sp>
    </p:spTree>
    <p:extLst>
      <p:ext uri="{BB962C8B-B14F-4D97-AF65-F5344CB8AC3E}">
        <p14:creationId xmlns:p14="http://schemas.microsoft.com/office/powerpoint/2010/main" val="3794048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policy &amp; regulators?</a:t>
            </a:r>
            <a:endParaRPr lang="en-US" dirty="0"/>
          </a:p>
        </p:txBody>
      </p:sp>
      <p:sp>
        <p:nvSpPr>
          <p:cNvPr id="3" name="Content Placeholder 2"/>
          <p:cNvSpPr>
            <a:spLocks noGrp="1"/>
          </p:cNvSpPr>
          <p:nvPr>
            <p:ph idx="1"/>
          </p:nvPr>
        </p:nvSpPr>
        <p:spPr/>
        <p:txBody>
          <a:bodyPr>
            <a:normAutofit lnSpcReduction="10000"/>
          </a:bodyPr>
          <a:lstStyle/>
          <a:p>
            <a:r>
              <a:rPr lang="en-US" dirty="0"/>
              <a:t>M</a:t>
            </a:r>
            <a:r>
              <a:rPr lang="en-US" dirty="0" smtClean="0"/>
              <a:t>arket failure</a:t>
            </a:r>
          </a:p>
          <a:p>
            <a:pPr lvl="1"/>
            <a:r>
              <a:rPr lang="en-US" dirty="0" smtClean="0"/>
              <a:t>private monopoly</a:t>
            </a:r>
          </a:p>
          <a:p>
            <a:pPr lvl="2"/>
            <a:r>
              <a:rPr lang="en-US" dirty="0" smtClean="0"/>
              <a:t>e.g., pre-divestiture BOCs as local phone companies</a:t>
            </a:r>
          </a:p>
          <a:p>
            <a:pPr lvl="1"/>
            <a:r>
              <a:rPr lang="en-US" dirty="0" smtClean="0"/>
              <a:t>competitive market failures (e.g., duopoly, consumer rights)</a:t>
            </a:r>
          </a:p>
          <a:p>
            <a:pPr lvl="2"/>
            <a:r>
              <a:rPr lang="en-US" dirty="0" smtClean="0">
                <a:sym typeface="Wingdings"/>
              </a:rPr>
              <a:t> merger reviews (e.g., Comcast + NBC, AT&amp;T + T-Mobile, T-Mobile + </a:t>
            </a:r>
            <a:r>
              <a:rPr lang="en-US" dirty="0" err="1" smtClean="0">
                <a:sym typeface="Wingdings"/>
              </a:rPr>
              <a:t>MetroPCS</a:t>
            </a:r>
            <a:r>
              <a:rPr lang="en-US" dirty="0" smtClean="0">
                <a:sym typeface="Wingdings"/>
              </a:rPr>
              <a:t>)</a:t>
            </a:r>
            <a:endParaRPr lang="en-US" dirty="0" smtClean="0"/>
          </a:p>
          <a:p>
            <a:pPr lvl="1"/>
            <a:r>
              <a:rPr lang="en-US" dirty="0" smtClean="0"/>
              <a:t>social policy objectives (e.g., disability rights, universal access)</a:t>
            </a:r>
          </a:p>
          <a:p>
            <a:r>
              <a:rPr lang="en-US" dirty="0" smtClean="0"/>
              <a:t>Law enforcement</a:t>
            </a:r>
          </a:p>
          <a:p>
            <a:pPr lvl="1"/>
            <a:r>
              <a:rPr lang="en-US" dirty="0" smtClean="0"/>
              <a:t>illegal conduct (consumer/subsidy fraud, misrepresentation, …)</a:t>
            </a:r>
          </a:p>
          <a:p>
            <a:pPr lvl="1"/>
            <a:r>
              <a:rPr lang="en-US" dirty="0" smtClean="0"/>
              <a:t>unsafe conduct (“no fence around antenna”)</a:t>
            </a:r>
          </a:p>
          <a:p>
            <a:r>
              <a:rPr lang="en-US" dirty="0" smtClean="0"/>
              <a:t>Consumer education</a:t>
            </a:r>
          </a:p>
          <a:p>
            <a:pPr lvl="1"/>
            <a:r>
              <a:rPr lang="en-US" dirty="0" smtClean="0"/>
              <a:t>information asymmetry (e.g., “lemon laws”)</a:t>
            </a:r>
          </a:p>
          <a:p>
            <a:r>
              <a:rPr lang="en-US" dirty="0" smtClean="0"/>
              <a:t>Economic development</a:t>
            </a:r>
          </a:p>
          <a:p>
            <a:pPr lvl="1"/>
            <a:r>
              <a:rPr lang="en-US" dirty="0" smtClean="0"/>
              <a:t>“public goods” (e.g., scientific research)</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14501476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hierarchy of laws</a:t>
            </a:r>
            <a:endParaRPr lang="en-US" dirty="0"/>
          </a:p>
        </p:txBody>
      </p:sp>
      <p:graphicFrame>
        <p:nvGraphicFramePr>
          <p:cNvPr id="4" name="Diagram 3"/>
          <p:cNvGraphicFramePr/>
          <p:nvPr>
            <p:extLst>
              <p:ext uri="{D42A27DB-BD31-4B8C-83A1-F6EECF244321}">
                <p14:modId xmlns:p14="http://schemas.microsoft.com/office/powerpoint/2010/main" val="1606334883"/>
              </p:ext>
            </p:extLst>
          </p:nvPr>
        </p:nvGraphicFramePr>
        <p:xfrm>
          <a:off x="457199" y="1396999"/>
          <a:ext cx="8449733" cy="52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09980" y="1396999"/>
            <a:ext cx="3331703" cy="938661"/>
          </a:xfrm>
          <a:prstGeom prst="rect">
            <a:avLst/>
          </a:prstGeom>
          <a:noFill/>
        </p:spPr>
        <p:txBody>
          <a:bodyPr wrap="square" rtlCol="0">
            <a:normAutofit fontScale="92500" lnSpcReduction="20000"/>
          </a:bodyPr>
          <a:lstStyle/>
          <a:p>
            <a:r>
              <a:rPr lang="en-US" dirty="0"/>
              <a:t>Section 8: To regulate Commerce with foreign Nations, and among the several States, and with the Indian </a:t>
            </a:r>
            <a:r>
              <a:rPr lang="en-US" dirty="0" smtClean="0"/>
              <a:t>Tribes</a:t>
            </a:r>
            <a:r>
              <a:rPr lang="en-US" dirty="0"/>
              <a:t> </a:t>
            </a:r>
            <a:r>
              <a:rPr lang="en-US" dirty="0" smtClean="0"/>
              <a:t>(1787)</a:t>
            </a:r>
            <a:endParaRPr lang="en-US" dirty="0"/>
          </a:p>
        </p:txBody>
      </p:sp>
      <p:sp>
        <p:nvSpPr>
          <p:cNvPr id="5" name="TextBox 4"/>
          <p:cNvSpPr txBox="1"/>
          <p:nvPr/>
        </p:nvSpPr>
        <p:spPr>
          <a:xfrm>
            <a:off x="5551775" y="2486499"/>
            <a:ext cx="3135026" cy="2728968"/>
          </a:xfrm>
          <a:prstGeom prst="rect">
            <a:avLst/>
          </a:prstGeom>
          <a:solidFill>
            <a:schemeClr val="bg1">
              <a:lumMod val="85000"/>
            </a:schemeClr>
          </a:solidFill>
        </p:spPr>
        <p:txBody>
          <a:bodyPr wrap="square" rtlCol="0">
            <a:normAutofit fontScale="77500" lnSpcReduction="20000"/>
          </a:bodyPr>
          <a:lstStyle/>
          <a:p>
            <a:r>
              <a:rPr lang="en-US" dirty="0"/>
              <a:t>SEC. 706. ADVANCED TELECOMMUNICATIONS INCENTIVES</a:t>
            </a:r>
            <a:r>
              <a:rPr lang="en-US" dirty="0" smtClean="0"/>
              <a:t>. (</a:t>
            </a:r>
            <a:r>
              <a:rPr lang="en-US" dirty="0"/>
              <a:t>a) IN GENERAL- The Commission </a:t>
            </a:r>
            <a:r>
              <a:rPr lang="en-US" dirty="0" smtClean="0"/>
              <a:t>… shall </a:t>
            </a:r>
            <a:r>
              <a:rPr lang="en-US" dirty="0"/>
              <a:t>encourage the deployment on a reasonable and timely basis of advanced telecommunications capability to all Americans (including</a:t>
            </a:r>
            <a:r>
              <a:rPr lang="en-US" dirty="0" smtClean="0"/>
              <a:t>, in </a:t>
            </a:r>
            <a:r>
              <a:rPr lang="en-US" dirty="0"/>
              <a:t>particular, elementary and secondary schools and classrooms) by utilizing, in a manner consistent with the public interest, convenience, and necessity</a:t>
            </a:r>
            <a:r>
              <a:rPr lang="en-US" dirty="0" smtClean="0"/>
              <a:t>, …, </a:t>
            </a:r>
            <a:r>
              <a:rPr lang="en-US" dirty="0"/>
              <a:t>or other regulating methods that remove barriers to infrastructure investment.</a:t>
            </a:r>
          </a:p>
        </p:txBody>
      </p:sp>
      <p:sp>
        <p:nvSpPr>
          <p:cNvPr id="6" name="Slide Number Placeholder 5"/>
          <p:cNvSpPr>
            <a:spLocks noGrp="1"/>
          </p:cNvSpPr>
          <p:nvPr>
            <p:ph type="sldNum" sz="quarter" idx="12"/>
          </p:nvPr>
        </p:nvSpPr>
        <p:spPr/>
        <p:txBody>
          <a:bodyPr/>
          <a:lstStyle/>
          <a:p>
            <a:fld id="{CFD7CC80-8907-0743-8D56-F55887CD0273}" type="slidenum">
              <a:rPr lang="en-US" smtClean="0"/>
              <a:t>5</a:t>
            </a:fld>
            <a:endParaRPr lang="en-US"/>
          </a:p>
        </p:txBody>
      </p:sp>
      <p:sp>
        <p:nvSpPr>
          <p:cNvPr id="7" name="Footer Placeholder 6"/>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11776309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a:bodyPr>
          <a:lstStyle/>
          <a:p>
            <a:r>
              <a:rPr lang="en-US" dirty="0" smtClean="0"/>
              <a:t>Independent federal agency</a:t>
            </a:r>
          </a:p>
          <a:p>
            <a:r>
              <a:rPr lang="en-US" dirty="0" smtClean="0"/>
              <a:t>About 1,700 employees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711132146"/>
              </p:ext>
            </p:extLst>
          </p:nvPr>
        </p:nvGraphicFramePr>
        <p:xfrm>
          <a:off x="257997" y="1311942"/>
          <a:ext cx="8886003" cy="441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2475223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Staffing at National Regulatory Agencies </a:t>
            </a:r>
            <a:endParaRPr lang="en-US" dirty="0"/>
          </a:p>
        </p:txBody>
      </p:sp>
      <p:sp>
        <p:nvSpPr>
          <p:cNvPr id="3" name="Slide Number Placeholder 2"/>
          <p:cNvSpPr>
            <a:spLocks noGrp="1"/>
          </p:cNvSpPr>
          <p:nvPr>
            <p:ph type="sldNum" sz="quarter" idx="12"/>
          </p:nvPr>
        </p:nvSpPr>
        <p:spPr/>
        <p:txBody>
          <a:bodyPr>
            <a:normAutofit/>
          </a:bodyPr>
          <a:lstStyle/>
          <a:p>
            <a:fld id="{76988DB3-7906-FE49-941C-A177E89EF2E4}" type="slidenum">
              <a:rPr lang="en-US" smtClean="0"/>
              <a:t>7</a:t>
            </a:fld>
            <a:endParaRPr lang="en-US"/>
          </a:p>
        </p:txBody>
      </p:sp>
      <p:pic>
        <p:nvPicPr>
          <p:cNvPr id="6" name="Picture 5"/>
          <p:cNvPicPr>
            <a:picLocks noChangeAspect="1"/>
          </p:cNvPicPr>
          <p:nvPr/>
        </p:nvPicPr>
        <p:blipFill>
          <a:blip r:embed="rId2"/>
          <a:stretch>
            <a:fillRect/>
          </a:stretch>
        </p:blipFill>
        <p:spPr>
          <a:xfrm>
            <a:off x="1104900" y="1638300"/>
            <a:ext cx="7316158" cy="4728736"/>
          </a:xfrm>
          <a:prstGeom prst="rect">
            <a:avLst/>
          </a:prstGeom>
        </p:spPr>
      </p:pic>
      <p:sp>
        <p:nvSpPr>
          <p:cNvPr id="7" name="Footer Placeholder 6"/>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10985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lnSpcReduction="10000"/>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
        <p:nvSpPr>
          <p:cNvPr id="3" name="Slide Number Placeholder 2"/>
          <p:cNvSpPr>
            <a:spLocks noGrp="1"/>
          </p:cNvSpPr>
          <p:nvPr>
            <p:ph type="sldNum" sz="quarter" idx="12"/>
          </p:nvPr>
        </p:nvSpPr>
        <p:spPr/>
        <p:txBody>
          <a:bodyPr/>
          <a:lstStyle/>
          <a:p>
            <a:fld id="{CFD7CC80-8907-0743-8D56-F55887CD0273}" type="slidenum">
              <a:rPr lang="en-US" smtClean="0"/>
              <a:t>8</a:t>
            </a:fld>
            <a:endParaRPr lang="en-US"/>
          </a:p>
        </p:txBody>
      </p:sp>
      <p:sp>
        <p:nvSpPr>
          <p:cNvPr id="4" name="Footer Placeholder 3"/>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25779734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inputs</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9</a:t>
            </a:fld>
            <a:endParaRPr lang="en-US"/>
          </a:p>
        </p:txBody>
      </p:sp>
      <p:graphicFrame>
        <p:nvGraphicFramePr>
          <p:cNvPr id="8" name="Diagram 7"/>
          <p:cNvGraphicFramePr/>
          <p:nvPr>
            <p:extLst>
              <p:ext uri="{D42A27DB-BD31-4B8C-83A1-F6EECF244321}">
                <p14:modId xmlns:p14="http://schemas.microsoft.com/office/powerpoint/2010/main" val="22358814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NSF workshop Nov. 2013</a:t>
            </a:r>
            <a:endParaRPr lang="en-US"/>
          </a:p>
        </p:txBody>
      </p:sp>
    </p:spTree>
    <p:extLst>
      <p:ext uri="{BB962C8B-B14F-4D97-AF65-F5344CB8AC3E}">
        <p14:creationId xmlns:p14="http://schemas.microsoft.com/office/powerpoint/2010/main" val="32903236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188</TotalTime>
  <Words>1742</Words>
  <Application>Microsoft Macintosh PowerPoint</Application>
  <PresentationFormat>On-screen Show (4:3)</PresentationFormat>
  <Paragraphs>322</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Wireless networks in a post-spectrum world</vt:lpstr>
      <vt:lpstr>Overview</vt:lpstr>
      <vt:lpstr>The FCC in 5 minutes</vt:lpstr>
      <vt:lpstr>Why policy &amp; regulators?</vt:lpstr>
      <vt:lpstr>The US hierarchy of laws</vt:lpstr>
      <vt:lpstr>FCC</vt:lpstr>
      <vt:lpstr>Staffing at National Regulatory Agencies </vt:lpstr>
      <vt:lpstr>Example: CFR 47</vt:lpstr>
      <vt:lpstr>Policy inputs</vt:lpstr>
      <vt:lpstr>Process</vt:lpstr>
      <vt:lpstr>CS research: new avenues </vt:lpstr>
      <vt:lpstr>The post-spectrum world</vt:lpstr>
      <vt:lpstr>100% of research on narrow part of spectrum </vt:lpstr>
      <vt:lpstr>Post-spectrum world</vt:lpstr>
      <vt:lpstr>PowerPoint Presentation</vt:lpstr>
      <vt:lpstr>Licensing Methods</vt:lpstr>
      <vt:lpstr>What are Spectrum Incentive Auctions?</vt:lpstr>
      <vt:lpstr>Broadcast Incentive Auction: Key Components</vt:lpstr>
      <vt:lpstr>Band plan – general idea</vt:lpstr>
      <vt:lpstr>Effect of Repacking</vt:lpstr>
      <vt:lpstr>Thoughts on spectrum sharing </vt:lpstr>
      <vt:lpstr>Example: 3.5 GHz</vt:lpstr>
      <vt:lpstr>Measuring Broadband America - Mobile</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networks in a post-spectrum world</dc:title>
  <dc:creator>Henning Schulzrinne</dc:creator>
  <cp:lastModifiedBy>Henning Schulzrinne</cp:lastModifiedBy>
  <cp:revision>14</cp:revision>
  <dcterms:created xsi:type="dcterms:W3CDTF">2013-11-04T19:40:19Z</dcterms:created>
  <dcterms:modified xsi:type="dcterms:W3CDTF">2013-11-06T21:12:07Z</dcterms:modified>
</cp:coreProperties>
</file>