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1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53" autoAdjust="0"/>
  </p:normalViewPr>
  <p:slideViewPr>
    <p:cSldViewPr snapToGrid="0" snapToObjects="1" showGuides="1">
      <p:cViewPr varScale="1">
        <p:scale>
          <a:sx n="88" d="100"/>
          <a:sy n="88" d="100"/>
        </p:scale>
        <p:origin x="-96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90142-85E4-EB4C-9D97-883A4E324579}" type="datetimeFigureOut">
              <a:rPr lang="en-US" smtClean="0"/>
              <a:pPr/>
              <a:t>6/14/13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2E70D-16C2-054E-BB4A-1EC061FDAA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2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E3C06-3566-0C48-A117-DDFC8D5A4E44}" type="datetimeFigureOut">
              <a:rPr lang="en-US" smtClean="0"/>
              <a:pPr/>
              <a:t>6/14/13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B4FC0-8B2D-7744-9023-4DC85C20E2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5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125A4-8094-F346-9289-45A2C2EF64A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824D-3580-AC48-9482-5A7FCDFB158C}" type="datetime1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9252-6FF2-FB4D-896A-D4631EF28E40}" type="datetime1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73A89-BC7E-224B-B672-E466A60990AD}" type="datetime1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8DFE-21DF-AA4F-9C19-851448D6FE46}" type="datetime1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0B8CC-5C70-4345-BF04-B757E5F31B76}" type="datetime1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9221-365D-B049-AC33-67749471A813}" type="datetime1">
              <a:rPr lang="en-US" smtClean="0"/>
              <a:t>6/14/13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53D8-D65D-F549-AE42-0680B3E8401A}" type="datetime1">
              <a:rPr lang="en-US" smtClean="0"/>
              <a:t>6/14/13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654-69C3-DD41-8DDA-D1FA5319C1C3}" type="datetime1">
              <a:rPr lang="en-US" smtClean="0"/>
              <a:t>6/14/13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640E-27CE-AE47-9CCF-68FBFFD43727}" type="datetime1">
              <a:rPr lang="en-US" smtClean="0"/>
              <a:t>6/14/13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E40C9-F80F-0344-BB08-B717CBFE1A00}" type="datetime1">
              <a:rPr lang="en-US" smtClean="0"/>
              <a:t>6/14/13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904C0-1A91-3740-819D-888B8C9F7371}" type="datetime1">
              <a:rPr lang="en-US" smtClean="0"/>
              <a:t>6/14/13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61D3-58DE-234C-A614-87159CD3CE4C}" type="datetime1">
              <a:rPr lang="en-US" smtClean="0"/>
              <a:t>6/14/13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74E7C-672F-6A48-8552-79DEBDA4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Finding 9-1-1 Callers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 </a:t>
            </a:r>
            <a:r>
              <a:rPr lang="en-US" b="1" dirty="0"/>
              <a:t>Tall Buildings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886362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Wonsang </a:t>
            </a:r>
            <a:r>
              <a:rPr lang="en-US" dirty="0" smtClean="0"/>
              <a:t>Song, Jae Woo Lee, </a:t>
            </a:r>
            <a:r>
              <a:rPr lang="en-US" dirty="0" err="1" smtClean="0"/>
              <a:t>Byung</a:t>
            </a:r>
            <a:r>
              <a:rPr lang="en-US" dirty="0" smtClean="0"/>
              <a:t> Suk Lee, and Henning Schulzrinne</a:t>
            </a:r>
            <a:endParaRPr lang="en-US" dirty="0" smtClean="0"/>
          </a:p>
          <a:p>
            <a:r>
              <a:rPr lang="en-US" dirty="0" smtClean="0"/>
              <a:t>Columbia </a:t>
            </a:r>
            <a:r>
              <a:rPr lang="en-US" dirty="0" smtClean="0"/>
              <a:t>University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 is key in emergency calls</a:t>
            </a:r>
          </a:p>
          <a:p>
            <a:pPr lvl="1"/>
            <a:r>
              <a:rPr lang="en-US" dirty="0" smtClean="0"/>
              <a:t>To route calls to proper call center</a:t>
            </a:r>
          </a:p>
          <a:p>
            <a:pPr lvl="1"/>
            <a:r>
              <a:rPr lang="en-US" dirty="0" smtClean="0"/>
              <a:t>To pinpoint the caller on </a:t>
            </a:r>
            <a:r>
              <a:rPr lang="en-US" dirty="0" smtClean="0"/>
              <a:t>site</a:t>
            </a:r>
            <a:endParaRPr lang="en-US" dirty="0" smtClean="0"/>
          </a:p>
          <a:p>
            <a:r>
              <a:rPr lang="en-US" dirty="0" smtClean="0"/>
              <a:t>But indoor </a:t>
            </a:r>
            <a:r>
              <a:rPr lang="en-US" dirty="0"/>
              <a:t>location is </a:t>
            </a:r>
            <a:r>
              <a:rPr lang="en-US" dirty="0" smtClean="0"/>
              <a:t>still a </a:t>
            </a:r>
            <a:r>
              <a:rPr lang="en-US" dirty="0"/>
              <a:t>challenge</a:t>
            </a:r>
          </a:p>
          <a:p>
            <a:pPr lvl="1"/>
            <a:r>
              <a:rPr lang="en-US" dirty="0"/>
              <a:t>GPS </a:t>
            </a:r>
            <a:r>
              <a:rPr lang="en-US" dirty="0" smtClean="0"/>
              <a:t>does not </a:t>
            </a:r>
            <a:r>
              <a:rPr lang="en-US" dirty="0"/>
              <a:t>work indoors</a:t>
            </a:r>
          </a:p>
          <a:p>
            <a:pPr lvl="1"/>
            <a:r>
              <a:rPr lang="en-US" dirty="0"/>
              <a:t>Vertical accuracy is very important </a:t>
            </a:r>
            <a:r>
              <a:rPr lang="en-US" dirty="0" smtClean="0"/>
              <a:t>indoors</a:t>
            </a:r>
          </a:p>
          <a:p>
            <a:pPr lvl="1"/>
            <a:r>
              <a:rPr lang="en-US" dirty="0" smtClean="0"/>
              <a:t>Barometers are not accurate in emergency situations because of PPV or HVAC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/>
              <a:t>smartphone’s </a:t>
            </a:r>
            <a:r>
              <a:rPr lang="en-US" dirty="0" smtClean="0"/>
              <a:t>inertial sensors </a:t>
            </a:r>
            <a:r>
              <a:rPr lang="en-US" dirty="0" smtClean="0"/>
              <a:t>to trace people’s vertical </a:t>
            </a:r>
            <a:r>
              <a:rPr lang="en-US" dirty="0" smtClean="0"/>
              <a:t>movement</a:t>
            </a:r>
          </a:p>
          <a:p>
            <a:pPr lvl="1"/>
            <a:r>
              <a:rPr lang="en-US" dirty="0" smtClean="0"/>
              <a:t>Dead reckoning: calculate traveled distance or number of floors from sensor measurements </a:t>
            </a:r>
            <a:endParaRPr lang="en-US" dirty="0" smtClean="0"/>
          </a:p>
          <a:p>
            <a:r>
              <a:rPr lang="en-US" dirty="0" smtClean="0"/>
              <a:t>Augment </a:t>
            </a:r>
            <a:r>
              <a:rPr lang="en-US" dirty="0" smtClean="0"/>
              <a:t>sensor-based approach with minimum and practical infrastructure </a:t>
            </a:r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Bluetooth beacons at building’s entrance provide initial location and other building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11" name="Picture 10" descr="elevator-floor-to-error-3.e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652" y="1670778"/>
            <a:ext cx="3350256" cy="2345179"/>
          </a:xfrm>
          <a:prstGeom prst="rect">
            <a:avLst/>
          </a:prstGeom>
        </p:spPr>
      </p:pic>
      <p:pic>
        <p:nvPicPr>
          <p:cNvPr id="12" name="Picture 11" descr="elevator-stop-to-error-3.ep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0040" y="1658974"/>
            <a:ext cx="3387732" cy="23714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0069" y="1324638"/>
            <a:ext cx="314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Errors when traveling 1-9 floors without </a:t>
            </a:r>
            <a:r>
              <a:rPr lang="en-US" sz="1200" dirty="0" smtClean="0"/>
              <a:t>stopping using elevator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166387" y="1314793"/>
            <a:ext cx="2940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Errors when traveling 9 floors making 1-4 </a:t>
            </a:r>
            <a:r>
              <a:rPr lang="en-US" sz="1200" dirty="0" smtClean="0"/>
              <a:t>stops using elevator</a:t>
            </a:r>
            <a:endParaRPr lang="en-US" sz="1200" dirty="0"/>
          </a:p>
        </p:txBody>
      </p:sp>
      <p:pic>
        <p:nvPicPr>
          <p:cNvPr id="10" name="Picture 9" descr="stair-magneto.ep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648" y="4409465"/>
            <a:ext cx="3413419" cy="2389394"/>
          </a:xfrm>
          <a:prstGeom prst="rect">
            <a:avLst/>
          </a:prstGeom>
        </p:spPr>
      </p:pic>
      <p:pic>
        <p:nvPicPr>
          <p:cNvPr id="15" name="Picture 14" descr="esc-error-cdf-2.ep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9725" y="4420819"/>
            <a:ext cx="3413422" cy="238939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162590" y="4085189"/>
            <a:ext cx="2791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Landing counting errors in 50 trials of walking 4 floors on stairway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220501" y="4103359"/>
            <a:ext cx="2900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CDF of errors when traveling 2 floors (7.3m) using escalator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169</Words>
  <Application>Microsoft Macintosh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Finding 9-1-1 Callers  in Tall Buildings </vt:lpstr>
      <vt:lpstr>Problem</vt:lpstr>
      <vt:lpstr>Our approach</vt:lpstr>
      <vt:lpstr>Evaluation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Wonsang Song</dc:creator>
  <cp:lastModifiedBy>Wonsang Song</cp:lastModifiedBy>
  <cp:revision>64</cp:revision>
  <dcterms:created xsi:type="dcterms:W3CDTF">2013-01-22T16:48:12Z</dcterms:created>
  <dcterms:modified xsi:type="dcterms:W3CDTF">2013-06-14T15:51:16Z</dcterms:modified>
</cp:coreProperties>
</file>