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0" r:id="rId3"/>
    <p:sldId id="270" r:id="rId4"/>
    <p:sldId id="269" r:id="rId5"/>
    <p:sldId id="282" r:id="rId6"/>
    <p:sldId id="285" r:id="rId7"/>
    <p:sldId id="283" r:id="rId8"/>
    <p:sldId id="281" r:id="rId9"/>
    <p:sldId id="295" r:id="rId10"/>
    <p:sldId id="264" r:id="rId11"/>
    <p:sldId id="271" r:id="rId12"/>
    <p:sldId id="284" r:id="rId13"/>
    <p:sldId id="286" r:id="rId14"/>
    <p:sldId id="276" r:id="rId15"/>
    <p:sldId id="292" r:id="rId16"/>
    <p:sldId id="272" r:id="rId17"/>
    <p:sldId id="277" r:id="rId18"/>
    <p:sldId id="278" r:id="rId19"/>
    <p:sldId id="296" r:id="rId20"/>
    <p:sldId id="297" r:id="rId21"/>
    <p:sldId id="279" r:id="rId22"/>
    <p:sldId id="275" r:id="rId23"/>
    <p:sldId id="287" r:id="rId24"/>
    <p:sldId id="298" r:id="rId25"/>
    <p:sldId id="291" r:id="rId26"/>
    <p:sldId id="289" r:id="rId27"/>
    <p:sldId id="288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Spoof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2">
                  <c:v>0.0</c:v>
                </c:pt>
                <c:pt idx="3">
                  <c:v>362.0</c:v>
                </c:pt>
                <c:pt idx="4">
                  <c:v>308.0</c:v>
                </c:pt>
                <c:pt idx="5">
                  <c:v>357.0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Robo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213.0</c:v>
                </c:pt>
                <c:pt idx="1">
                  <c:v>305.0</c:v>
                </c:pt>
                <c:pt idx="2">
                  <c:v>272.0</c:v>
                </c:pt>
                <c:pt idx="3">
                  <c:v>246.0</c:v>
                </c:pt>
                <c:pt idx="4">
                  <c:v>209.0</c:v>
                </c:pt>
                <c:pt idx="5">
                  <c:v>165.0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070376"/>
        <c:axId val="-2146186680"/>
      </c:lineChart>
      <c:catAx>
        <c:axId val="-21100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186680"/>
        <c:crosses val="autoZero"/>
        <c:auto val="1"/>
        <c:lblAlgn val="ctr"/>
        <c:lblOffset val="100"/>
        <c:noMultiLvlLbl val="0"/>
      </c:catAx>
      <c:valAx>
        <c:axId val="-2146186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0070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4D09-97FB-8542-A780-2D363668579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05B3C-0E7D-F941-8ED0-24DE282FDB4A}">
      <dgm:prSet phldrT="[Text]"/>
      <dgm:spPr/>
      <dgm:t>
        <a:bodyPr/>
        <a:lstStyle/>
        <a:p>
          <a:r>
            <a:rPr lang="en-US" dirty="0" smtClean="0"/>
            <a:t>Number validation</a:t>
          </a:r>
          <a:endParaRPr lang="en-US" dirty="0"/>
        </a:p>
      </dgm:t>
    </dgm:pt>
    <dgm:pt modelId="{11932C47-6337-E943-A6BB-2DF647DABE08}" type="parTrans" cxnId="{687668DC-9FF2-8A4C-AE89-1CFDCC0FEE6F}">
      <dgm:prSet/>
      <dgm:spPr/>
      <dgm:t>
        <a:bodyPr/>
        <a:lstStyle/>
        <a:p>
          <a:endParaRPr lang="en-US"/>
        </a:p>
      </dgm:t>
    </dgm:pt>
    <dgm:pt modelId="{4ED5741F-B901-3F4A-8EA0-C16B493CE873}" type="sibTrans" cxnId="{687668DC-9FF2-8A4C-AE89-1CFDCC0FEE6F}">
      <dgm:prSet/>
      <dgm:spPr/>
      <dgm:t>
        <a:bodyPr/>
        <a:lstStyle/>
        <a:p>
          <a:endParaRPr lang="en-US"/>
        </a:p>
      </dgm:t>
    </dgm:pt>
    <dgm:pt modelId="{E038BCC0-0492-874B-B633-C4618F1EDA3E}">
      <dgm:prSet phldrT="[Text]"/>
      <dgm:spPr/>
      <dgm:t>
        <a:bodyPr/>
        <a:lstStyle/>
        <a:p>
          <a:r>
            <a:rPr lang="en-US" dirty="0" smtClean="0"/>
            <a:t>Public key only (e.g., DNS)</a:t>
          </a:r>
          <a:endParaRPr lang="en-US" dirty="0"/>
        </a:p>
      </dgm:t>
    </dgm:pt>
    <dgm:pt modelId="{72D719C7-C495-5C48-BE5A-BE4D1A5429B2}" type="parTrans" cxnId="{26728FD9-8ECC-F84A-9611-14D1D1F302BA}">
      <dgm:prSet/>
      <dgm:spPr/>
      <dgm:t>
        <a:bodyPr/>
        <a:lstStyle/>
        <a:p>
          <a:endParaRPr lang="en-US"/>
        </a:p>
      </dgm:t>
    </dgm:pt>
    <dgm:pt modelId="{B785A350-B5F9-2F42-A14B-BA6A0B2C4C5D}" type="sibTrans" cxnId="{26728FD9-8ECC-F84A-9611-14D1D1F302BA}">
      <dgm:prSet/>
      <dgm:spPr/>
      <dgm:t>
        <a:bodyPr/>
        <a:lstStyle/>
        <a:p>
          <a:endParaRPr lang="en-US"/>
        </a:p>
      </dgm:t>
    </dgm:pt>
    <dgm:pt modelId="{E10729E1-F0C1-F14D-89AF-379C7CDE30E0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AA5AFD99-AB5A-964C-BFE5-55DE8202C270}" type="parTrans" cxnId="{7D4BE685-EB0E-1B44-B40D-C33B9B5BAA63}">
      <dgm:prSet/>
      <dgm:spPr/>
      <dgm:t>
        <a:bodyPr/>
        <a:lstStyle/>
        <a:p>
          <a:endParaRPr lang="en-US"/>
        </a:p>
      </dgm:t>
    </dgm:pt>
    <dgm:pt modelId="{3A1144E5-9AE0-CC45-9DCC-15398D78DD8B}" type="sibTrans" cxnId="{7D4BE685-EB0E-1B44-B40D-C33B9B5BAA63}">
      <dgm:prSet/>
      <dgm:spPr/>
      <dgm:t>
        <a:bodyPr/>
        <a:lstStyle/>
        <a:p>
          <a:endParaRPr lang="en-US"/>
        </a:p>
      </dgm:t>
    </dgm:pt>
    <dgm:pt modelId="{0E11D172-4A96-104A-848E-08D37228818B}">
      <dgm:prSet phldrT="[Text]"/>
      <dgm:spPr/>
      <dgm:t>
        <a:bodyPr/>
        <a:lstStyle/>
        <a:p>
          <a:r>
            <a:rPr lang="en-US" dirty="0" smtClean="0"/>
            <a:t>private </a:t>
          </a:r>
          <a:endParaRPr lang="en-US" dirty="0"/>
        </a:p>
      </dgm:t>
    </dgm:pt>
    <dgm:pt modelId="{FFCFCF31-D2B1-864F-BC34-0C2FC2511C8A}" type="parTrans" cxnId="{2C7AD724-6718-6447-81CA-F082779C5103}">
      <dgm:prSet/>
      <dgm:spPr/>
      <dgm:t>
        <a:bodyPr/>
        <a:lstStyle/>
        <a:p>
          <a:endParaRPr lang="en-US"/>
        </a:p>
      </dgm:t>
    </dgm:pt>
    <dgm:pt modelId="{477A70B2-BDC9-0F40-B192-C37AC7E2573E}" type="sibTrans" cxnId="{2C7AD724-6718-6447-81CA-F082779C5103}">
      <dgm:prSet/>
      <dgm:spPr/>
      <dgm:t>
        <a:bodyPr/>
        <a:lstStyle/>
        <a:p>
          <a:endParaRPr lang="en-US"/>
        </a:p>
      </dgm:t>
    </dgm:pt>
    <dgm:pt modelId="{DAF56811-B09C-824B-A4EF-7142D6FED451}">
      <dgm:prSet phldrT="[Text]"/>
      <dgm:spPr/>
      <dgm:t>
        <a:bodyPr/>
        <a:lstStyle/>
        <a:p>
          <a:r>
            <a:rPr lang="en-US" dirty="0" smtClean="0"/>
            <a:t>X.509 cert</a:t>
          </a:r>
          <a:endParaRPr lang="en-US" dirty="0"/>
        </a:p>
      </dgm:t>
    </dgm:pt>
    <dgm:pt modelId="{308BC0E3-8FE6-A94E-AE21-BD5F2A5A0C16}" type="parTrans" cxnId="{8DC0A647-8B6B-2946-833B-8C0246558BD5}">
      <dgm:prSet/>
      <dgm:spPr/>
      <dgm:t>
        <a:bodyPr/>
        <a:lstStyle/>
        <a:p>
          <a:endParaRPr lang="en-US"/>
        </a:p>
      </dgm:t>
    </dgm:pt>
    <dgm:pt modelId="{AE306E79-1C69-5C49-88A5-247ADD5B8B11}" type="sibTrans" cxnId="{8DC0A647-8B6B-2946-833B-8C0246558BD5}">
      <dgm:prSet/>
      <dgm:spPr/>
      <dgm:t>
        <a:bodyPr/>
        <a:lstStyle/>
        <a:p>
          <a:endParaRPr lang="en-US"/>
        </a:p>
      </dgm:t>
    </dgm:pt>
    <dgm:pt modelId="{A16E1781-4ADA-1542-BEA0-9EEF747067D6}">
      <dgm:prSet phldrT="[Text]"/>
      <dgm:spPr/>
      <dgm:t>
        <a:bodyPr/>
        <a:lstStyle/>
        <a:p>
          <a:r>
            <a:rPr lang="en-US" dirty="0" smtClean="0"/>
            <a:t>single certifier (per CC)</a:t>
          </a:r>
          <a:endParaRPr lang="en-US" dirty="0"/>
        </a:p>
      </dgm:t>
    </dgm:pt>
    <dgm:pt modelId="{B7662775-EB87-9548-8C7D-C02C9F4813A7}" type="parTrans" cxnId="{E1C0C78A-521B-F54F-A98B-97794C2459A3}">
      <dgm:prSet/>
      <dgm:spPr/>
      <dgm:t>
        <a:bodyPr/>
        <a:lstStyle/>
        <a:p>
          <a:endParaRPr lang="en-US"/>
        </a:p>
      </dgm:t>
    </dgm:pt>
    <dgm:pt modelId="{DDB74601-99F2-5446-8B07-64C04E5E298C}" type="sibTrans" cxnId="{E1C0C78A-521B-F54F-A98B-97794C2459A3}">
      <dgm:prSet/>
      <dgm:spPr/>
      <dgm:t>
        <a:bodyPr/>
        <a:lstStyle/>
        <a:p>
          <a:endParaRPr lang="en-US"/>
        </a:p>
      </dgm:t>
    </dgm:pt>
    <dgm:pt modelId="{963C4E2E-389D-2541-B558-6BC4384D3F93}">
      <dgm:prSet phldrT="[Text]"/>
      <dgm:spPr/>
      <dgm:t>
        <a:bodyPr/>
        <a:lstStyle/>
        <a:p>
          <a:r>
            <a:rPr lang="en-US" dirty="0" smtClean="0"/>
            <a:t>multiple certifiers per CC</a:t>
          </a:r>
          <a:endParaRPr lang="en-US" dirty="0"/>
        </a:p>
      </dgm:t>
    </dgm:pt>
    <dgm:pt modelId="{C107BFF7-6C88-304D-BEF4-A3F7ADAF530B}" type="parTrans" cxnId="{CA96055C-13F1-B54E-9457-7423E3582994}">
      <dgm:prSet/>
      <dgm:spPr/>
      <dgm:t>
        <a:bodyPr/>
        <a:lstStyle/>
        <a:p>
          <a:endParaRPr lang="en-US"/>
        </a:p>
      </dgm:t>
    </dgm:pt>
    <dgm:pt modelId="{156AB04A-E715-A44A-94D1-7D5F65D7F198}" type="sibTrans" cxnId="{CA96055C-13F1-B54E-9457-7423E3582994}">
      <dgm:prSet/>
      <dgm:spPr/>
      <dgm:t>
        <a:bodyPr/>
        <a:lstStyle/>
        <a:p>
          <a:endParaRPr lang="en-US"/>
        </a:p>
      </dgm:t>
    </dgm:pt>
    <dgm:pt modelId="{CE022278-D23C-3A42-B8E7-099239E7D28D}">
      <dgm:prSet phldrT="[Text]"/>
      <dgm:spPr/>
      <dgm:t>
        <a:bodyPr/>
        <a:lstStyle/>
        <a:p>
          <a:r>
            <a:rPr lang="en-US" dirty="0" smtClean="0"/>
            <a:t>single cert store (hierarchy)</a:t>
          </a:r>
          <a:endParaRPr lang="en-US" dirty="0"/>
        </a:p>
      </dgm:t>
    </dgm:pt>
    <dgm:pt modelId="{5AAAA111-EF96-FD46-91DB-9D4786AAE8D9}" type="parTrans" cxnId="{6E1A6CA7-B294-234B-9C8B-5F10351C8ADB}">
      <dgm:prSet/>
      <dgm:spPr/>
      <dgm:t>
        <a:bodyPr/>
        <a:lstStyle/>
        <a:p>
          <a:endParaRPr lang="en-US"/>
        </a:p>
      </dgm:t>
    </dgm:pt>
    <dgm:pt modelId="{C755A067-0F29-1F40-A194-F72369F277BD}" type="sibTrans" cxnId="{6E1A6CA7-B294-234B-9C8B-5F10351C8ADB}">
      <dgm:prSet/>
      <dgm:spPr/>
      <dgm:t>
        <a:bodyPr/>
        <a:lstStyle/>
        <a:p>
          <a:endParaRPr lang="en-US"/>
        </a:p>
      </dgm:t>
    </dgm:pt>
    <dgm:pt modelId="{449B0535-5842-1A4D-9BAD-BC1752A0947C}">
      <dgm:prSet phldrT="[Text]"/>
      <dgm:spPr/>
      <dgm:t>
        <a:bodyPr/>
        <a:lstStyle/>
        <a:p>
          <a:r>
            <a:rPr lang="en-US" dirty="0" smtClean="0"/>
            <a:t>any cert anywhere</a:t>
          </a:r>
          <a:endParaRPr lang="en-US" dirty="0"/>
        </a:p>
      </dgm:t>
    </dgm:pt>
    <dgm:pt modelId="{0F28153A-F35C-9E46-8A83-48EE7A2864C5}" type="parTrans" cxnId="{B34DDE1A-31C0-BE4E-8F53-EAF1E6A45D5B}">
      <dgm:prSet/>
      <dgm:spPr/>
      <dgm:t>
        <a:bodyPr/>
        <a:lstStyle/>
        <a:p>
          <a:endParaRPr lang="en-US"/>
        </a:p>
      </dgm:t>
    </dgm:pt>
    <dgm:pt modelId="{5B725FFD-0199-984C-AD28-E6EDD3003026}" type="sibTrans" cxnId="{B34DDE1A-31C0-BE4E-8F53-EAF1E6A45D5B}">
      <dgm:prSet/>
      <dgm:spPr/>
      <dgm:t>
        <a:bodyPr/>
        <a:lstStyle/>
        <a:p>
          <a:endParaRPr lang="en-US"/>
        </a:p>
      </dgm:t>
    </dgm:pt>
    <dgm:pt modelId="{CCDDBDC4-67E8-D448-98EC-F1B92D0FCC5F}">
      <dgm:prSet phldrT="[Text]"/>
      <dgm:spPr/>
      <dgm:t>
        <a:bodyPr/>
        <a:lstStyle/>
        <a:p>
          <a:r>
            <a:rPr lang="en-US" dirty="0" smtClean="0"/>
            <a:t>separate delivery (URL)</a:t>
          </a:r>
          <a:endParaRPr lang="en-US" dirty="0"/>
        </a:p>
      </dgm:t>
    </dgm:pt>
    <dgm:pt modelId="{B9725AD7-A366-5044-A64C-7C80B649D679}" type="parTrans" cxnId="{0AC865E7-DE39-FD4B-8BA3-85FE1154F54C}">
      <dgm:prSet/>
      <dgm:spPr/>
      <dgm:t>
        <a:bodyPr/>
        <a:lstStyle/>
        <a:p>
          <a:endParaRPr lang="en-US"/>
        </a:p>
      </dgm:t>
    </dgm:pt>
    <dgm:pt modelId="{BA85DF99-7940-8A40-92D5-F46C5C17D7CD}" type="sibTrans" cxnId="{0AC865E7-DE39-FD4B-8BA3-85FE1154F54C}">
      <dgm:prSet/>
      <dgm:spPr/>
      <dgm:t>
        <a:bodyPr/>
        <a:lstStyle/>
        <a:p>
          <a:endParaRPr lang="en-US"/>
        </a:p>
      </dgm:t>
    </dgm:pt>
    <dgm:pt modelId="{AF9370B2-EF93-7346-9580-2A85A81226DB}">
      <dgm:prSet phldrT="[Text]"/>
      <dgm:spPr/>
      <dgm:t>
        <a:bodyPr/>
        <a:lstStyle/>
        <a:p>
          <a:r>
            <a:rPr lang="en-US" dirty="0" smtClean="0"/>
            <a:t>single “CDN”</a:t>
          </a:r>
          <a:endParaRPr lang="en-US" dirty="0"/>
        </a:p>
      </dgm:t>
    </dgm:pt>
    <dgm:pt modelId="{92643D10-7174-B14D-8058-85626F33E63F}" type="parTrans" cxnId="{FE512EA9-F390-6B4A-B75E-40B1E51D2A80}">
      <dgm:prSet/>
      <dgm:spPr/>
      <dgm:t>
        <a:bodyPr/>
        <a:lstStyle/>
        <a:p>
          <a:endParaRPr lang="en-US"/>
        </a:p>
      </dgm:t>
    </dgm:pt>
    <dgm:pt modelId="{C69C39CF-1EA7-D240-9430-637E0CEF88FC}" type="sibTrans" cxnId="{FE512EA9-F390-6B4A-B75E-40B1E51D2A80}">
      <dgm:prSet/>
      <dgm:spPr/>
      <dgm:t>
        <a:bodyPr/>
        <a:lstStyle/>
        <a:p>
          <a:endParaRPr lang="en-US"/>
        </a:p>
      </dgm:t>
    </dgm:pt>
    <dgm:pt modelId="{3EC9188B-6744-DA4E-AC9B-B6AF869B0FDA}">
      <dgm:prSet phldrT="[Text]"/>
      <dgm:spPr/>
      <dgm:t>
        <a:bodyPr/>
        <a:lstStyle/>
        <a:p>
          <a:r>
            <a:rPr lang="en-US" dirty="0" smtClean="0"/>
            <a:t>number-based access (no URL)</a:t>
          </a:r>
          <a:endParaRPr lang="en-US" dirty="0"/>
        </a:p>
      </dgm:t>
    </dgm:pt>
    <dgm:pt modelId="{2159C0C0-8D14-F74A-84A9-B3B617E64094}" type="parTrans" cxnId="{328FA91C-120D-DB4D-8678-82198C3FC50F}">
      <dgm:prSet/>
      <dgm:spPr/>
      <dgm:t>
        <a:bodyPr/>
        <a:lstStyle/>
        <a:p>
          <a:endParaRPr lang="en-US"/>
        </a:p>
      </dgm:t>
    </dgm:pt>
    <dgm:pt modelId="{B673A932-EF4D-2E4D-BA32-EFBA498AC181}" type="sibTrans" cxnId="{328FA91C-120D-DB4D-8678-82198C3FC50F}">
      <dgm:prSet/>
      <dgm:spPr/>
      <dgm:t>
        <a:bodyPr/>
        <a:lstStyle/>
        <a:p>
          <a:endParaRPr lang="en-US"/>
        </a:p>
      </dgm:t>
    </dgm:pt>
    <dgm:pt modelId="{E5653949-50AF-984B-B801-A930976A3CA5}" type="pres">
      <dgm:prSet presAssocID="{BC9F4D09-97FB-8542-A780-2D36366857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3A1DB9-471D-364D-9020-8AB802E896FC}" type="pres">
      <dgm:prSet presAssocID="{21E05B3C-0E7D-F941-8ED0-24DE282FDB4A}" presName="hierRoot1" presStyleCnt="0"/>
      <dgm:spPr/>
    </dgm:pt>
    <dgm:pt modelId="{332CAD47-9AC0-BB42-A561-3C6359FC6749}" type="pres">
      <dgm:prSet presAssocID="{21E05B3C-0E7D-F941-8ED0-24DE282FDB4A}" presName="composite" presStyleCnt="0"/>
      <dgm:spPr/>
    </dgm:pt>
    <dgm:pt modelId="{E9AF9E55-F7A0-8343-B634-97DAA94D2C34}" type="pres">
      <dgm:prSet presAssocID="{21E05B3C-0E7D-F941-8ED0-24DE282FDB4A}" presName="background" presStyleLbl="node0" presStyleIdx="0" presStyleCnt="1"/>
      <dgm:spPr/>
    </dgm:pt>
    <dgm:pt modelId="{05C14F9D-4005-814F-824A-74B27344100D}" type="pres">
      <dgm:prSet presAssocID="{21E05B3C-0E7D-F941-8ED0-24DE282FDB4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27419-B1AC-4C4A-89EE-579BDA0A844A}" type="pres">
      <dgm:prSet presAssocID="{21E05B3C-0E7D-F941-8ED0-24DE282FDB4A}" presName="hierChild2" presStyleCnt="0"/>
      <dgm:spPr/>
    </dgm:pt>
    <dgm:pt modelId="{4C730B91-C3DD-744C-ACB0-934183A315C0}" type="pres">
      <dgm:prSet presAssocID="{72D719C7-C495-5C48-BE5A-BE4D1A5429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B7966A-7E95-A243-8EB8-863A27964305}" type="pres">
      <dgm:prSet presAssocID="{E038BCC0-0492-874B-B633-C4618F1EDA3E}" presName="hierRoot2" presStyleCnt="0"/>
      <dgm:spPr/>
    </dgm:pt>
    <dgm:pt modelId="{96EE9EE8-BDAB-8049-8088-BCEEE962EA67}" type="pres">
      <dgm:prSet presAssocID="{E038BCC0-0492-874B-B633-C4618F1EDA3E}" presName="composite2" presStyleCnt="0"/>
      <dgm:spPr/>
    </dgm:pt>
    <dgm:pt modelId="{D07358F4-B514-494C-8CDE-AD3C5D53C1D7}" type="pres">
      <dgm:prSet presAssocID="{E038BCC0-0492-874B-B633-C4618F1EDA3E}" presName="background2" presStyleLbl="node2" presStyleIdx="0" presStyleCnt="2"/>
      <dgm:spPr/>
    </dgm:pt>
    <dgm:pt modelId="{DCC1EC71-6E54-F441-9357-9EED13AC2D32}" type="pres">
      <dgm:prSet presAssocID="{E038BCC0-0492-874B-B633-C4618F1EDA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40185-08DC-614B-85F1-B28300F5EF6D}" type="pres">
      <dgm:prSet presAssocID="{E038BCC0-0492-874B-B633-C4618F1EDA3E}" presName="hierChild3" presStyleCnt="0"/>
      <dgm:spPr/>
    </dgm:pt>
    <dgm:pt modelId="{88574294-D971-D941-8103-DDAC173BB71A}" type="pres">
      <dgm:prSet presAssocID="{AA5AFD99-AB5A-964C-BFE5-55DE8202C27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96ED9DD-944E-0443-B701-19E7092070DF}" type="pres">
      <dgm:prSet presAssocID="{E10729E1-F0C1-F14D-89AF-379C7CDE30E0}" presName="hierRoot3" presStyleCnt="0"/>
      <dgm:spPr/>
    </dgm:pt>
    <dgm:pt modelId="{64CCF3CA-8426-7249-A1E8-DB41519CC0DE}" type="pres">
      <dgm:prSet presAssocID="{E10729E1-F0C1-F14D-89AF-379C7CDE30E0}" presName="composite3" presStyleCnt="0"/>
      <dgm:spPr/>
    </dgm:pt>
    <dgm:pt modelId="{4CDAF77D-3D6A-3A4A-BB35-5D621D661AC8}" type="pres">
      <dgm:prSet presAssocID="{E10729E1-F0C1-F14D-89AF-379C7CDE30E0}" presName="background3" presStyleLbl="node3" presStyleIdx="0" presStyleCnt="4"/>
      <dgm:spPr/>
    </dgm:pt>
    <dgm:pt modelId="{001D7923-C7E8-8342-8DB0-3A007B6A0E47}" type="pres">
      <dgm:prSet presAssocID="{E10729E1-F0C1-F14D-89AF-379C7CDE30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121F-8B2C-6548-A05F-24A1483BA69F}" type="pres">
      <dgm:prSet presAssocID="{E10729E1-F0C1-F14D-89AF-379C7CDE30E0}" presName="hierChild4" presStyleCnt="0"/>
      <dgm:spPr/>
    </dgm:pt>
    <dgm:pt modelId="{AF78DCD5-5B4B-A840-BADC-990A9D3A8E27}" type="pres">
      <dgm:prSet presAssocID="{FFCFCF31-D2B1-864F-BC34-0C2FC2511C8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40C0CA1-5C52-C24D-B63E-1F5C66145C2E}" type="pres">
      <dgm:prSet presAssocID="{0E11D172-4A96-104A-848E-08D37228818B}" presName="hierRoot3" presStyleCnt="0"/>
      <dgm:spPr/>
    </dgm:pt>
    <dgm:pt modelId="{3C74AB25-B61D-DE49-8174-B3FB12F0B64C}" type="pres">
      <dgm:prSet presAssocID="{0E11D172-4A96-104A-848E-08D37228818B}" presName="composite3" presStyleCnt="0"/>
      <dgm:spPr/>
    </dgm:pt>
    <dgm:pt modelId="{263B4148-0F45-F24C-9A40-3F58D0B09C89}" type="pres">
      <dgm:prSet presAssocID="{0E11D172-4A96-104A-848E-08D37228818B}" presName="background3" presStyleLbl="node3" presStyleIdx="1" presStyleCnt="4"/>
      <dgm:spPr/>
    </dgm:pt>
    <dgm:pt modelId="{F0E2E5E4-52A1-0A43-A696-338A7878C1C8}" type="pres">
      <dgm:prSet presAssocID="{0E11D172-4A96-104A-848E-08D37228818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7390E-45E9-A74A-BA8D-F80B75CDAB8D}" type="pres">
      <dgm:prSet presAssocID="{0E11D172-4A96-104A-848E-08D37228818B}" presName="hierChild4" presStyleCnt="0"/>
      <dgm:spPr/>
    </dgm:pt>
    <dgm:pt modelId="{BA3AB1F7-E499-A641-B82C-157EA9B1DC00}" type="pres">
      <dgm:prSet presAssocID="{308BC0E3-8FE6-A94E-AE21-BD5F2A5A0C1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B6CDF6C-7EE3-AC4F-902B-BD1D821184B0}" type="pres">
      <dgm:prSet presAssocID="{DAF56811-B09C-824B-A4EF-7142D6FED451}" presName="hierRoot2" presStyleCnt="0"/>
      <dgm:spPr/>
    </dgm:pt>
    <dgm:pt modelId="{DF4473A1-F687-CA4D-A9E4-01F606DBD37F}" type="pres">
      <dgm:prSet presAssocID="{DAF56811-B09C-824B-A4EF-7142D6FED451}" presName="composite2" presStyleCnt="0"/>
      <dgm:spPr/>
    </dgm:pt>
    <dgm:pt modelId="{B026ED1D-46EB-7E44-A3E4-B399594C5A92}" type="pres">
      <dgm:prSet presAssocID="{DAF56811-B09C-824B-A4EF-7142D6FED451}" presName="background2" presStyleLbl="node2" presStyleIdx="1" presStyleCnt="2"/>
      <dgm:spPr/>
    </dgm:pt>
    <dgm:pt modelId="{EE1FCC76-E21F-DD40-9AE7-64FD8AD98F1C}" type="pres">
      <dgm:prSet presAssocID="{DAF56811-B09C-824B-A4EF-7142D6FED4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6116B-8054-9C4B-80AA-5F4D011BC15F}" type="pres">
      <dgm:prSet presAssocID="{DAF56811-B09C-824B-A4EF-7142D6FED451}" presName="hierChild3" presStyleCnt="0"/>
      <dgm:spPr/>
    </dgm:pt>
    <dgm:pt modelId="{FA191699-979A-D546-BF1A-448AF76C6200}" type="pres">
      <dgm:prSet presAssocID="{B7662775-EB87-9548-8C7D-C02C9F4813A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11187EF-2BCD-3B4F-8FA2-A77002FF12DB}" type="pres">
      <dgm:prSet presAssocID="{A16E1781-4ADA-1542-BEA0-9EEF747067D6}" presName="hierRoot3" presStyleCnt="0"/>
      <dgm:spPr/>
    </dgm:pt>
    <dgm:pt modelId="{70D763CA-7166-684A-A262-EE53E5804F21}" type="pres">
      <dgm:prSet presAssocID="{A16E1781-4ADA-1542-BEA0-9EEF747067D6}" presName="composite3" presStyleCnt="0"/>
      <dgm:spPr/>
    </dgm:pt>
    <dgm:pt modelId="{ED6B8E93-D392-BD4C-9C05-243A6572F217}" type="pres">
      <dgm:prSet presAssocID="{A16E1781-4ADA-1542-BEA0-9EEF747067D6}" presName="background3" presStyleLbl="node3" presStyleIdx="2" presStyleCnt="4"/>
      <dgm:spPr/>
    </dgm:pt>
    <dgm:pt modelId="{D74D2432-C317-B748-B222-6920D5540B38}" type="pres">
      <dgm:prSet presAssocID="{A16E1781-4ADA-1542-BEA0-9EEF747067D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58B1F-BC29-184F-B6C7-F3F2BA6F0E3E}" type="pres">
      <dgm:prSet presAssocID="{A16E1781-4ADA-1542-BEA0-9EEF747067D6}" presName="hierChild4" presStyleCnt="0"/>
      <dgm:spPr/>
    </dgm:pt>
    <dgm:pt modelId="{479EBF3E-49F1-9F4F-BEDA-009EFAF2F85B}" type="pres">
      <dgm:prSet presAssocID="{B9725AD7-A366-5044-A64C-7C80B649D679}" presName="Name23" presStyleLbl="parChTrans1D4" presStyleIdx="0" presStyleCnt="5"/>
      <dgm:spPr/>
      <dgm:t>
        <a:bodyPr/>
        <a:lstStyle/>
        <a:p>
          <a:endParaRPr lang="en-US"/>
        </a:p>
      </dgm:t>
    </dgm:pt>
    <dgm:pt modelId="{046C2E31-43E0-9E47-B0AE-545276638685}" type="pres">
      <dgm:prSet presAssocID="{CCDDBDC4-67E8-D448-98EC-F1B92D0FCC5F}" presName="hierRoot4" presStyleCnt="0"/>
      <dgm:spPr/>
    </dgm:pt>
    <dgm:pt modelId="{E3882DB6-3B13-4341-9018-1F49DE73DA4D}" type="pres">
      <dgm:prSet presAssocID="{CCDDBDC4-67E8-D448-98EC-F1B92D0FCC5F}" presName="composite4" presStyleCnt="0"/>
      <dgm:spPr/>
    </dgm:pt>
    <dgm:pt modelId="{0C9F8B11-CA79-8442-A1E8-BCE47DC91F08}" type="pres">
      <dgm:prSet presAssocID="{CCDDBDC4-67E8-D448-98EC-F1B92D0FCC5F}" presName="background4" presStyleLbl="node4" presStyleIdx="0" presStyleCnt="5"/>
      <dgm:spPr/>
    </dgm:pt>
    <dgm:pt modelId="{599AE3CA-048F-1E41-B954-47FC5AA0B6B0}" type="pres">
      <dgm:prSet presAssocID="{CCDDBDC4-67E8-D448-98EC-F1B92D0FCC5F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2B635-2BC8-0F4D-9615-68157E14B2DC}" type="pres">
      <dgm:prSet presAssocID="{CCDDBDC4-67E8-D448-98EC-F1B92D0FCC5F}" presName="hierChild5" presStyleCnt="0"/>
      <dgm:spPr/>
    </dgm:pt>
    <dgm:pt modelId="{803776ED-6B09-E641-92B5-CE7EC1CA6FD8}" type="pres">
      <dgm:prSet presAssocID="{92643D10-7174-B14D-8058-85626F33E63F}" presName="Name23" presStyleLbl="parChTrans1D4" presStyleIdx="1" presStyleCnt="5"/>
      <dgm:spPr/>
      <dgm:t>
        <a:bodyPr/>
        <a:lstStyle/>
        <a:p>
          <a:endParaRPr lang="en-US"/>
        </a:p>
      </dgm:t>
    </dgm:pt>
    <dgm:pt modelId="{BCC43339-B8C6-504A-B752-59675B32C068}" type="pres">
      <dgm:prSet presAssocID="{AF9370B2-EF93-7346-9580-2A85A81226DB}" presName="hierRoot4" presStyleCnt="0"/>
      <dgm:spPr/>
    </dgm:pt>
    <dgm:pt modelId="{B2298ADE-B369-804C-A3D0-9844F7E2B55E}" type="pres">
      <dgm:prSet presAssocID="{AF9370B2-EF93-7346-9580-2A85A81226DB}" presName="composite4" presStyleCnt="0"/>
      <dgm:spPr/>
    </dgm:pt>
    <dgm:pt modelId="{3D301571-F581-1140-A87F-0023DFC047CA}" type="pres">
      <dgm:prSet presAssocID="{AF9370B2-EF93-7346-9580-2A85A81226DB}" presName="background4" presStyleLbl="node4" presStyleIdx="1" presStyleCnt="5"/>
      <dgm:spPr/>
    </dgm:pt>
    <dgm:pt modelId="{5D4DD44A-9BCE-5A45-822F-055CDEF668C2}" type="pres">
      <dgm:prSet presAssocID="{AF9370B2-EF93-7346-9580-2A85A81226D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74E7C-303F-E14E-96EC-BF9FC5812E1D}" type="pres">
      <dgm:prSet presAssocID="{AF9370B2-EF93-7346-9580-2A85A81226DB}" presName="hierChild5" presStyleCnt="0"/>
      <dgm:spPr/>
    </dgm:pt>
    <dgm:pt modelId="{C896CA85-73BC-BF46-A2F1-87CEA877E2C5}" type="pres">
      <dgm:prSet presAssocID="{2159C0C0-8D14-F74A-84A9-B3B617E64094}" presName="Name23" presStyleLbl="parChTrans1D4" presStyleIdx="2" presStyleCnt="5"/>
      <dgm:spPr/>
      <dgm:t>
        <a:bodyPr/>
        <a:lstStyle/>
        <a:p>
          <a:endParaRPr lang="en-US"/>
        </a:p>
      </dgm:t>
    </dgm:pt>
    <dgm:pt modelId="{67D0897A-28C9-F24A-853D-39E8083D1588}" type="pres">
      <dgm:prSet presAssocID="{3EC9188B-6744-DA4E-AC9B-B6AF869B0FDA}" presName="hierRoot4" presStyleCnt="0"/>
      <dgm:spPr/>
    </dgm:pt>
    <dgm:pt modelId="{3D9216EF-D25B-2E4B-88F8-5B8A713B3272}" type="pres">
      <dgm:prSet presAssocID="{3EC9188B-6744-DA4E-AC9B-B6AF869B0FDA}" presName="composite4" presStyleCnt="0"/>
      <dgm:spPr/>
    </dgm:pt>
    <dgm:pt modelId="{B372F6D6-3A6D-F742-B226-7C16F8BDCE5C}" type="pres">
      <dgm:prSet presAssocID="{3EC9188B-6744-DA4E-AC9B-B6AF869B0FDA}" presName="background4" presStyleLbl="node4" presStyleIdx="2" presStyleCnt="5"/>
      <dgm:spPr/>
    </dgm:pt>
    <dgm:pt modelId="{FA060560-71FB-1B4F-9B24-BE3C3C4BE0FF}" type="pres">
      <dgm:prSet presAssocID="{3EC9188B-6744-DA4E-AC9B-B6AF869B0FDA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82735-FA01-554D-AB22-2F0EA445DB77}" type="pres">
      <dgm:prSet presAssocID="{3EC9188B-6744-DA4E-AC9B-B6AF869B0FDA}" presName="hierChild5" presStyleCnt="0"/>
      <dgm:spPr/>
    </dgm:pt>
    <dgm:pt modelId="{1AD44D77-BC2F-6940-A510-8E08BB594B91}" type="pres">
      <dgm:prSet presAssocID="{C107BFF7-6C88-304D-BEF4-A3F7ADAF530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3E3922E-D553-584A-9568-045780F16E0D}" type="pres">
      <dgm:prSet presAssocID="{963C4E2E-389D-2541-B558-6BC4384D3F93}" presName="hierRoot3" presStyleCnt="0"/>
      <dgm:spPr/>
    </dgm:pt>
    <dgm:pt modelId="{E5C4EEBF-D2D5-5B48-9666-B40FADE4BC1F}" type="pres">
      <dgm:prSet presAssocID="{963C4E2E-389D-2541-B558-6BC4384D3F93}" presName="composite3" presStyleCnt="0"/>
      <dgm:spPr/>
    </dgm:pt>
    <dgm:pt modelId="{A8B31AF3-6DFA-E847-BB32-D62D71810EF3}" type="pres">
      <dgm:prSet presAssocID="{963C4E2E-389D-2541-B558-6BC4384D3F93}" presName="background3" presStyleLbl="node3" presStyleIdx="3" presStyleCnt="4"/>
      <dgm:spPr/>
    </dgm:pt>
    <dgm:pt modelId="{E690B4C2-6B4F-C348-BC28-CE14AB7E5EE6}" type="pres">
      <dgm:prSet presAssocID="{963C4E2E-389D-2541-B558-6BC4384D3F9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935FB-EE39-7A4F-A6E3-1EF202D96C7C}" type="pres">
      <dgm:prSet presAssocID="{963C4E2E-389D-2541-B558-6BC4384D3F93}" presName="hierChild4" presStyleCnt="0"/>
      <dgm:spPr/>
    </dgm:pt>
    <dgm:pt modelId="{0ABC429C-7B13-D448-90E5-93C27C56694C}" type="pres">
      <dgm:prSet presAssocID="{5AAAA111-EF96-FD46-91DB-9D4786AAE8D9}" presName="Name23" presStyleLbl="parChTrans1D4" presStyleIdx="3" presStyleCnt="5"/>
      <dgm:spPr/>
      <dgm:t>
        <a:bodyPr/>
        <a:lstStyle/>
        <a:p>
          <a:endParaRPr lang="en-US"/>
        </a:p>
      </dgm:t>
    </dgm:pt>
    <dgm:pt modelId="{EC834412-A6D7-4540-B822-1BE20E9FD519}" type="pres">
      <dgm:prSet presAssocID="{CE022278-D23C-3A42-B8E7-099239E7D28D}" presName="hierRoot4" presStyleCnt="0"/>
      <dgm:spPr/>
    </dgm:pt>
    <dgm:pt modelId="{B9D48C1D-43E6-E048-B11C-376EC38C906B}" type="pres">
      <dgm:prSet presAssocID="{CE022278-D23C-3A42-B8E7-099239E7D28D}" presName="composite4" presStyleCnt="0"/>
      <dgm:spPr/>
    </dgm:pt>
    <dgm:pt modelId="{3DC18619-E048-D04A-970A-12A5B59472CA}" type="pres">
      <dgm:prSet presAssocID="{CE022278-D23C-3A42-B8E7-099239E7D28D}" presName="background4" presStyleLbl="node4" presStyleIdx="3" presStyleCnt="5"/>
      <dgm:spPr/>
    </dgm:pt>
    <dgm:pt modelId="{D50252E2-7742-3045-931A-D8A71F81012D}" type="pres">
      <dgm:prSet presAssocID="{CE022278-D23C-3A42-B8E7-099239E7D28D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53D8A-D7A6-814A-BDBE-FFFE22A991A2}" type="pres">
      <dgm:prSet presAssocID="{CE022278-D23C-3A42-B8E7-099239E7D28D}" presName="hierChild5" presStyleCnt="0"/>
      <dgm:spPr/>
    </dgm:pt>
    <dgm:pt modelId="{04C0DF51-7505-F34B-ABA7-DAF9A24DD3CE}" type="pres">
      <dgm:prSet presAssocID="{0F28153A-F35C-9E46-8A83-48EE7A2864C5}" presName="Name23" presStyleLbl="parChTrans1D4" presStyleIdx="4" presStyleCnt="5"/>
      <dgm:spPr/>
      <dgm:t>
        <a:bodyPr/>
        <a:lstStyle/>
        <a:p>
          <a:endParaRPr lang="en-US"/>
        </a:p>
      </dgm:t>
    </dgm:pt>
    <dgm:pt modelId="{069E69A2-C76A-2443-8B4C-403BBC53AF5D}" type="pres">
      <dgm:prSet presAssocID="{449B0535-5842-1A4D-9BAD-BC1752A0947C}" presName="hierRoot4" presStyleCnt="0"/>
      <dgm:spPr/>
    </dgm:pt>
    <dgm:pt modelId="{15465863-CC1F-9649-9E19-6DF263EE0624}" type="pres">
      <dgm:prSet presAssocID="{449B0535-5842-1A4D-9BAD-BC1752A0947C}" presName="composite4" presStyleCnt="0"/>
      <dgm:spPr/>
    </dgm:pt>
    <dgm:pt modelId="{A84BE5DA-9EE4-3943-B9D0-CC36FE2A574C}" type="pres">
      <dgm:prSet presAssocID="{449B0535-5842-1A4D-9BAD-BC1752A0947C}" presName="background4" presStyleLbl="node4" presStyleIdx="4" presStyleCnt="5"/>
      <dgm:spPr/>
    </dgm:pt>
    <dgm:pt modelId="{25083F82-4071-1C43-BA59-6578C9E0FC27}" type="pres">
      <dgm:prSet presAssocID="{449B0535-5842-1A4D-9BAD-BC1752A0947C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3BEFD-16DC-C544-86EF-1F33C4E6749E}" type="pres">
      <dgm:prSet presAssocID="{449B0535-5842-1A4D-9BAD-BC1752A0947C}" presName="hierChild5" presStyleCnt="0"/>
      <dgm:spPr/>
    </dgm:pt>
  </dgm:ptLst>
  <dgm:cxnLst>
    <dgm:cxn modelId="{CA96055C-13F1-B54E-9457-7423E3582994}" srcId="{DAF56811-B09C-824B-A4EF-7142D6FED451}" destId="{963C4E2E-389D-2541-B558-6BC4384D3F93}" srcOrd="1" destOrd="0" parTransId="{C107BFF7-6C88-304D-BEF4-A3F7ADAF530B}" sibTransId="{156AB04A-E715-A44A-94D1-7D5F65D7F198}"/>
    <dgm:cxn modelId="{B720AD75-BF29-1C44-9A81-AF4E4E036914}" type="presOf" srcId="{CCDDBDC4-67E8-D448-98EC-F1B92D0FCC5F}" destId="{599AE3CA-048F-1E41-B954-47FC5AA0B6B0}" srcOrd="0" destOrd="0" presId="urn:microsoft.com/office/officeart/2005/8/layout/hierarchy1"/>
    <dgm:cxn modelId="{2102F025-C2AD-2E4E-9848-DCD4CCE27AB5}" type="presOf" srcId="{0E11D172-4A96-104A-848E-08D37228818B}" destId="{F0E2E5E4-52A1-0A43-A696-338A7878C1C8}" srcOrd="0" destOrd="0" presId="urn:microsoft.com/office/officeart/2005/8/layout/hierarchy1"/>
    <dgm:cxn modelId="{42D7ABE5-C68E-AE41-9A66-CA65BA8B60BF}" type="presOf" srcId="{C107BFF7-6C88-304D-BEF4-A3F7ADAF530B}" destId="{1AD44D77-BC2F-6940-A510-8E08BB594B91}" srcOrd="0" destOrd="0" presId="urn:microsoft.com/office/officeart/2005/8/layout/hierarchy1"/>
    <dgm:cxn modelId="{E1ACC87A-A84E-D44E-9077-D2223114529C}" type="presOf" srcId="{A16E1781-4ADA-1542-BEA0-9EEF747067D6}" destId="{D74D2432-C317-B748-B222-6920D5540B38}" srcOrd="0" destOrd="0" presId="urn:microsoft.com/office/officeart/2005/8/layout/hierarchy1"/>
    <dgm:cxn modelId="{328FA91C-120D-DB4D-8678-82198C3FC50F}" srcId="{A16E1781-4ADA-1542-BEA0-9EEF747067D6}" destId="{3EC9188B-6744-DA4E-AC9B-B6AF869B0FDA}" srcOrd="2" destOrd="0" parTransId="{2159C0C0-8D14-F74A-84A9-B3B617E64094}" sibTransId="{B673A932-EF4D-2E4D-BA32-EFBA498AC181}"/>
    <dgm:cxn modelId="{8C935EAC-DAE1-3E4B-868A-64B990F0A45B}" type="presOf" srcId="{DAF56811-B09C-824B-A4EF-7142D6FED451}" destId="{EE1FCC76-E21F-DD40-9AE7-64FD8AD98F1C}" srcOrd="0" destOrd="0" presId="urn:microsoft.com/office/officeart/2005/8/layout/hierarchy1"/>
    <dgm:cxn modelId="{BA34D43C-C788-494A-AC55-72D41EAA9BC9}" type="presOf" srcId="{E10729E1-F0C1-F14D-89AF-379C7CDE30E0}" destId="{001D7923-C7E8-8342-8DB0-3A007B6A0E47}" srcOrd="0" destOrd="0" presId="urn:microsoft.com/office/officeart/2005/8/layout/hierarchy1"/>
    <dgm:cxn modelId="{9BBEBF2C-2C0B-3943-8634-5BD4137A9530}" type="presOf" srcId="{CE022278-D23C-3A42-B8E7-099239E7D28D}" destId="{D50252E2-7742-3045-931A-D8A71F81012D}" srcOrd="0" destOrd="0" presId="urn:microsoft.com/office/officeart/2005/8/layout/hierarchy1"/>
    <dgm:cxn modelId="{08F1F4B5-112B-D444-93EE-1E3A523082A6}" type="presOf" srcId="{5AAAA111-EF96-FD46-91DB-9D4786AAE8D9}" destId="{0ABC429C-7B13-D448-90E5-93C27C56694C}" srcOrd="0" destOrd="0" presId="urn:microsoft.com/office/officeart/2005/8/layout/hierarchy1"/>
    <dgm:cxn modelId="{26728FD9-8ECC-F84A-9611-14D1D1F302BA}" srcId="{21E05B3C-0E7D-F941-8ED0-24DE282FDB4A}" destId="{E038BCC0-0492-874B-B633-C4618F1EDA3E}" srcOrd="0" destOrd="0" parTransId="{72D719C7-C495-5C48-BE5A-BE4D1A5429B2}" sibTransId="{B785A350-B5F9-2F42-A14B-BA6A0B2C4C5D}"/>
    <dgm:cxn modelId="{A44A43F6-EF90-0449-A2CA-75F45DC93520}" type="presOf" srcId="{92643D10-7174-B14D-8058-85626F33E63F}" destId="{803776ED-6B09-E641-92B5-CE7EC1CA6FD8}" srcOrd="0" destOrd="0" presId="urn:microsoft.com/office/officeart/2005/8/layout/hierarchy1"/>
    <dgm:cxn modelId="{E346E79F-1C53-8845-A116-4969AF3304DF}" type="presOf" srcId="{449B0535-5842-1A4D-9BAD-BC1752A0947C}" destId="{25083F82-4071-1C43-BA59-6578C9E0FC27}" srcOrd="0" destOrd="0" presId="urn:microsoft.com/office/officeart/2005/8/layout/hierarchy1"/>
    <dgm:cxn modelId="{0E4FEBD1-5988-FB4B-94C7-0E18972D318A}" type="presOf" srcId="{963C4E2E-389D-2541-B558-6BC4384D3F93}" destId="{E690B4C2-6B4F-C348-BC28-CE14AB7E5EE6}" srcOrd="0" destOrd="0" presId="urn:microsoft.com/office/officeart/2005/8/layout/hierarchy1"/>
    <dgm:cxn modelId="{0AC865E7-DE39-FD4B-8BA3-85FE1154F54C}" srcId="{A16E1781-4ADA-1542-BEA0-9EEF747067D6}" destId="{CCDDBDC4-67E8-D448-98EC-F1B92D0FCC5F}" srcOrd="0" destOrd="0" parTransId="{B9725AD7-A366-5044-A64C-7C80B649D679}" sibTransId="{BA85DF99-7940-8A40-92D5-F46C5C17D7CD}"/>
    <dgm:cxn modelId="{251F94F1-F13E-8241-8B32-49D51DBEFE18}" type="presOf" srcId="{E038BCC0-0492-874B-B633-C4618F1EDA3E}" destId="{DCC1EC71-6E54-F441-9357-9EED13AC2D32}" srcOrd="0" destOrd="0" presId="urn:microsoft.com/office/officeart/2005/8/layout/hierarchy1"/>
    <dgm:cxn modelId="{5EAD5FC7-445B-844F-9E8A-FCEB4962EED4}" type="presOf" srcId="{0F28153A-F35C-9E46-8A83-48EE7A2864C5}" destId="{04C0DF51-7505-F34B-ABA7-DAF9A24DD3CE}" srcOrd="0" destOrd="0" presId="urn:microsoft.com/office/officeart/2005/8/layout/hierarchy1"/>
    <dgm:cxn modelId="{23DB8FD1-9415-C44C-88D2-3AAE18B0E953}" type="presOf" srcId="{308BC0E3-8FE6-A94E-AE21-BD5F2A5A0C16}" destId="{BA3AB1F7-E499-A641-B82C-157EA9B1DC00}" srcOrd="0" destOrd="0" presId="urn:microsoft.com/office/officeart/2005/8/layout/hierarchy1"/>
    <dgm:cxn modelId="{1254DE87-D8BA-CB48-8422-477F700100FF}" type="presOf" srcId="{72D719C7-C495-5C48-BE5A-BE4D1A5429B2}" destId="{4C730B91-C3DD-744C-ACB0-934183A315C0}" srcOrd="0" destOrd="0" presId="urn:microsoft.com/office/officeart/2005/8/layout/hierarchy1"/>
    <dgm:cxn modelId="{FE512EA9-F390-6B4A-B75E-40B1E51D2A80}" srcId="{A16E1781-4ADA-1542-BEA0-9EEF747067D6}" destId="{AF9370B2-EF93-7346-9580-2A85A81226DB}" srcOrd="1" destOrd="0" parTransId="{92643D10-7174-B14D-8058-85626F33E63F}" sibTransId="{C69C39CF-1EA7-D240-9430-637E0CEF88FC}"/>
    <dgm:cxn modelId="{C845C53D-6FE3-EF44-9081-C8C1F119B0EB}" type="presOf" srcId="{FFCFCF31-D2B1-864F-BC34-0C2FC2511C8A}" destId="{AF78DCD5-5B4B-A840-BADC-990A9D3A8E27}" srcOrd="0" destOrd="0" presId="urn:microsoft.com/office/officeart/2005/8/layout/hierarchy1"/>
    <dgm:cxn modelId="{A81FDB15-411A-9A47-B074-A79521A6F2B7}" type="presOf" srcId="{AA5AFD99-AB5A-964C-BFE5-55DE8202C270}" destId="{88574294-D971-D941-8103-DDAC173BB71A}" srcOrd="0" destOrd="0" presId="urn:microsoft.com/office/officeart/2005/8/layout/hierarchy1"/>
    <dgm:cxn modelId="{B34DDE1A-31C0-BE4E-8F53-EAF1E6A45D5B}" srcId="{963C4E2E-389D-2541-B558-6BC4384D3F93}" destId="{449B0535-5842-1A4D-9BAD-BC1752A0947C}" srcOrd="1" destOrd="0" parTransId="{0F28153A-F35C-9E46-8A83-48EE7A2864C5}" sibTransId="{5B725FFD-0199-984C-AD28-E6EDD3003026}"/>
    <dgm:cxn modelId="{6E1A6CA7-B294-234B-9C8B-5F10351C8ADB}" srcId="{963C4E2E-389D-2541-B558-6BC4384D3F93}" destId="{CE022278-D23C-3A42-B8E7-099239E7D28D}" srcOrd="0" destOrd="0" parTransId="{5AAAA111-EF96-FD46-91DB-9D4786AAE8D9}" sibTransId="{C755A067-0F29-1F40-A194-F72369F277BD}"/>
    <dgm:cxn modelId="{8DC0A647-8B6B-2946-833B-8C0246558BD5}" srcId="{21E05B3C-0E7D-F941-8ED0-24DE282FDB4A}" destId="{DAF56811-B09C-824B-A4EF-7142D6FED451}" srcOrd="1" destOrd="0" parTransId="{308BC0E3-8FE6-A94E-AE21-BD5F2A5A0C16}" sibTransId="{AE306E79-1C69-5C49-88A5-247ADD5B8B11}"/>
    <dgm:cxn modelId="{01019FED-E104-6A41-9BDE-023DBEC13D5E}" type="presOf" srcId="{2159C0C0-8D14-F74A-84A9-B3B617E64094}" destId="{C896CA85-73BC-BF46-A2F1-87CEA877E2C5}" srcOrd="0" destOrd="0" presId="urn:microsoft.com/office/officeart/2005/8/layout/hierarchy1"/>
    <dgm:cxn modelId="{2C7AD724-6718-6447-81CA-F082779C5103}" srcId="{E038BCC0-0492-874B-B633-C4618F1EDA3E}" destId="{0E11D172-4A96-104A-848E-08D37228818B}" srcOrd="1" destOrd="0" parTransId="{FFCFCF31-D2B1-864F-BC34-0C2FC2511C8A}" sibTransId="{477A70B2-BDC9-0F40-B192-C37AC7E2573E}"/>
    <dgm:cxn modelId="{9EF9F6DD-3047-9E43-923C-3D63149E3FF4}" type="presOf" srcId="{21E05B3C-0E7D-F941-8ED0-24DE282FDB4A}" destId="{05C14F9D-4005-814F-824A-74B27344100D}" srcOrd="0" destOrd="0" presId="urn:microsoft.com/office/officeart/2005/8/layout/hierarchy1"/>
    <dgm:cxn modelId="{7D4BE685-EB0E-1B44-B40D-C33B9B5BAA63}" srcId="{E038BCC0-0492-874B-B633-C4618F1EDA3E}" destId="{E10729E1-F0C1-F14D-89AF-379C7CDE30E0}" srcOrd="0" destOrd="0" parTransId="{AA5AFD99-AB5A-964C-BFE5-55DE8202C270}" sibTransId="{3A1144E5-9AE0-CC45-9DCC-15398D78DD8B}"/>
    <dgm:cxn modelId="{DB9DB0F9-8DEE-314F-BC10-5E73EED9AC87}" type="presOf" srcId="{AF9370B2-EF93-7346-9580-2A85A81226DB}" destId="{5D4DD44A-9BCE-5A45-822F-055CDEF668C2}" srcOrd="0" destOrd="0" presId="urn:microsoft.com/office/officeart/2005/8/layout/hierarchy1"/>
    <dgm:cxn modelId="{E1C0C78A-521B-F54F-A98B-97794C2459A3}" srcId="{DAF56811-B09C-824B-A4EF-7142D6FED451}" destId="{A16E1781-4ADA-1542-BEA0-9EEF747067D6}" srcOrd="0" destOrd="0" parTransId="{B7662775-EB87-9548-8C7D-C02C9F4813A7}" sibTransId="{DDB74601-99F2-5446-8B07-64C04E5E298C}"/>
    <dgm:cxn modelId="{8F2082B5-9654-DA48-A04F-A92FAE6D78F8}" type="presOf" srcId="{B9725AD7-A366-5044-A64C-7C80B649D679}" destId="{479EBF3E-49F1-9F4F-BEDA-009EFAF2F85B}" srcOrd="0" destOrd="0" presId="urn:microsoft.com/office/officeart/2005/8/layout/hierarchy1"/>
    <dgm:cxn modelId="{CA6BD9FC-E638-524F-AB6D-33BCBEC1BBA7}" type="presOf" srcId="{3EC9188B-6744-DA4E-AC9B-B6AF869B0FDA}" destId="{FA060560-71FB-1B4F-9B24-BE3C3C4BE0FF}" srcOrd="0" destOrd="0" presId="urn:microsoft.com/office/officeart/2005/8/layout/hierarchy1"/>
    <dgm:cxn modelId="{E9C981E9-E589-4E4C-B716-3BF65B719651}" type="presOf" srcId="{B7662775-EB87-9548-8C7D-C02C9F4813A7}" destId="{FA191699-979A-D546-BF1A-448AF76C6200}" srcOrd="0" destOrd="0" presId="urn:microsoft.com/office/officeart/2005/8/layout/hierarchy1"/>
    <dgm:cxn modelId="{5C0EDD18-FCEE-024B-A79E-83987DD16F3B}" type="presOf" srcId="{BC9F4D09-97FB-8542-A780-2D363668579F}" destId="{E5653949-50AF-984B-B801-A930976A3CA5}" srcOrd="0" destOrd="0" presId="urn:microsoft.com/office/officeart/2005/8/layout/hierarchy1"/>
    <dgm:cxn modelId="{687668DC-9FF2-8A4C-AE89-1CFDCC0FEE6F}" srcId="{BC9F4D09-97FB-8542-A780-2D363668579F}" destId="{21E05B3C-0E7D-F941-8ED0-24DE282FDB4A}" srcOrd="0" destOrd="0" parTransId="{11932C47-6337-E943-A6BB-2DF647DABE08}" sibTransId="{4ED5741F-B901-3F4A-8EA0-C16B493CE873}"/>
    <dgm:cxn modelId="{2C4CE661-138B-024A-A9AC-36F9FE3C3D9B}" type="presParOf" srcId="{E5653949-50AF-984B-B801-A930976A3CA5}" destId="{AF3A1DB9-471D-364D-9020-8AB802E896FC}" srcOrd="0" destOrd="0" presId="urn:microsoft.com/office/officeart/2005/8/layout/hierarchy1"/>
    <dgm:cxn modelId="{D6A0D3AD-27C3-AE4D-9A1C-5F166C90C291}" type="presParOf" srcId="{AF3A1DB9-471D-364D-9020-8AB802E896FC}" destId="{332CAD47-9AC0-BB42-A561-3C6359FC6749}" srcOrd="0" destOrd="0" presId="urn:microsoft.com/office/officeart/2005/8/layout/hierarchy1"/>
    <dgm:cxn modelId="{21EF89F4-C972-D943-9575-82976FC325C0}" type="presParOf" srcId="{332CAD47-9AC0-BB42-A561-3C6359FC6749}" destId="{E9AF9E55-F7A0-8343-B634-97DAA94D2C34}" srcOrd="0" destOrd="0" presId="urn:microsoft.com/office/officeart/2005/8/layout/hierarchy1"/>
    <dgm:cxn modelId="{891A2C04-2836-4C4D-B04C-D31D3D749D35}" type="presParOf" srcId="{332CAD47-9AC0-BB42-A561-3C6359FC6749}" destId="{05C14F9D-4005-814F-824A-74B27344100D}" srcOrd="1" destOrd="0" presId="urn:microsoft.com/office/officeart/2005/8/layout/hierarchy1"/>
    <dgm:cxn modelId="{975F7331-7AF2-794A-8C10-C632C523613F}" type="presParOf" srcId="{AF3A1DB9-471D-364D-9020-8AB802E896FC}" destId="{94327419-B1AC-4C4A-89EE-579BDA0A844A}" srcOrd="1" destOrd="0" presId="urn:microsoft.com/office/officeart/2005/8/layout/hierarchy1"/>
    <dgm:cxn modelId="{C258A6B2-ECDA-9B49-BD5F-321D89D22D43}" type="presParOf" srcId="{94327419-B1AC-4C4A-89EE-579BDA0A844A}" destId="{4C730B91-C3DD-744C-ACB0-934183A315C0}" srcOrd="0" destOrd="0" presId="urn:microsoft.com/office/officeart/2005/8/layout/hierarchy1"/>
    <dgm:cxn modelId="{9BA5CD39-D9FD-8045-88E8-B2462DB40A5C}" type="presParOf" srcId="{94327419-B1AC-4C4A-89EE-579BDA0A844A}" destId="{AFB7966A-7E95-A243-8EB8-863A27964305}" srcOrd="1" destOrd="0" presId="urn:microsoft.com/office/officeart/2005/8/layout/hierarchy1"/>
    <dgm:cxn modelId="{D6932CC9-758B-9243-9B39-F2C9167137F3}" type="presParOf" srcId="{AFB7966A-7E95-A243-8EB8-863A27964305}" destId="{96EE9EE8-BDAB-8049-8088-BCEEE962EA67}" srcOrd="0" destOrd="0" presId="urn:microsoft.com/office/officeart/2005/8/layout/hierarchy1"/>
    <dgm:cxn modelId="{AEBED0D0-E76C-7744-B3FB-9F2E0A462D69}" type="presParOf" srcId="{96EE9EE8-BDAB-8049-8088-BCEEE962EA67}" destId="{D07358F4-B514-494C-8CDE-AD3C5D53C1D7}" srcOrd="0" destOrd="0" presId="urn:microsoft.com/office/officeart/2005/8/layout/hierarchy1"/>
    <dgm:cxn modelId="{6209365D-D8E3-394F-A02A-DDCB1185D914}" type="presParOf" srcId="{96EE9EE8-BDAB-8049-8088-BCEEE962EA67}" destId="{DCC1EC71-6E54-F441-9357-9EED13AC2D32}" srcOrd="1" destOrd="0" presId="urn:microsoft.com/office/officeart/2005/8/layout/hierarchy1"/>
    <dgm:cxn modelId="{DF89DBC0-9671-644A-BC33-E75A701B8836}" type="presParOf" srcId="{AFB7966A-7E95-A243-8EB8-863A27964305}" destId="{28140185-08DC-614B-85F1-B28300F5EF6D}" srcOrd="1" destOrd="0" presId="urn:microsoft.com/office/officeart/2005/8/layout/hierarchy1"/>
    <dgm:cxn modelId="{A43EE9DC-9C79-E740-AA27-14D1AEF34C57}" type="presParOf" srcId="{28140185-08DC-614B-85F1-B28300F5EF6D}" destId="{88574294-D971-D941-8103-DDAC173BB71A}" srcOrd="0" destOrd="0" presId="urn:microsoft.com/office/officeart/2005/8/layout/hierarchy1"/>
    <dgm:cxn modelId="{114DA33C-5A0E-5D48-BB36-08CBDBCF5735}" type="presParOf" srcId="{28140185-08DC-614B-85F1-B28300F5EF6D}" destId="{596ED9DD-944E-0443-B701-19E7092070DF}" srcOrd="1" destOrd="0" presId="urn:microsoft.com/office/officeart/2005/8/layout/hierarchy1"/>
    <dgm:cxn modelId="{8D4301C7-A1B5-CE4B-BA55-183A5E84F430}" type="presParOf" srcId="{596ED9DD-944E-0443-B701-19E7092070DF}" destId="{64CCF3CA-8426-7249-A1E8-DB41519CC0DE}" srcOrd="0" destOrd="0" presId="urn:microsoft.com/office/officeart/2005/8/layout/hierarchy1"/>
    <dgm:cxn modelId="{8C6CCB27-6BD8-4841-B553-A93C66DAC7AA}" type="presParOf" srcId="{64CCF3CA-8426-7249-A1E8-DB41519CC0DE}" destId="{4CDAF77D-3D6A-3A4A-BB35-5D621D661AC8}" srcOrd="0" destOrd="0" presId="urn:microsoft.com/office/officeart/2005/8/layout/hierarchy1"/>
    <dgm:cxn modelId="{C2AF421C-ABF0-8C40-88CD-955C91CCA429}" type="presParOf" srcId="{64CCF3CA-8426-7249-A1E8-DB41519CC0DE}" destId="{001D7923-C7E8-8342-8DB0-3A007B6A0E47}" srcOrd="1" destOrd="0" presId="urn:microsoft.com/office/officeart/2005/8/layout/hierarchy1"/>
    <dgm:cxn modelId="{F1D6D1C9-B144-CE49-ADD4-F09A77864E5D}" type="presParOf" srcId="{596ED9DD-944E-0443-B701-19E7092070DF}" destId="{3695121F-8B2C-6548-A05F-24A1483BA69F}" srcOrd="1" destOrd="0" presId="urn:microsoft.com/office/officeart/2005/8/layout/hierarchy1"/>
    <dgm:cxn modelId="{0B0CB7A9-D23E-754F-AEC3-D339473976C9}" type="presParOf" srcId="{28140185-08DC-614B-85F1-B28300F5EF6D}" destId="{AF78DCD5-5B4B-A840-BADC-990A9D3A8E27}" srcOrd="2" destOrd="0" presId="urn:microsoft.com/office/officeart/2005/8/layout/hierarchy1"/>
    <dgm:cxn modelId="{C7BCFD14-D8B4-5B4E-AFD2-C1CDBEEDA824}" type="presParOf" srcId="{28140185-08DC-614B-85F1-B28300F5EF6D}" destId="{B40C0CA1-5C52-C24D-B63E-1F5C66145C2E}" srcOrd="3" destOrd="0" presId="urn:microsoft.com/office/officeart/2005/8/layout/hierarchy1"/>
    <dgm:cxn modelId="{AE731B19-D89B-224A-B337-A601F5B40F28}" type="presParOf" srcId="{B40C0CA1-5C52-C24D-B63E-1F5C66145C2E}" destId="{3C74AB25-B61D-DE49-8174-B3FB12F0B64C}" srcOrd="0" destOrd="0" presId="urn:microsoft.com/office/officeart/2005/8/layout/hierarchy1"/>
    <dgm:cxn modelId="{17626B22-00E9-F94B-AC48-9D8036269081}" type="presParOf" srcId="{3C74AB25-B61D-DE49-8174-B3FB12F0B64C}" destId="{263B4148-0F45-F24C-9A40-3F58D0B09C89}" srcOrd="0" destOrd="0" presId="urn:microsoft.com/office/officeart/2005/8/layout/hierarchy1"/>
    <dgm:cxn modelId="{37081997-54A6-084C-ADAB-0EA76C55096F}" type="presParOf" srcId="{3C74AB25-B61D-DE49-8174-B3FB12F0B64C}" destId="{F0E2E5E4-52A1-0A43-A696-338A7878C1C8}" srcOrd="1" destOrd="0" presId="urn:microsoft.com/office/officeart/2005/8/layout/hierarchy1"/>
    <dgm:cxn modelId="{6A10FD72-6040-714A-9EE0-0A0C63E3482D}" type="presParOf" srcId="{B40C0CA1-5C52-C24D-B63E-1F5C66145C2E}" destId="{D007390E-45E9-A74A-BA8D-F80B75CDAB8D}" srcOrd="1" destOrd="0" presId="urn:microsoft.com/office/officeart/2005/8/layout/hierarchy1"/>
    <dgm:cxn modelId="{61156029-F5A6-CB4E-B481-9696259637BF}" type="presParOf" srcId="{94327419-B1AC-4C4A-89EE-579BDA0A844A}" destId="{BA3AB1F7-E499-A641-B82C-157EA9B1DC00}" srcOrd="2" destOrd="0" presId="urn:microsoft.com/office/officeart/2005/8/layout/hierarchy1"/>
    <dgm:cxn modelId="{B2524039-79D1-374D-849B-D8F8B5C22970}" type="presParOf" srcId="{94327419-B1AC-4C4A-89EE-579BDA0A844A}" destId="{BB6CDF6C-7EE3-AC4F-902B-BD1D821184B0}" srcOrd="3" destOrd="0" presId="urn:microsoft.com/office/officeart/2005/8/layout/hierarchy1"/>
    <dgm:cxn modelId="{32310E67-A093-3B49-AEA8-BE6B23E31E74}" type="presParOf" srcId="{BB6CDF6C-7EE3-AC4F-902B-BD1D821184B0}" destId="{DF4473A1-F687-CA4D-A9E4-01F606DBD37F}" srcOrd="0" destOrd="0" presId="urn:microsoft.com/office/officeart/2005/8/layout/hierarchy1"/>
    <dgm:cxn modelId="{FF6BE05C-0760-7741-9665-1762368008FD}" type="presParOf" srcId="{DF4473A1-F687-CA4D-A9E4-01F606DBD37F}" destId="{B026ED1D-46EB-7E44-A3E4-B399594C5A92}" srcOrd="0" destOrd="0" presId="urn:microsoft.com/office/officeart/2005/8/layout/hierarchy1"/>
    <dgm:cxn modelId="{3212ADB0-6CD3-BA4E-A6E0-DC3DAAD8C57D}" type="presParOf" srcId="{DF4473A1-F687-CA4D-A9E4-01F606DBD37F}" destId="{EE1FCC76-E21F-DD40-9AE7-64FD8AD98F1C}" srcOrd="1" destOrd="0" presId="urn:microsoft.com/office/officeart/2005/8/layout/hierarchy1"/>
    <dgm:cxn modelId="{1AC515AB-6EB9-6B41-87FC-EE329A5D026C}" type="presParOf" srcId="{BB6CDF6C-7EE3-AC4F-902B-BD1D821184B0}" destId="{78E6116B-8054-9C4B-80AA-5F4D011BC15F}" srcOrd="1" destOrd="0" presId="urn:microsoft.com/office/officeart/2005/8/layout/hierarchy1"/>
    <dgm:cxn modelId="{76C13893-4CC7-AF4B-9832-07E524C904AD}" type="presParOf" srcId="{78E6116B-8054-9C4B-80AA-5F4D011BC15F}" destId="{FA191699-979A-D546-BF1A-448AF76C6200}" srcOrd="0" destOrd="0" presId="urn:microsoft.com/office/officeart/2005/8/layout/hierarchy1"/>
    <dgm:cxn modelId="{87E9FE48-D5AC-294F-8B9B-0F0FA6B8E5B8}" type="presParOf" srcId="{78E6116B-8054-9C4B-80AA-5F4D011BC15F}" destId="{A11187EF-2BCD-3B4F-8FA2-A77002FF12DB}" srcOrd="1" destOrd="0" presId="urn:microsoft.com/office/officeart/2005/8/layout/hierarchy1"/>
    <dgm:cxn modelId="{0FC2D213-D24F-5D4D-80D3-8B1E4DD7AE14}" type="presParOf" srcId="{A11187EF-2BCD-3B4F-8FA2-A77002FF12DB}" destId="{70D763CA-7166-684A-A262-EE53E5804F21}" srcOrd="0" destOrd="0" presId="urn:microsoft.com/office/officeart/2005/8/layout/hierarchy1"/>
    <dgm:cxn modelId="{3A2B787A-09F9-A349-B465-355031F81BE7}" type="presParOf" srcId="{70D763CA-7166-684A-A262-EE53E5804F21}" destId="{ED6B8E93-D392-BD4C-9C05-243A6572F217}" srcOrd="0" destOrd="0" presId="urn:microsoft.com/office/officeart/2005/8/layout/hierarchy1"/>
    <dgm:cxn modelId="{704C1300-423B-274F-89C7-097C11AB153F}" type="presParOf" srcId="{70D763CA-7166-684A-A262-EE53E5804F21}" destId="{D74D2432-C317-B748-B222-6920D5540B38}" srcOrd="1" destOrd="0" presId="urn:microsoft.com/office/officeart/2005/8/layout/hierarchy1"/>
    <dgm:cxn modelId="{BA5579E2-A2B1-A14C-B754-911457918C87}" type="presParOf" srcId="{A11187EF-2BCD-3B4F-8FA2-A77002FF12DB}" destId="{FD658B1F-BC29-184F-B6C7-F3F2BA6F0E3E}" srcOrd="1" destOrd="0" presId="urn:microsoft.com/office/officeart/2005/8/layout/hierarchy1"/>
    <dgm:cxn modelId="{114D8439-4765-654D-B924-15637E0E1ADB}" type="presParOf" srcId="{FD658B1F-BC29-184F-B6C7-F3F2BA6F0E3E}" destId="{479EBF3E-49F1-9F4F-BEDA-009EFAF2F85B}" srcOrd="0" destOrd="0" presId="urn:microsoft.com/office/officeart/2005/8/layout/hierarchy1"/>
    <dgm:cxn modelId="{C5ADC73B-C637-1A4F-B13A-FCEEC9CAE9D3}" type="presParOf" srcId="{FD658B1F-BC29-184F-B6C7-F3F2BA6F0E3E}" destId="{046C2E31-43E0-9E47-B0AE-545276638685}" srcOrd="1" destOrd="0" presId="urn:microsoft.com/office/officeart/2005/8/layout/hierarchy1"/>
    <dgm:cxn modelId="{80B70F25-502F-5B48-9372-A4C305986FC8}" type="presParOf" srcId="{046C2E31-43E0-9E47-B0AE-545276638685}" destId="{E3882DB6-3B13-4341-9018-1F49DE73DA4D}" srcOrd="0" destOrd="0" presId="urn:microsoft.com/office/officeart/2005/8/layout/hierarchy1"/>
    <dgm:cxn modelId="{F4D508FC-3237-7747-9E2F-6BC90CD769CB}" type="presParOf" srcId="{E3882DB6-3B13-4341-9018-1F49DE73DA4D}" destId="{0C9F8B11-CA79-8442-A1E8-BCE47DC91F08}" srcOrd="0" destOrd="0" presId="urn:microsoft.com/office/officeart/2005/8/layout/hierarchy1"/>
    <dgm:cxn modelId="{63A96151-AFB6-CA43-9184-1BF82E261853}" type="presParOf" srcId="{E3882DB6-3B13-4341-9018-1F49DE73DA4D}" destId="{599AE3CA-048F-1E41-B954-47FC5AA0B6B0}" srcOrd="1" destOrd="0" presId="urn:microsoft.com/office/officeart/2005/8/layout/hierarchy1"/>
    <dgm:cxn modelId="{23241996-0ACA-1D41-9F88-8CE804D3F098}" type="presParOf" srcId="{046C2E31-43E0-9E47-B0AE-545276638685}" destId="{F622B635-2BC8-0F4D-9615-68157E14B2DC}" srcOrd="1" destOrd="0" presId="urn:microsoft.com/office/officeart/2005/8/layout/hierarchy1"/>
    <dgm:cxn modelId="{5A075410-EF1A-C347-A148-73BC0B85DCB9}" type="presParOf" srcId="{FD658B1F-BC29-184F-B6C7-F3F2BA6F0E3E}" destId="{803776ED-6B09-E641-92B5-CE7EC1CA6FD8}" srcOrd="2" destOrd="0" presId="urn:microsoft.com/office/officeart/2005/8/layout/hierarchy1"/>
    <dgm:cxn modelId="{7AD59626-32E1-8C45-8D8F-43D7F331B56C}" type="presParOf" srcId="{FD658B1F-BC29-184F-B6C7-F3F2BA6F0E3E}" destId="{BCC43339-B8C6-504A-B752-59675B32C068}" srcOrd="3" destOrd="0" presId="urn:microsoft.com/office/officeart/2005/8/layout/hierarchy1"/>
    <dgm:cxn modelId="{289332DB-60F6-6B46-A253-EA83FD96A811}" type="presParOf" srcId="{BCC43339-B8C6-504A-B752-59675B32C068}" destId="{B2298ADE-B369-804C-A3D0-9844F7E2B55E}" srcOrd="0" destOrd="0" presId="urn:microsoft.com/office/officeart/2005/8/layout/hierarchy1"/>
    <dgm:cxn modelId="{03032EDB-A0B9-404A-B380-3F08DF127BF1}" type="presParOf" srcId="{B2298ADE-B369-804C-A3D0-9844F7E2B55E}" destId="{3D301571-F581-1140-A87F-0023DFC047CA}" srcOrd="0" destOrd="0" presId="urn:microsoft.com/office/officeart/2005/8/layout/hierarchy1"/>
    <dgm:cxn modelId="{A638336B-9960-CA48-84F3-6AF2F6C0FA0F}" type="presParOf" srcId="{B2298ADE-B369-804C-A3D0-9844F7E2B55E}" destId="{5D4DD44A-9BCE-5A45-822F-055CDEF668C2}" srcOrd="1" destOrd="0" presId="urn:microsoft.com/office/officeart/2005/8/layout/hierarchy1"/>
    <dgm:cxn modelId="{F94CFB88-F259-B94E-A782-F29A359C2343}" type="presParOf" srcId="{BCC43339-B8C6-504A-B752-59675B32C068}" destId="{91674E7C-303F-E14E-96EC-BF9FC5812E1D}" srcOrd="1" destOrd="0" presId="urn:microsoft.com/office/officeart/2005/8/layout/hierarchy1"/>
    <dgm:cxn modelId="{1C1EFF44-DCA7-2241-B0FA-947EC6AB9A03}" type="presParOf" srcId="{FD658B1F-BC29-184F-B6C7-F3F2BA6F0E3E}" destId="{C896CA85-73BC-BF46-A2F1-87CEA877E2C5}" srcOrd="4" destOrd="0" presId="urn:microsoft.com/office/officeart/2005/8/layout/hierarchy1"/>
    <dgm:cxn modelId="{3C4463ED-E161-D043-90F4-F679F1A1B098}" type="presParOf" srcId="{FD658B1F-BC29-184F-B6C7-F3F2BA6F0E3E}" destId="{67D0897A-28C9-F24A-853D-39E8083D1588}" srcOrd="5" destOrd="0" presId="urn:microsoft.com/office/officeart/2005/8/layout/hierarchy1"/>
    <dgm:cxn modelId="{5B1B397A-728E-E444-94F5-84B4C56C2EB0}" type="presParOf" srcId="{67D0897A-28C9-F24A-853D-39E8083D1588}" destId="{3D9216EF-D25B-2E4B-88F8-5B8A713B3272}" srcOrd="0" destOrd="0" presId="urn:microsoft.com/office/officeart/2005/8/layout/hierarchy1"/>
    <dgm:cxn modelId="{85A04422-A5EE-A144-804F-27E038249536}" type="presParOf" srcId="{3D9216EF-D25B-2E4B-88F8-5B8A713B3272}" destId="{B372F6D6-3A6D-F742-B226-7C16F8BDCE5C}" srcOrd="0" destOrd="0" presId="urn:microsoft.com/office/officeart/2005/8/layout/hierarchy1"/>
    <dgm:cxn modelId="{2CD7A090-DC50-C84D-A368-C5BFF3D370B7}" type="presParOf" srcId="{3D9216EF-D25B-2E4B-88F8-5B8A713B3272}" destId="{FA060560-71FB-1B4F-9B24-BE3C3C4BE0FF}" srcOrd="1" destOrd="0" presId="urn:microsoft.com/office/officeart/2005/8/layout/hierarchy1"/>
    <dgm:cxn modelId="{A1C13720-C102-AD4F-9ED4-6E7EE23242B2}" type="presParOf" srcId="{67D0897A-28C9-F24A-853D-39E8083D1588}" destId="{59482735-FA01-554D-AB22-2F0EA445DB77}" srcOrd="1" destOrd="0" presId="urn:microsoft.com/office/officeart/2005/8/layout/hierarchy1"/>
    <dgm:cxn modelId="{07801906-E8DC-2940-A5F0-815ECC6B6116}" type="presParOf" srcId="{78E6116B-8054-9C4B-80AA-5F4D011BC15F}" destId="{1AD44D77-BC2F-6940-A510-8E08BB594B91}" srcOrd="2" destOrd="0" presId="urn:microsoft.com/office/officeart/2005/8/layout/hierarchy1"/>
    <dgm:cxn modelId="{24808B51-220D-A149-8B6D-7F41F3A2DB1D}" type="presParOf" srcId="{78E6116B-8054-9C4B-80AA-5F4D011BC15F}" destId="{43E3922E-D553-584A-9568-045780F16E0D}" srcOrd="3" destOrd="0" presId="urn:microsoft.com/office/officeart/2005/8/layout/hierarchy1"/>
    <dgm:cxn modelId="{A0ACB676-2C9C-604E-A2F5-C7438467C31E}" type="presParOf" srcId="{43E3922E-D553-584A-9568-045780F16E0D}" destId="{E5C4EEBF-D2D5-5B48-9666-B40FADE4BC1F}" srcOrd="0" destOrd="0" presId="urn:microsoft.com/office/officeart/2005/8/layout/hierarchy1"/>
    <dgm:cxn modelId="{BBC16573-110A-2140-A744-B1828153D9B5}" type="presParOf" srcId="{E5C4EEBF-D2D5-5B48-9666-B40FADE4BC1F}" destId="{A8B31AF3-6DFA-E847-BB32-D62D71810EF3}" srcOrd="0" destOrd="0" presId="urn:microsoft.com/office/officeart/2005/8/layout/hierarchy1"/>
    <dgm:cxn modelId="{CCD35FC1-3D47-6542-B39D-0E2DBFBF5CB4}" type="presParOf" srcId="{E5C4EEBF-D2D5-5B48-9666-B40FADE4BC1F}" destId="{E690B4C2-6B4F-C348-BC28-CE14AB7E5EE6}" srcOrd="1" destOrd="0" presId="urn:microsoft.com/office/officeart/2005/8/layout/hierarchy1"/>
    <dgm:cxn modelId="{E311C6C6-9A98-AA45-8507-EE7152902E6D}" type="presParOf" srcId="{43E3922E-D553-584A-9568-045780F16E0D}" destId="{38E935FB-EE39-7A4F-A6E3-1EF202D96C7C}" srcOrd="1" destOrd="0" presId="urn:microsoft.com/office/officeart/2005/8/layout/hierarchy1"/>
    <dgm:cxn modelId="{A9628D98-B4E1-9046-9C39-93248F15128D}" type="presParOf" srcId="{38E935FB-EE39-7A4F-A6E3-1EF202D96C7C}" destId="{0ABC429C-7B13-D448-90E5-93C27C56694C}" srcOrd="0" destOrd="0" presId="urn:microsoft.com/office/officeart/2005/8/layout/hierarchy1"/>
    <dgm:cxn modelId="{786BEAFD-2242-444C-883F-D24EE2238027}" type="presParOf" srcId="{38E935FB-EE39-7A4F-A6E3-1EF202D96C7C}" destId="{EC834412-A6D7-4540-B822-1BE20E9FD519}" srcOrd="1" destOrd="0" presId="urn:microsoft.com/office/officeart/2005/8/layout/hierarchy1"/>
    <dgm:cxn modelId="{B7F35467-FACC-7642-9E8B-6AD81762AD21}" type="presParOf" srcId="{EC834412-A6D7-4540-B822-1BE20E9FD519}" destId="{B9D48C1D-43E6-E048-B11C-376EC38C906B}" srcOrd="0" destOrd="0" presId="urn:microsoft.com/office/officeart/2005/8/layout/hierarchy1"/>
    <dgm:cxn modelId="{CAF9759C-9349-014C-8A27-B7FC70D1E39A}" type="presParOf" srcId="{B9D48C1D-43E6-E048-B11C-376EC38C906B}" destId="{3DC18619-E048-D04A-970A-12A5B59472CA}" srcOrd="0" destOrd="0" presId="urn:microsoft.com/office/officeart/2005/8/layout/hierarchy1"/>
    <dgm:cxn modelId="{A19AB883-30B4-B343-A00B-1070715448E0}" type="presParOf" srcId="{B9D48C1D-43E6-E048-B11C-376EC38C906B}" destId="{D50252E2-7742-3045-931A-D8A71F81012D}" srcOrd="1" destOrd="0" presId="urn:microsoft.com/office/officeart/2005/8/layout/hierarchy1"/>
    <dgm:cxn modelId="{A43E1566-BC8B-E646-B164-CA668F986AD9}" type="presParOf" srcId="{EC834412-A6D7-4540-B822-1BE20E9FD519}" destId="{1E153D8A-D7A6-814A-BDBE-FFFE22A991A2}" srcOrd="1" destOrd="0" presId="urn:microsoft.com/office/officeart/2005/8/layout/hierarchy1"/>
    <dgm:cxn modelId="{7891B7C7-A52B-5D44-B604-D3E0A6153C85}" type="presParOf" srcId="{38E935FB-EE39-7A4F-A6E3-1EF202D96C7C}" destId="{04C0DF51-7505-F34B-ABA7-DAF9A24DD3CE}" srcOrd="2" destOrd="0" presId="urn:microsoft.com/office/officeart/2005/8/layout/hierarchy1"/>
    <dgm:cxn modelId="{8CCDB8FA-F6FB-0743-9B49-E1DCD9BE556F}" type="presParOf" srcId="{38E935FB-EE39-7A4F-A6E3-1EF202D96C7C}" destId="{069E69A2-C76A-2443-8B4C-403BBC53AF5D}" srcOrd="3" destOrd="0" presId="urn:microsoft.com/office/officeart/2005/8/layout/hierarchy1"/>
    <dgm:cxn modelId="{ECE0E76A-ACAD-014B-AA23-9095F1537EA5}" type="presParOf" srcId="{069E69A2-C76A-2443-8B4C-403BBC53AF5D}" destId="{15465863-CC1F-9649-9E19-6DF263EE0624}" srcOrd="0" destOrd="0" presId="urn:microsoft.com/office/officeart/2005/8/layout/hierarchy1"/>
    <dgm:cxn modelId="{A113555D-7E0F-4A4C-8E5B-BE6CA20FE318}" type="presParOf" srcId="{15465863-CC1F-9649-9E19-6DF263EE0624}" destId="{A84BE5DA-9EE4-3943-B9D0-CC36FE2A574C}" srcOrd="0" destOrd="0" presId="urn:microsoft.com/office/officeart/2005/8/layout/hierarchy1"/>
    <dgm:cxn modelId="{6E061E3B-0D0E-F34F-BFAE-209B189FD870}" type="presParOf" srcId="{15465863-CC1F-9649-9E19-6DF263EE0624}" destId="{25083F82-4071-1C43-BA59-6578C9E0FC27}" srcOrd="1" destOrd="0" presId="urn:microsoft.com/office/officeart/2005/8/layout/hierarchy1"/>
    <dgm:cxn modelId="{25323576-52B7-A842-856E-A0226F0E2C6B}" type="presParOf" srcId="{069E69A2-C76A-2443-8B4C-403BBC53AF5D}" destId="{22F3BEFD-16DC-C544-86EF-1F33C4E67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DF51-7505-F34B-ABA7-DAF9A24DD3CE}">
      <dsp:nvSpPr>
        <dsp:cNvPr id="0" name=""/>
        <dsp:cNvSpPr/>
      </dsp:nvSpPr>
      <dsp:spPr>
        <a:xfrm>
          <a:off x="7595815" y="3555046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C429C-7B13-D448-90E5-93C27C56694C}">
      <dsp:nvSpPr>
        <dsp:cNvPr id="0" name=""/>
        <dsp:cNvSpPr/>
      </dsp:nvSpPr>
      <dsp:spPr>
        <a:xfrm>
          <a:off x="6822281" y="3555046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44D77-BC2F-6940-A510-8E08BB594B91}">
      <dsp:nvSpPr>
        <dsp:cNvPr id="0" name=""/>
        <dsp:cNvSpPr/>
      </dsp:nvSpPr>
      <dsp:spPr>
        <a:xfrm>
          <a:off x="5661979" y="2383142"/>
          <a:ext cx="1933835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1933835" y="250871"/>
              </a:lnTo>
              <a:lnTo>
                <a:pt x="1933835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6CA85-73BC-BF46-A2F1-87CEA877E2C5}">
      <dsp:nvSpPr>
        <dsp:cNvPr id="0" name=""/>
        <dsp:cNvSpPr/>
      </dsp:nvSpPr>
      <dsp:spPr>
        <a:xfrm>
          <a:off x="3728144" y="3555046"/>
          <a:ext cx="1547068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1547068" y="250871"/>
              </a:lnTo>
              <a:lnTo>
                <a:pt x="1547068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76ED-6B09-E641-92B5-CE7EC1CA6FD8}">
      <dsp:nvSpPr>
        <dsp:cNvPr id="0" name=""/>
        <dsp:cNvSpPr/>
      </dsp:nvSpPr>
      <dsp:spPr>
        <a:xfrm>
          <a:off x="3682424" y="3555046"/>
          <a:ext cx="91440" cy="368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BF3E-49F1-9F4F-BEDA-009EFAF2F85B}">
      <dsp:nvSpPr>
        <dsp:cNvPr id="0" name=""/>
        <dsp:cNvSpPr/>
      </dsp:nvSpPr>
      <dsp:spPr>
        <a:xfrm>
          <a:off x="2181076" y="3555046"/>
          <a:ext cx="1547068" cy="368131"/>
        </a:xfrm>
        <a:custGeom>
          <a:avLst/>
          <a:gdLst/>
          <a:ahLst/>
          <a:cxnLst/>
          <a:rect l="0" t="0" r="0" b="0"/>
          <a:pathLst>
            <a:path>
              <a:moveTo>
                <a:pt x="1547068" y="0"/>
              </a:moveTo>
              <a:lnTo>
                <a:pt x="1547068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1699-979A-D546-BF1A-448AF76C6200}">
      <dsp:nvSpPr>
        <dsp:cNvPr id="0" name=""/>
        <dsp:cNvSpPr/>
      </dsp:nvSpPr>
      <dsp:spPr>
        <a:xfrm>
          <a:off x="3728144" y="2383142"/>
          <a:ext cx="1933835" cy="368131"/>
        </a:xfrm>
        <a:custGeom>
          <a:avLst/>
          <a:gdLst/>
          <a:ahLst/>
          <a:cxnLst/>
          <a:rect l="0" t="0" r="0" b="0"/>
          <a:pathLst>
            <a:path>
              <a:moveTo>
                <a:pt x="1933835" y="0"/>
              </a:moveTo>
              <a:lnTo>
                <a:pt x="1933835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AB1F7-E499-A641-B82C-157EA9B1DC00}">
      <dsp:nvSpPr>
        <dsp:cNvPr id="0" name=""/>
        <dsp:cNvSpPr/>
      </dsp:nvSpPr>
      <dsp:spPr>
        <a:xfrm>
          <a:off x="3534760" y="1211238"/>
          <a:ext cx="2127218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2127218" y="250871"/>
              </a:lnTo>
              <a:lnTo>
                <a:pt x="2127218" y="368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8DCD5-5B4B-A840-BADC-990A9D3A8E27}">
      <dsp:nvSpPr>
        <dsp:cNvPr id="0" name=""/>
        <dsp:cNvSpPr/>
      </dsp:nvSpPr>
      <dsp:spPr>
        <a:xfrm>
          <a:off x="1407541" y="238314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71"/>
              </a:lnTo>
              <a:lnTo>
                <a:pt x="773534" y="250871"/>
              </a:lnTo>
              <a:lnTo>
                <a:pt x="773534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4294-D971-D941-8103-DDAC173BB71A}">
      <dsp:nvSpPr>
        <dsp:cNvPr id="0" name=""/>
        <dsp:cNvSpPr/>
      </dsp:nvSpPr>
      <dsp:spPr>
        <a:xfrm>
          <a:off x="634007" y="2383142"/>
          <a:ext cx="773534" cy="368131"/>
        </a:xfrm>
        <a:custGeom>
          <a:avLst/>
          <a:gdLst/>
          <a:ahLst/>
          <a:cxnLst/>
          <a:rect l="0" t="0" r="0" b="0"/>
          <a:pathLst>
            <a:path>
              <a:moveTo>
                <a:pt x="773534" y="0"/>
              </a:moveTo>
              <a:lnTo>
                <a:pt x="773534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0B91-C3DD-744C-ACB0-934183A315C0}">
      <dsp:nvSpPr>
        <dsp:cNvPr id="0" name=""/>
        <dsp:cNvSpPr/>
      </dsp:nvSpPr>
      <dsp:spPr>
        <a:xfrm>
          <a:off x="1407541" y="1211238"/>
          <a:ext cx="2127218" cy="368131"/>
        </a:xfrm>
        <a:custGeom>
          <a:avLst/>
          <a:gdLst/>
          <a:ahLst/>
          <a:cxnLst/>
          <a:rect l="0" t="0" r="0" b="0"/>
          <a:pathLst>
            <a:path>
              <a:moveTo>
                <a:pt x="2127218" y="0"/>
              </a:moveTo>
              <a:lnTo>
                <a:pt x="2127218" y="250871"/>
              </a:lnTo>
              <a:lnTo>
                <a:pt x="0" y="250871"/>
              </a:lnTo>
              <a:lnTo>
                <a:pt x="0" y="368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F9E55-F7A0-8343-B634-97DAA94D2C34}">
      <dsp:nvSpPr>
        <dsp:cNvPr id="0" name=""/>
        <dsp:cNvSpPr/>
      </dsp:nvSpPr>
      <dsp:spPr>
        <a:xfrm>
          <a:off x="2901869" y="407465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14F9D-4005-814F-824A-74B27344100D}">
      <dsp:nvSpPr>
        <dsp:cNvPr id="0" name=""/>
        <dsp:cNvSpPr/>
      </dsp:nvSpPr>
      <dsp:spPr>
        <a:xfrm>
          <a:off x="3042511" y="541076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Number validation</a:t>
          </a:r>
          <a:endParaRPr lang="en-US" sz="1400" kern="1200" dirty="0"/>
        </a:p>
      </dsp:txBody>
      <dsp:txXfrm>
        <a:off x="3066053" y="564618"/>
        <a:ext cx="1218699" cy="756688"/>
      </dsp:txXfrm>
    </dsp:sp>
    <dsp:sp modelId="{D07358F4-B514-494C-8CDE-AD3C5D53C1D7}">
      <dsp:nvSpPr>
        <dsp:cNvPr id="0" name=""/>
        <dsp:cNvSpPr/>
      </dsp:nvSpPr>
      <dsp:spPr>
        <a:xfrm>
          <a:off x="774650" y="1579369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1EC71-6E54-F441-9357-9EED13AC2D32}">
      <dsp:nvSpPr>
        <dsp:cNvPr id="0" name=""/>
        <dsp:cNvSpPr/>
      </dsp:nvSpPr>
      <dsp:spPr>
        <a:xfrm>
          <a:off x="915292" y="1712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 key only (e.g., DNS)</a:t>
          </a:r>
          <a:endParaRPr lang="en-US" sz="1400" kern="1200" dirty="0"/>
        </a:p>
      </dsp:txBody>
      <dsp:txXfrm>
        <a:off x="938834" y="1736522"/>
        <a:ext cx="1218699" cy="756688"/>
      </dsp:txXfrm>
    </dsp:sp>
    <dsp:sp modelId="{4CDAF77D-3D6A-3A4A-BB35-5D621D661AC8}">
      <dsp:nvSpPr>
        <dsp:cNvPr id="0" name=""/>
        <dsp:cNvSpPr/>
      </dsp:nvSpPr>
      <dsp:spPr>
        <a:xfrm>
          <a:off x="1116" y="2751274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D7923-C7E8-8342-8DB0-3A007B6A0E47}">
      <dsp:nvSpPr>
        <dsp:cNvPr id="0" name=""/>
        <dsp:cNvSpPr/>
      </dsp:nvSpPr>
      <dsp:spPr>
        <a:xfrm>
          <a:off x="141758" y="288488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</a:t>
          </a:r>
          <a:endParaRPr lang="en-US" sz="1400" kern="1200" dirty="0"/>
        </a:p>
      </dsp:txBody>
      <dsp:txXfrm>
        <a:off x="165300" y="2908426"/>
        <a:ext cx="1218699" cy="756688"/>
      </dsp:txXfrm>
    </dsp:sp>
    <dsp:sp modelId="{263B4148-0F45-F24C-9A40-3F58D0B09C89}">
      <dsp:nvSpPr>
        <dsp:cNvPr id="0" name=""/>
        <dsp:cNvSpPr/>
      </dsp:nvSpPr>
      <dsp:spPr>
        <a:xfrm>
          <a:off x="1548184" y="2751274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E5E4-52A1-0A43-A696-338A7878C1C8}">
      <dsp:nvSpPr>
        <dsp:cNvPr id="0" name=""/>
        <dsp:cNvSpPr/>
      </dsp:nvSpPr>
      <dsp:spPr>
        <a:xfrm>
          <a:off x="1688827" y="288488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private </a:t>
          </a:r>
          <a:endParaRPr lang="en-US" sz="1400" kern="1200" dirty="0"/>
        </a:p>
      </dsp:txBody>
      <dsp:txXfrm>
        <a:off x="1712369" y="2908426"/>
        <a:ext cx="1218699" cy="756688"/>
      </dsp:txXfrm>
    </dsp:sp>
    <dsp:sp modelId="{B026ED1D-46EB-7E44-A3E4-B399594C5A92}">
      <dsp:nvSpPr>
        <dsp:cNvPr id="0" name=""/>
        <dsp:cNvSpPr/>
      </dsp:nvSpPr>
      <dsp:spPr>
        <a:xfrm>
          <a:off x="5029088" y="1579369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FCC76-E21F-DD40-9AE7-64FD8AD98F1C}">
      <dsp:nvSpPr>
        <dsp:cNvPr id="0" name=""/>
        <dsp:cNvSpPr/>
      </dsp:nvSpPr>
      <dsp:spPr>
        <a:xfrm>
          <a:off x="5169730" y="1712980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X.509 cert</a:t>
          </a:r>
          <a:endParaRPr lang="en-US" sz="1400" kern="1200" dirty="0"/>
        </a:p>
      </dsp:txBody>
      <dsp:txXfrm>
        <a:off x="5193272" y="1736522"/>
        <a:ext cx="1218699" cy="756688"/>
      </dsp:txXfrm>
    </dsp:sp>
    <dsp:sp modelId="{ED6B8E93-D392-BD4C-9C05-243A6572F217}">
      <dsp:nvSpPr>
        <dsp:cNvPr id="0" name=""/>
        <dsp:cNvSpPr/>
      </dsp:nvSpPr>
      <dsp:spPr>
        <a:xfrm>
          <a:off x="3095252" y="2751274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D2432-C317-B748-B222-6920D5540B38}">
      <dsp:nvSpPr>
        <dsp:cNvPr id="0" name=""/>
        <dsp:cNvSpPr/>
      </dsp:nvSpPr>
      <dsp:spPr>
        <a:xfrm>
          <a:off x="3235895" y="288488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single certifier (per CC)</a:t>
          </a:r>
          <a:endParaRPr lang="en-US" sz="1400" kern="1200" dirty="0"/>
        </a:p>
      </dsp:txBody>
      <dsp:txXfrm>
        <a:off x="3259437" y="2908426"/>
        <a:ext cx="1218699" cy="756688"/>
      </dsp:txXfrm>
    </dsp:sp>
    <dsp:sp modelId="{0C9F8B11-CA79-8442-A1E8-BCE47DC91F08}">
      <dsp:nvSpPr>
        <dsp:cNvPr id="0" name=""/>
        <dsp:cNvSpPr/>
      </dsp:nvSpPr>
      <dsp:spPr>
        <a:xfrm>
          <a:off x="1548184" y="3923178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AE3CA-048F-1E41-B954-47FC5AA0B6B0}">
      <dsp:nvSpPr>
        <dsp:cNvPr id="0" name=""/>
        <dsp:cNvSpPr/>
      </dsp:nvSpPr>
      <dsp:spPr>
        <a:xfrm>
          <a:off x="1688827" y="4056788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separate delivery (URL)</a:t>
          </a:r>
          <a:endParaRPr lang="en-US" sz="1400" kern="1200" dirty="0"/>
        </a:p>
      </dsp:txBody>
      <dsp:txXfrm>
        <a:off x="1712369" y="4080330"/>
        <a:ext cx="1218699" cy="756688"/>
      </dsp:txXfrm>
    </dsp:sp>
    <dsp:sp modelId="{3D301571-F581-1140-A87F-0023DFC047CA}">
      <dsp:nvSpPr>
        <dsp:cNvPr id="0" name=""/>
        <dsp:cNvSpPr/>
      </dsp:nvSpPr>
      <dsp:spPr>
        <a:xfrm>
          <a:off x="3095252" y="3923178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DD44A-9BCE-5A45-822F-055CDEF668C2}">
      <dsp:nvSpPr>
        <dsp:cNvPr id="0" name=""/>
        <dsp:cNvSpPr/>
      </dsp:nvSpPr>
      <dsp:spPr>
        <a:xfrm>
          <a:off x="3235895" y="4056788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single “CDN”</a:t>
          </a:r>
          <a:endParaRPr lang="en-US" sz="1400" kern="1200" dirty="0"/>
        </a:p>
      </dsp:txBody>
      <dsp:txXfrm>
        <a:off x="3259437" y="4080330"/>
        <a:ext cx="1218699" cy="756688"/>
      </dsp:txXfrm>
    </dsp:sp>
    <dsp:sp modelId="{B372F6D6-3A6D-F742-B226-7C16F8BDCE5C}">
      <dsp:nvSpPr>
        <dsp:cNvPr id="0" name=""/>
        <dsp:cNvSpPr/>
      </dsp:nvSpPr>
      <dsp:spPr>
        <a:xfrm>
          <a:off x="4642321" y="3923178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60560-71FB-1B4F-9B24-BE3C3C4BE0FF}">
      <dsp:nvSpPr>
        <dsp:cNvPr id="0" name=""/>
        <dsp:cNvSpPr/>
      </dsp:nvSpPr>
      <dsp:spPr>
        <a:xfrm>
          <a:off x="4782963" y="4056788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number-based access (no URL)</a:t>
          </a:r>
          <a:endParaRPr lang="en-US" sz="1400" kern="1200" dirty="0"/>
        </a:p>
      </dsp:txBody>
      <dsp:txXfrm>
        <a:off x="4806505" y="4080330"/>
        <a:ext cx="1218699" cy="756688"/>
      </dsp:txXfrm>
    </dsp:sp>
    <dsp:sp modelId="{A8B31AF3-6DFA-E847-BB32-D62D71810EF3}">
      <dsp:nvSpPr>
        <dsp:cNvPr id="0" name=""/>
        <dsp:cNvSpPr/>
      </dsp:nvSpPr>
      <dsp:spPr>
        <a:xfrm>
          <a:off x="6962923" y="2751274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0B4C2-6B4F-C348-BC28-CE14AB7E5EE6}">
      <dsp:nvSpPr>
        <dsp:cNvPr id="0" name=""/>
        <dsp:cNvSpPr/>
      </dsp:nvSpPr>
      <dsp:spPr>
        <a:xfrm>
          <a:off x="7103566" y="2884884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multiple certifiers per CC</a:t>
          </a:r>
          <a:endParaRPr lang="en-US" sz="1400" kern="1200" dirty="0"/>
        </a:p>
      </dsp:txBody>
      <dsp:txXfrm>
        <a:off x="7127108" y="2908426"/>
        <a:ext cx="1218699" cy="756688"/>
      </dsp:txXfrm>
    </dsp:sp>
    <dsp:sp modelId="{3DC18619-E048-D04A-970A-12A5B59472CA}">
      <dsp:nvSpPr>
        <dsp:cNvPr id="0" name=""/>
        <dsp:cNvSpPr/>
      </dsp:nvSpPr>
      <dsp:spPr>
        <a:xfrm>
          <a:off x="6189389" y="3923178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252E2-7742-3045-931A-D8A71F81012D}">
      <dsp:nvSpPr>
        <dsp:cNvPr id="0" name=""/>
        <dsp:cNvSpPr/>
      </dsp:nvSpPr>
      <dsp:spPr>
        <a:xfrm>
          <a:off x="6330032" y="4056788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single cert store (hierarchy)</a:t>
          </a:r>
          <a:endParaRPr lang="en-US" sz="1400" kern="1200" dirty="0"/>
        </a:p>
      </dsp:txBody>
      <dsp:txXfrm>
        <a:off x="6353574" y="4080330"/>
        <a:ext cx="1218699" cy="756688"/>
      </dsp:txXfrm>
    </dsp:sp>
    <dsp:sp modelId="{A84BE5DA-9EE4-3943-B9D0-CC36FE2A574C}">
      <dsp:nvSpPr>
        <dsp:cNvPr id="0" name=""/>
        <dsp:cNvSpPr/>
      </dsp:nvSpPr>
      <dsp:spPr>
        <a:xfrm>
          <a:off x="7736458" y="3923178"/>
          <a:ext cx="1265783" cy="8037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83F82-4071-1C43-BA59-6578C9E0FC27}">
      <dsp:nvSpPr>
        <dsp:cNvPr id="0" name=""/>
        <dsp:cNvSpPr/>
      </dsp:nvSpPr>
      <dsp:spPr>
        <a:xfrm>
          <a:off x="7877100" y="4056788"/>
          <a:ext cx="1265783" cy="803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any cert anywhere</a:t>
          </a:r>
          <a:endParaRPr lang="en-US" sz="1400" kern="1200" dirty="0"/>
        </a:p>
      </dsp:txBody>
      <dsp:txXfrm>
        <a:off x="7900642" y="4080330"/>
        <a:ext cx="1218699" cy="75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A79B-3A07-4948-A535-2814972ED051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201D-9EB6-C14E-AF60-BFF52FCF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6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AB18-237E-6A48-9FD0-6B51780091AB}" type="datetimeFigureOut">
              <a:rPr lang="en-US" smtClean="0"/>
              <a:t>10/23/13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1B4F-DFF7-6843-B09A-1F00EEF9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1B4F-DFF7-6843-B09A-1F00EEF95B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BC63-B09B-AB49-B4BD-9046E34CC0C7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B122-A108-8745-B72D-02980C1E6A4D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C690-0E8A-FD43-8BBA-5F6F081E0909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906B-BF25-0F49-8B7F-B0048A08683A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B76-5053-AC4C-B510-1C30961E9147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FB0D-A1F0-C541-8B56-1432D696F364}" type="datetime1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A188-B522-F748-B75B-F5F4B3940CC6}" type="datetime1">
              <a:rPr lang="en-US" smtClean="0"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2652-D671-FE4E-AC39-21C62ED877F4}" type="datetime1">
              <a:rPr lang="en-US" smtClean="0"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DD3D-39E7-1543-8C42-A4C843919B6A}" type="datetime1">
              <a:rPr lang="en-US" smtClean="0"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84A8-6DC8-D44D-BB05-3CD1000B204A}" type="datetime1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F584-E02E-914E-94C8-11634DAB62D7}" type="datetime1">
              <a:rPr lang="en-US" smtClean="0"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0CEEF6-1B46-4F44-94F5-04AE86F725A3}" type="datetime1">
              <a:rPr lang="en-US" smtClean="0"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hyperlink" Target="http://datatracker.ietf.org/wg/stir/charter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caller ID spoofing – technical </a:t>
            </a:r>
            <a:r>
              <a:rPr lang="en-US" sz="4400" dirty="0" smtClean="0"/>
              <a:t>challenges &amp; Standards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</a:t>
            </a:r>
          </a:p>
        </p:txBody>
      </p:sp>
    </p:spTree>
    <p:extLst>
      <p:ext uri="{BB962C8B-B14F-4D97-AF65-F5344CB8AC3E}">
        <p14:creationId xmlns:p14="http://schemas.microsoft.com/office/powerpoint/2010/main" val="282453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Robocalling</a:t>
            </a:r>
            <a:endParaRPr lang="en-US" dirty="0">
              <a:latin typeface="Calibri" charset="0"/>
            </a:endParaRPr>
          </a:p>
        </p:txBody>
      </p:sp>
      <p:pic>
        <p:nvPicPr>
          <p:cNvPr id="53250" name="Picture 2" descr="tech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2181280"/>
            <a:ext cx="8442257" cy="31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1212" y="1700056"/>
            <a:ext cx="1634695" cy="646331"/>
          </a:xfrm>
          <a:prstGeom prst="rect">
            <a:avLst/>
          </a:prstGeom>
          <a:solidFill>
            <a:srgbClr val="FF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“pink carriers”</a:t>
            </a:r>
          </a:p>
          <a:p>
            <a:r>
              <a:rPr lang="en-US" dirty="0" smtClean="0"/>
              <a:t>(often abroad)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12" y="5025268"/>
            <a:ext cx="4658355" cy="10382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10</a:t>
            </a:fld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4360733" y="1008564"/>
            <a:ext cx="2728834" cy="1172716"/>
          </a:xfrm>
          <a:prstGeom prst="wedgeEllipseCallout">
            <a:avLst>
              <a:gd name="adj1" fmla="val -55316"/>
              <a:gd name="adj2" fmla="val 728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Often laundered through multiple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5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some VoIP services) from all devices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27575" y="5186500"/>
            <a:ext cx="2804718" cy="12905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spoofing </a:t>
            </a:r>
            <a:r>
              <a:rPr lang="en-US" dirty="0" smtClean="0">
                <a:sym typeface="Wingdings"/>
              </a:rPr>
              <a:t> stop </a:t>
            </a:r>
            <a:r>
              <a:rPr lang="en-US" dirty="0" err="1" smtClean="0">
                <a:sym typeface="Wingdings"/>
              </a:rPr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79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numbers can be trusted, filters work:</a:t>
            </a:r>
          </a:p>
          <a:p>
            <a:pPr lvl="1"/>
            <a:r>
              <a:rPr lang="en-US" dirty="0" smtClean="0"/>
              <a:t>industry-wide fraudulent number list (e.g., </a:t>
            </a:r>
            <a:r>
              <a:rPr lang="en-US" dirty="0" err="1" smtClean="0"/>
              <a:t>DoNotCall</a:t>
            </a:r>
            <a:r>
              <a:rPr lang="en-US" dirty="0" smtClean="0"/>
              <a:t> violators)</a:t>
            </a:r>
          </a:p>
          <a:p>
            <a:pPr lvl="1"/>
            <a:r>
              <a:rPr lang="en-US" dirty="0" smtClean="0"/>
              <a:t>crowd-sourcing “bad” numbers by other consumers and services</a:t>
            </a:r>
          </a:p>
          <a:p>
            <a:r>
              <a:rPr lang="en-US" dirty="0" smtClean="0"/>
              <a:t>Filter options:</a:t>
            </a:r>
          </a:p>
          <a:p>
            <a:pPr lvl="1"/>
            <a:r>
              <a:rPr lang="en-US" dirty="0" smtClean="0"/>
              <a:t>opt-in service by terminating carrier (e.g., using consumer-chosen source of numbers)</a:t>
            </a:r>
          </a:p>
          <a:p>
            <a:pPr lvl="1"/>
            <a:r>
              <a:rPr lang="en-US" dirty="0" smtClean="0"/>
              <a:t>app on Android smartphones</a:t>
            </a:r>
          </a:p>
          <a:p>
            <a:pPr lvl="1"/>
            <a:r>
              <a:rPr lang="en-US" dirty="0" smtClean="0"/>
              <a:t>corporate PBX and hosted VoIP services</a:t>
            </a:r>
          </a:p>
          <a:p>
            <a:r>
              <a:rPr lang="en-US" dirty="0" smtClean="0"/>
              <a:t>Enable consumer choice</a:t>
            </a:r>
          </a:p>
          <a:p>
            <a:r>
              <a:rPr lang="en-US" dirty="0" smtClean="0"/>
              <a:t>Note: initially, only some calls will be validated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59786"/>
              </p:ext>
            </p:extLst>
          </p:nvPr>
        </p:nvGraphicFramePr>
        <p:xfrm>
          <a:off x="457200" y="4936311"/>
          <a:ext cx="83132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906"/>
                <a:gridCol w="1333906"/>
                <a:gridCol w="22544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friend (in address</a:t>
                      </a:r>
                      <a:r>
                        <a:rPr lang="en-US" baseline="0" dirty="0" smtClean="0"/>
                        <a:t> book)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“Good” </a:t>
                      </a:r>
                      <a:r>
                        <a:rPr lang="en-US" dirty="0" err="1" smtClean="0"/>
                        <a:t>robocaller</a:t>
                      </a:r>
                      <a:r>
                        <a:rPr lang="en-US" dirty="0" smtClean="0"/>
                        <a:t> (e.g., alert</a:t>
                      </a:r>
                      <a:r>
                        <a:rPr lang="en-US" baseline="0" dirty="0" smtClean="0"/>
                        <a:t> service, airline)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“Lazy”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robocaller</a:t>
                      </a:r>
                      <a:r>
                        <a:rPr lang="en-US" baseline="0" dirty="0" smtClean="0"/>
                        <a:t> (legal)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“Bad” </a:t>
                      </a:r>
                      <a:r>
                        <a:rPr lang="en-US" dirty="0" err="1" smtClean="0"/>
                        <a:t>robocaller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numbers trustworthy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Carriers get cryptographic certificates for number ranges they have been assigned</a:t>
            </a:r>
          </a:p>
          <a:p>
            <a:r>
              <a:rPr lang="en-US" dirty="0" smtClean="0"/>
              <a:t>May delegate to customers (e.g., BPO call centers, individuals with legitimate needs)</a:t>
            </a:r>
          </a:p>
          <a:p>
            <a:r>
              <a:rPr lang="en-US" dirty="0" smtClean="0"/>
              <a:t>Originating caller or carrier signs CPN in VoIP signaling</a:t>
            </a:r>
          </a:p>
          <a:p>
            <a:r>
              <a:rPr lang="en-US" dirty="0" smtClean="0"/>
              <a:t>Any entity in call path can validate whether caller is entitled to use number as CPN</a:t>
            </a:r>
          </a:p>
          <a:p>
            <a:pPr lvl="1"/>
            <a:r>
              <a:rPr lang="en-US" dirty="0" smtClean="0"/>
              <a:t>typically, terminating carrier or VoIP-to-SS7 gateway</a:t>
            </a:r>
          </a:p>
          <a:p>
            <a:r>
              <a:rPr lang="en-US" dirty="0" smtClean="0"/>
              <a:t>Can be used to mark SS7 GAP fields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5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operation: number assignment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044" y="1367188"/>
            <a:ext cx="3299145" cy="498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53" y="3600482"/>
            <a:ext cx="1398178" cy="1401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370" y="2363283"/>
            <a:ext cx="839670" cy="4367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072205" y="1879235"/>
            <a:ext cx="0" cy="154876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41712" y="2998920"/>
            <a:ext cx="2071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cert for 555-1200?</a:t>
            </a:r>
          </a:p>
          <a:p>
            <a:r>
              <a:rPr lang="en-US" dirty="0" smtClean="0"/>
              <a:t>public key = PA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256" y="2472030"/>
            <a:ext cx="1267091" cy="1272877"/>
          </a:xfrm>
          <a:prstGeom prst="rect">
            <a:avLst/>
          </a:prstGeom>
        </p:spPr>
      </p:pic>
      <p:cxnSp>
        <p:nvCxnSpPr>
          <p:cNvPr id="15" name="Curved Connector 14"/>
          <p:cNvCxnSpPr>
            <a:endCxn id="7" idx="3"/>
          </p:cNvCxnSpPr>
          <p:nvPr/>
        </p:nvCxnSpPr>
        <p:spPr>
          <a:xfrm rot="16200000" flipH="1">
            <a:off x="2787524" y="2973270"/>
            <a:ext cx="2421943" cy="233871"/>
          </a:xfrm>
          <a:prstGeom prst="curvedConnector4">
            <a:avLst>
              <a:gd name="adj1" fmla="val 35534"/>
              <a:gd name="adj2" fmla="val 810149"/>
            </a:avLst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60" descr="invento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468" y="3904382"/>
            <a:ext cx="1300930" cy="905230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>
            <a:off x="4340955" y="4438791"/>
            <a:ext cx="23375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78468" y="4336010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db.att.com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40955" y="4438791"/>
            <a:ext cx="2337513" cy="1194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60" descr="inventor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468" y="5181044"/>
            <a:ext cx="1300930" cy="90523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958493" y="5310493"/>
            <a:ext cx="87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</a:t>
            </a:r>
          </a:p>
          <a:p>
            <a:r>
              <a:rPr lang="en-US" dirty="0" smtClean="0"/>
              <a:t>ENUM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91963" y="25031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22964" y="20441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292934"/>
                </a:solidFill>
              </a:rPr>
              <a:t>②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561226" y="45429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292934"/>
                </a:solidFill>
              </a:rPr>
              <a:t>③</a:t>
            </a:r>
          </a:p>
        </p:txBody>
      </p:sp>
      <p:cxnSp>
        <p:nvCxnSpPr>
          <p:cNvPr id="40" name="Straight Arrow Connector 39"/>
          <p:cNvCxnSpPr>
            <a:endCxn id="42" idx="1"/>
          </p:cNvCxnSpPr>
          <p:nvPr/>
        </p:nvCxnSpPr>
        <p:spPr>
          <a:xfrm>
            <a:off x="4340955" y="4438791"/>
            <a:ext cx="1472010" cy="1494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Magnetic Disk 41"/>
          <p:cNvSpPr/>
          <p:nvPr/>
        </p:nvSpPr>
        <p:spPr>
          <a:xfrm>
            <a:off x="5099810" y="5933123"/>
            <a:ext cx="1426310" cy="924877"/>
          </a:xfrm>
          <a:prstGeom prst="flowChartMagneticDisk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future numbering DB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E.164 </a:t>
            </a:r>
            <a:r>
              <a:rPr lang="en-US" dirty="0" smtClean="0"/>
              <a:t>number source authenticity</a:t>
            </a:r>
          </a:p>
          <a:p>
            <a:pPr lvl="1"/>
            <a:r>
              <a:rPr lang="en-US" dirty="0" smtClean="0"/>
              <a:t>E.164 taken loosely (N11, P-ANI, non-reachable numbers, …)</a:t>
            </a:r>
          </a:p>
          <a:p>
            <a:pPr lvl="1"/>
            <a:r>
              <a:rPr lang="en-US" dirty="0" smtClean="0"/>
              <a:t>assume that numbers can be </a:t>
            </a:r>
            <a:r>
              <a:rPr lang="en-US" dirty="0" err="1" smtClean="0"/>
              <a:t>canonicalized</a:t>
            </a:r>
            <a:r>
              <a:rPr lang="en-US" dirty="0" smtClean="0"/>
              <a:t> for signing</a:t>
            </a:r>
          </a:p>
          <a:p>
            <a:pPr lvl="2"/>
            <a:r>
              <a:rPr lang="en-US" dirty="0" smtClean="0"/>
              <a:t>seems to work for VM, CDRs, SS7 translation, …</a:t>
            </a:r>
          </a:p>
          <a:p>
            <a:r>
              <a:rPr lang="en-US" dirty="0" smtClean="0"/>
              <a:t>Complete solution (but not necessarily one mechanism)</a:t>
            </a:r>
          </a:p>
          <a:p>
            <a:pPr lvl="1"/>
            <a:r>
              <a:rPr lang="en-US" dirty="0" smtClean="0"/>
              <a:t>number assignment to validation</a:t>
            </a:r>
          </a:p>
          <a:p>
            <a:pPr lvl="1"/>
            <a:r>
              <a:rPr lang="en-US" dirty="0" smtClean="0"/>
              <a:t>validate caller ID</a:t>
            </a:r>
          </a:p>
          <a:p>
            <a:pPr lvl="1"/>
            <a:r>
              <a:rPr lang="en-US" dirty="0" smtClean="0"/>
              <a:t>later?: extended caller information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must work without human intervention at caller or </a:t>
            </a:r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minimal changes to SIP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survive SBCs </a:t>
            </a:r>
          </a:p>
          <a:p>
            <a:pPr lvl="1"/>
            <a:r>
              <a:rPr lang="en-US" dirty="0" smtClean="0"/>
              <a:t>must allow </a:t>
            </a:r>
            <a:r>
              <a:rPr lang="en-US" i="1" dirty="0" smtClean="0"/>
              <a:t>partial authorized &amp; revocable </a:t>
            </a:r>
            <a:r>
              <a:rPr lang="en-US" dirty="0" smtClean="0"/>
              <a:t>delegation</a:t>
            </a:r>
          </a:p>
          <a:p>
            <a:pPr lvl="2"/>
            <a:r>
              <a:rPr lang="en-US" dirty="0" smtClean="0"/>
              <a:t>doctor’s office</a:t>
            </a:r>
          </a:p>
          <a:p>
            <a:pPr lvl="2"/>
            <a:r>
              <a:rPr lang="en-US" dirty="0" smtClean="0"/>
              <a:t>third-party call center for airline</a:t>
            </a:r>
          </a:p>
          <a:p>
            <a:pPr lvl="1"/>
            <a:r>
              <a:rPr lang="en-US" dirty="0" smtClean="0"/>
              <a:t>must allow number portability among carriers (that sign)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Integrated</a:t>
            </a:r>
            <a:r>
              <a:rPr lang="en-US" dirty="0" smtClean="0"/>
              <a:t> with number assignment</a:t>
            </a:r>
          </a:p>
          <a:p>
            <a:pPr lvl="1"/>
            <a:r>
              <a:rPr lang="en-US" dirty="0" smtClean="0"/>
              <a:t>assignment of number includes certificate: “public key X is authorized to use number N”</a:t>
            </a:r>
          </a:p>
          <a:p>
            <a:pPr lvl="1"/>
            <a:r>
              <a:rPr lang="en-US" dirty="0" smtClean="0"/>
              <a:t>issued by number assignment authority (e.g., NPAC), possibly with delegation chain</a:t>
            </a:r>
          </a:p>
          <a:p>
            <a:pPr lvl="2"/>
            <a:r>
              <a:rPr lang="en-US" dirty="0" smtClean="0"/>
              <a:t>allocation entity </a:t>
            </a:r>
            <a:r>
              <a:rPr lang="en-US" dirty="0" smtClean="0">
                <a:sym typeface="Wingdings"/>
              </a:rPr>
              <a:t> carrier ( end user)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proof of ownership</a:t>
            </a:r>
          </a:p>
          <a:p>
            <a:pPr lvl="1"/>
            <a:r>
              <a:rPr lang="en-US" dirty="0" smtClean="0"/>
              <a:t>similar to web domain validation</a:t>
            </a:r>
          </a:p>
          <a:p>
            <a:pPr lvl="1"/>
            <a:r>
              <a:rPr lang="en-US" dirty="0" smtClean="0"/>
              <a:t>e.g., similar to Google voice validation by automated call back</a:t>
            </a:r>
          </a:p>
          <a:p>
            <a:pPr lvl="2"/>
            <a:r>
              <a:rPr lang="en-US" dirty="0" smtClean="0"/>
              <a:t>“Enter the number you heard in web form”</a:t>
            </a:r>
          </a:p>
          <a:p>
            <a:pPr lvl="1"/>
            <a:r>
              <a:rPr lang="en-US" dirty="0" smtClean="0"/>
              <a:t>Automate by SIP OPTIONS message response?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: call signing for VoIP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411" y="3096554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1999" y="2305642"/>
            <a:ext cx="510191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(555-1200,555-1800,17:21:09)</a:t>
            </a:r>
            <a:r>
              <a:rPr lang="en-US" baseline="-25000" dirty="0" err="1" smtClean="0"/>
              <a:t>PrA</a:t>
            </a:r>
            <a:r>
              <a:rPr lang="en-US" baseline="-25000" dirty="0" smtClean="0"/>
              <a:t> </a:t>
            </a:r>
            <a:r>
              <a:rPr lang="en-US" dirty="0" smtClean="0"/>
              <a:t>= gbUre8Rps1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0999" y="3035359"/>
            <a:ext cx="1462021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INVITE</a:t>
            </a:r>
          </a:p>
          <a:p>
            <a:r>
              <a:rPr lang="en-US" sz="1400" dirty="0" smtClean="0"/>
              <a:t>From: 555-1200</a:t>
            </a:r>
          </a:p>
          <a:p>
            <a:r>
              <a:rPr lang="en-US" sz="1400" dirty="0" smtClean="0"/>
              <a:t>To: 555-1800</a:t>
            </a:r>
          </a:p>
          <a:p>
            <a:r>
              <a:rPr lang="en-US" sz="1400" dirty="0" smtClean="0"/>
              <a:t>Date: 17:21:09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40585" y="2887211"/>
            <a:ext cx="2230661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INVITE</a:t>
            </a:r>
          </a:p>
          <a:p>
            <a:r>
              <a:rPr lang="en-US" sz="1400" dirty="0" smtClean="0"/>
              <a:t>From: 555-1200</a:t>
            </a:r>
          </a:p>
          <a:p>
            <a:r>
              <a:rPr lang="en-US" sz="1400" dirty="0" smtClean="0"/>
              <a:t>To: 555-1800</a:t>
            </a:r>
          </a:p>
          <a:p>
            <a:r>
              <a:rPr lang="en-US" sz="1400" dirty="0" smtClean="0"/>
              <a:t>Date: 17:21:09</a:t>
            </a:r>
          </a:p>
          <a:p>
            <a:r>
              <a:rPr lang="en-US" sz="1400" dirty="0" smtClean="0"/>
              <a:t>Identity</a:t>
            </a:r>
            <a:r>
              <a:rPr lang="en-US" sz="1400" dirty="0"/>
              <a:t>: </a:t>
            </a:r>
            <a:r>
              <a:rPr lang="en-US" sz="1400" dirty="0" smtClean="0"/>
              <a:t>gbUre8Rps1</a:t>
            </a:r>
          </a:p>
          <a:p>
            <a:r>
              <a:rPr lang="en-US" sz="1400" dirty="0" smtClean="0"/>
              <a:t>URL: </a:t>
            </a:r>
            <a:r>
              <a:rPr lang="en-US" sz="1400" dirty="0" err="1" smtClean="0"/>
              <a:t>db.att.com</a:t>
            </a:r>
            <a:r>
              <a:rPr lang="en-US" sz="1400" dirty="0" smtClean="0"/>
              <a:t>/5551200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6" idx="3"/>
            <a:endCxn id="4" idx="1"/>
          </p:cNvCxnSpPr>
          <p:nvPr/>
        </p:nvCxnSpPr>
        <p:spPr>
          <a:xfrm>
            <a:off x="3373020" y="3512413"/>
            <a:ext cx="340391" cy="1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01630" y="3526408"/>
            <a:ext cx="546476" cy="1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13411" y="3989466"/>
            <a:ext cx="83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4" y="2991847"/>
            <a:ext cx="1595754" cy="106190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570608" y="3502028"/>
            <a:ext cx="340391" cy="1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69337" y="3516023"/>
            <a:ext cx="340391" cy="1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7409728" y="3096554"/>
            <a:ext cx="1426882" cy="89291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86132" y="18274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②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58586" y="35797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Strawman</a:t>
            </a:r>
            <a:r>
              <a:rPr lang="en-US" dirty="0" smtClean="0"/>
              <a:t>: validation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0963" y="170740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③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0620" y="419935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④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0767" y="13965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⑤</a:t>
            </a:r>
          </a:p>
        </p:txBody>
      </p:sp>
      <p:pic>
        <p:nvPicPr>
          <p:cNvPr id="7" name="Picture 60" descr="inven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52" y="3931402"/>
            <a:ext cx="1300930" cy="90523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516" y="234812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Cloud 9"/>
          <p:cNvSpPr/>
          <p:nvPr/>
        </p:nvSpPr>
        <p:spPr>
          <a:xfrm>
            <a:off x="0" y="2403521"/>
            <a:ext cx="1426882" cy="89291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586" y="2237874"/>
            <a:ext cx="1651214" cy="13209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1165" y="2077430"/>
            <a:ext cx="2230661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INVITE</a:t>
            </a:r>
          </a:p>
          <a:p>
            <a:r>
              <a:rPr lang="en-US" sz="1400" dirty="0" smtClean="0"/>
              <a:t>From: 555-1200</a:t>
            </a:r>
          </a:p>
          <a:p>
            <a:r>
              <a:rPr lang="en-US" sz="1400" dirty="0" smtClean="0"/>
              <a:t>To: 555-1800</a:t>
            </a:r>
          </a:p>
          <a:p>
            <a:r>
              <a:rPr lang="en-US" sz="1400" dirty="0" smtClean="0"/>
              <a:t>Date: 17:21:09</a:t>
            </a:r>
          </a:p>
          <a:p>
            <a:r>
              <a:rPr lang="en-US" sz="1400" dirty="0" smtClean="0"/>
              <a:t>Identity</a:t>
            </a:r>
            <a:r>
              <a:rPr lang="en-US" sz="1400" dirty="0"/>
              <a:t>: </a:t>
            </a:r>
            <a:r>
              <a:rPr lang="en-US" sz="1400" dirty="0" smtClean="0"/>
              <a:t>gbUre8Rps1</a:t>
            </a:r>
          </a:p>
          <a:p>
            <a:r>
              <a:rPr lang="en-US" sz="1400" dirty="0" smtClean="0"/>
              <a:t>URL: </a:t>
            </a:r>
            <a:r>
              <a:rPr lang="en-US" sz="1400" dirty="0" err="1" smtClean="0"/>
              <a:t>db.att.com</a:t>
            </a:r>
            <a:r>
              <a:rPr lang="en-US" sz="1400" dirty="0" smtClean="0"/>
              <a:t>/5551200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9434" y="1524000"/>
            <a:ext cx="401594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Decrypt Identity using public key </a:t>
            </a:r>
            <a:r>
              <a:rPr lang="en-US" dirty="0" smtClean="0">
                <a:sym typeface="Wingdings"/>
              </a:rPr>
              <a:t> H</a:t>
            </a:r>
            <a:endParaRPr lang="en-US" dirty="0" smtClean="0"/>
          </a:p>
          <a:p>
            <a:r>
              <a:rPr lang="en-US" dirty="0" smtClean="0"/>
              <a:t>Hash(From, To, Date) = H?</a:t>
            </a:r>
            <a:endParaRPr lang="en-US" dirty="0"/>
          </a:p>
        </p:txBody>
      </p:sp>
      <p:cxnSp>
        <p:nvCxnSpPr>
          <p:cNvPr id="17" name="Curved Connector 16"/>
          <p:cNvCxnSpPr>
            <a:stCxn id="9" idx="2"/>
            <a:endCxn id="7" idx="3"/>
          </p:cNvCxnSpPr>
          <p:nvPr/>
        </p:nvCxnSpPr>
        <p:spPr>
          <a:xfrm rot="5400000">
            <a:off x="2540548" y="2086943"/>
            <a:ext cx="1183408" cy="3410740"/>
          </a:xfrm>
          <a:prstGeom prst="curvedConnector2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472" y="4199351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db.att.com</a:t>
            </a:r>
            <a:endParaRPr lang="en-US" dirty="0"/>
          </a:p>
        </p:txBody>
      </p:sp>
      <p:sp>
        <p:nvSpPr>
          <p:cNvPr id="19" name="Decision 18"/>
          <p:cNvSpPr/>
          <p:nvPr/>
        </p:nvSpPr>
        <p:spPr>
          <a:xfrm>
            <a:off x="4985795" y="3394875"/>
            <a:ext cx="2202388" cy="110625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validates?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6086989" y="4501133"/>
            <a:ext cx="3957" cy="101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3"/>
          </p:cNvCxnSpPr>
          <p:nvPr/>
        </p:nvCxnSpPr>
        <p:spPr>
          <a:xfrm>
            <a:off x="7188183" y="3948004"/>
            <a:ext cx="307972" cy="92909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lternate Process 23"/>
          <p:cNvSpPr/>
          <p:nvPr/>
        </p:nvSpPr>
        <p:spPr>
          <a:xfrm>
            <a:off x="7036760" y="4877100"/>
            <a:ext cx="1201353" cy="689008"/>
          </a:xfrm>
          <a:prstGeom prst="flowChartAlternateProces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deliver call</a:t>
            </a:r>
            <a:endParaRPr lang="en-US" dirty="0"/>
          </a:p>
        </p:txBody>
      </p:sp>
      <p:sp>
        <p:nvSpPr>
          <p:cNvPr id="25" name="Alternate Process 24"/>
          <p:cNvSpPr/>
          <p:nvPr/>
        </p:nvSpPr>
        <p:spPr>
          <a:xfrm>
            <a:off x="4823646" y="5282399"/>
            <a:ext cx="2364537" cy="1364508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 as </a:t>
            </a:r>
            <a:r>
              <a:rPr lang="en-US" dirty="0" err="1" smtClean="0"/>
              <a:t>unvalidated</a:t>
            </a:r>
            <a:endParaRPr lang="en-US" dirty="0" smtClean="0"/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unvalidated</a:t>
            </a:r>
            <a:r>
              <a:rPr lang="en-US" dirty="0" smtClean="0"/>
              <a:t> call rejection”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8510" y="4584416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07957" y="432479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90774" y="2809894"/>
            <a:ext cx="340391" cy="10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>
            <a:off x="4161826" y="2769928"/>
            <a:ext cx="169136" cy="16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3"/>
          </p:cNvCxnSpPr>
          <p:nvPr/>
        </p:nvCxnSpPr>
        <p:spPr>
          <a:xfrm flipV="1">
            <a:off x="5306728" y="2769928"/>
            <a:ext cx="1728858" cy="4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90398" y="32777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⑥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07376" y="488104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⑦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7946511" y="3394875"/>
            <a:ext cx="971169" cy="989142"/>
          </a:xfrm>
          <a:prstGeom prst="cloudCallout">
            <a:avLst>
              <a:gd name="adj1" fmla="val -77875"/>
              <a:gd name="adj2" fmla="val -57693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“555-1200”</a:t>
            </a:r>
            <a:endParaRPr lang="en-US" sz="1400" dirty="0"/>
          </a:p>
        </p:txBody>
      </p:sp>
      <p:sp>
        <p:nvSpPr>
          <p:cNvPr id="41" name="Oval Callout 40"/>
          <p:cNvSpPr/>
          <p:nvPr/>
        </p:nvSpPr>
        <p:spPr>
          <a:xfrm>
            <a:off x="0" y="5512069"/>
            <a:ext cx="3480071" cy="1104459"/>
          </a:xfrm>
          <a:prstGeom prst="wedgeEllipseCallout">
            <a:avLst>
              <a:gd name="adj1" fmla="val 89193"/>
              <a:gd name="adj2" fmla="val -17066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works also if trusted non-VoIP termination (e.g., domestic SS7)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5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8435234"/>
              </p:ext>
            </p:extLst>
          </p:nvPr>
        </p:nvGraphicFramePr>
        <p:xfrm>
          <a:off x="0" y="1208660"/>
          <a:ext cx="9144000" cy="526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lternate Process 1"/>
          <p:cNvSpPr/>
          <p:nvPr/>
        </p:nvSpPr>
        <p:spPr>
          <a:xfrm>
            <a:off x="5796492" y="905168"/>
            <a:ext cx="2080792" cy="126993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almost all of these could interoperate in single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number (</a:t>
            </a:r>
            <a:r>
              <a:rPr lang="en-US" dirty="0" err="1" smtClean="0"/>
              <a:t>callerID</a:t>
            </a:r>
            <a:r>
              <a:rPr lang="en-US" dirty="0" smtClean="0"/>
              <a:t>) spoofing?</a:t>
            </a:r>
          </a:p>
          <a:p>
            <a:r>
              <a:rPr lang="en-US" dirty="0" smtClean="0"/>
              <a:t>Is there “good” spoofing?</a:t>
            </a:r>
          </a:p>
          <a:p>
            <a:r>
              <a:rPr lang="en-US" dirty="0" smtClean="0"/>
              <a:t>What happens with spoofing?</a:t>
            </a:r>
          </a:p>
          <a:p>
            <a:r>
              <a:rPr lang="en-US" dirty="0" smtClean="0"/>
              <a:t>How does this relate to (illegal) </a:t>
            </a:r>
            <a:r>
              <a:rPr lang="en-US" dirty="0" err="1" smtClean="0"/>
              <a:t>robocalling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we reduce (and maybe eliminate) spoofing?</a:t>
            </a:r>
          </a:p>
          <a:p>
            <a:r>
              <a:rPr lang="en-US" dirty="0" smtClean="0"/>
              <a:t>What are on-going standardization activities?</a:t>
            </a:r>
          </a:p>
          <a:p>
            <a:r>
              <a:rPr lang="en-US" dirty="0" smtClean="0"/>
              <a:t>Are there short-term improvements?</a:t>
            </a:r>
          </a:p>
          <a:p>
            <a:r>
              <a:rPr lang="en-US" dirty="0" smtClean="0"/>
              <a:t>What about caller name display?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3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20</a:t>
            </a:fld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3983737" y="1553065"/>
            <a:ext cx="2094304" cy="1148348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signed?</a:t>
            </a:r>
            <a:endParaRPr lang="en-US" dirty="0"/>
          </a:p>
        </p:txBody>
      </p:sp>
      <p:sp>
        <p:nvSpPr>
          <p:cNvPr id="6" name="Decision 5"/>
          <p:cNvSpPr/>
          <p:nvPr/>
        </p:nvSpPr>
        <p:spPr>
          <a:xfrm>
            <a:off x="2609322" y="2853813"/>
            <a:ext cx="2094304" cy="1148348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should be signed?</a:t>
            </a:r>
            <a:endParaRPr lang="en-US" sz="1600" dirty="0"/>
          </a:p>
        </p:txBody>
      </p:sp>
      <p:sp>
        <p:nvSpPr>
          <p:cNvPr id="7" name="Decision 6"/>
          <p:cNvSpPr/>
          <p:nvPr/>
        </p:nvSpPr>
        <p:spPr>
          <a:xfrm>
            <a:off x="1267898" y="4002161"/>
            <a:ext cx="2094304" cy="114834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caller?</a:t>
            </a:r>
            <a:endParaRPr lang="en-US" dirty="0"/>
          </a:p>
        </p:txBody>
      </p:sp>
      <p:sp>
        <p:nvSpPr>
          <p:cNvPr id="9" name="Decision 8"/>
          <p:cNvSpPr/>
          <p:nvPr/>
        </p:nvSpPr>
        <p:spPr>
          <a:xfrm>
            <a:off x="5982896" y="2855163"/>
            <a:ext cx="2094304" cy="11483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validates?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1" name="Elbow Connector 10"/>
          <p:cNvCxnSpPr>
            <a:stCxn id="6" idx="1"/>
            <a:endCxn id="7" idx="0"/>
          </p:cNvCxnSpPr>
          <p:nvPr/>
        </p:nvCxnSpPr>
        <p:spPr>
          <a:xfrm rot="10800000" flipV="1">
            <a:off x="2315050" y="3427987"/>
            <a:ext cx="294272" cy="5741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6" idx="0"/>
          </p:cNvCxnSpPr>
          <p:nvPr/>
        </p:nvCxnSpPr>
        <p:spPr>
          <a:xfrm rot="10800000" flipV="1">
            <a:off x="3656475" y="2127239"/>
            <a:ext cx="327263" cy="7265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9" idx="0"/>
          </p:cNvCxnSpPr>
          <p:nvPr/>
        </p:nvCxnSpPr>
        <p:spPr>
          <a:xfrm>
            <a:off x="6078041" y="2127239"/>
            <a:ext cx="952007" cy="7279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  <a:endCxn id="46" idx="0"/>
          </p:cNvCxnSpPr>
          <p:nvPr/>
        </p:nvCxnSpPr>
        <p:spPr>
          <a:xfrm rot="10800000" flipV="1">
            <a:off x="5706558" y="3429337"/>
            <a:ext cx="276339" cy="8392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3"/>
          </p:cNvCxnSpPr>
          <p:nvPr/>
        </p:nvCxnSpPr>
        <p:spPr>
          <a:xfrm>
            <a:off x="8077200" y="3429337"/>
            <a:ext cx="351866" cy="6881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3"/>
          </p:cNvCxnSpPr>
          <p:nvPr/>
        </p:nvCxnSpPr>
        <p:spPr>
          <a:xfrm>
            <a:off x="3362202" y="4576335"/>
            <a:ext cx="294272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1"/>
          </p:cNvCxnSpPr>
          <p:nvPr/>
        </p:nvCxnSpPr>
        <p:spPr>
          <a:xfrm rot="10800000" flipV="1">
            <a:off x="914400" y="4576335"/>
            <a:ext cx="353498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15050" y="300621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56474" y="176922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16532" y="4154561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44698" y="17837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2691" y="305865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90512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3626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3" name="Elbow Connector 42"/>
          <p:cNvCxnSpPr>
            <a:stCxn id="6" idx="3"/>
          </p:cNvCxnSpPr>
          <p:nvPr/>
        </p:nvCxnSpPr>
        <p:spPr>
          <a:xfrm>
            <a:off x="4703626" y="3427987"/>
            <a:ext cx="338554" cy="8405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7920" y="41545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26" y="4268570"/>
            <a:ext cx="635000" cy="635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57" y="4268569"/>
            <a:ext cx="635000" cy="635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68" y="4002162"/>
            <a:ext cx="639064" cy="9397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22" y="5333999"/>
            <a:ext cx="520700" cy="765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" y="5416917"/>
            <a:ext cx="1651000" cy="6572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223000"/>
            <a:ext cx="635000" cy="635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54" y="6074162"/>
            <a:ext cx="520700" cy="76573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6799" y="6096068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1977" y="6101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4427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Non-SIP paths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315702" y="2650098"/>
            <a:ext cx="1426882" cy="89291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4245"/>
            <a:ext cx="1858953" cy="1395308"/>
          </a:xfrm>
          <a:prstGeom prst="rect">
            <a:avLst/>
          </a:prstGeom>
        </p:spPr>
      </p:pic>
      <p:pic>
        <p:nvPicPr>
          <p:cNvPr id="6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349" y="4633921"/>
            <a:ext cx="1300930" cy="90523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649" y="2182138"/>
            <a:ext cx="1166441" cy="1577415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9" idx="2"/>
            <a:endCxn id="6" idx="3"/>
          </p:cNvCxnSpPr>
          <p:nvPr/>
        </p:nvCxnSpPr>
        <p:spPr>
          <a:xfrm rot="5400000">
            <a:off x="5300584" y="2669249"/>
            <a:ext cx="1326983" cy="3507591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6" idx="1"/>
          </p:cNvCxnSpPr>
          <p:nvPr/>
        </p:nvCxnSpPr>
        <p:spPr>
          <a:xfrm rot="16200000" flipH="1">
            <a:off x="1484522" y="3661708"/>
            <a:ext cx="1326983" cy="1522672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4" idx="2"/>
          </p:cNvCxnSpPr>
          <p:nvPr/>
        </p:nvCxnSpPr>
        <p:spPr>
          <a:xfrm>
            <a:off x="2316153" y="3061899"/>
            <a:ext cx="1003975" cy="34655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0"/>
            <a:endCxn id="9" idx="1"/>
          </p:cNvCxnSpPr>
          <p:nvPr/>
        </p:nvCxnSpPr>
        <p:spPr>
          <a:xfrm flipV="1">
            <a:off x="4741395" y="2970846"/>
            <a:ext cx="2393254" cy="125708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759553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legitimate call center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677" y="2109557"/>
            <a:ext cx="1315996" cy="9869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2413" y="5137470"/>
            <a:ext cx="2450260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INVITE</a:t>
            </a:r>
          </a:p>
          <a:p>
            <a:r>
              <a:rPr lang="en-US" sz="1400" dirty="0" smtClean="0"/>
              <a:t>From: 555-1200</a:t>
            </a:r>
          </a:p>
          <a:p>
            <a:r>
              <a:rPr lang="en-US" sz="1400" dirty="0" smtClean="0"/>
              <a:t>To: 555-1800</a:t>
            </a:r>
          </a:p>
          <a:p>
            <a:r>
              <a:rPr lang="en-US" sz="1400" dirty="0" smtClean="0"/>
              <a:t>Date: 17:21:09</a:t>
            </a:r>
          </a:p>
          <a:p>
            <a:r>
              <a:rPr lang="en-US" sz="1400" dirty="0" smtClean="0"/>
              <a:t>Identity</a:t>
            </a:r>
            <a:r>
              <a:rPr lang="en-US" sz="1400" dirty="0"/>
              <a:t>: </a:t>
            </a:r>
            <a:r>
              <a:rPr lang="en-US" sz="1400" dirty="0" smtClean="0"/>
              <a:t>gbUre8Rps1</a:t>
            </a:r>
          </a:p>
          <a:p>
            <a:r>
              <a:rPr lang="en-US" sz="1400" dirty="0" smtClean="0"/>
              <a:t>URL: </a:t>
            </a:r>
            <a:r>
              <a:rPr lang="en-US" sz="1400" dirty="0" err="1" smtClean="0"/>
              <a:t>goodcall.com</a:t>
            </a:r>
            <a:r>
              <a:rPr lang="en-US" sz="1400" dirty="0" smtClean="0"/>
              <a:t>/5551200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8208" y="4637601"/>
            <a:ext cx="154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goodcall.com</a:t>
            </a:r>
            <a:endParaRPr lang="en-US" dirty="0"/>
          </a:p>
        </p:txBody>
      </p:sp>
      <p:sp>
        <p:nvSpPr>
          <p:cNvPr id="23" name="Magnetic Disk 22"/>
          <p:cNvSpPr/>
          <p:nvPr/>
        </p:nvSpPr>
        <p:spPr>
          <a:xfrm>
            <a:off x="5302485" y="1257261"/>
            <a:ext cx="2182962" cy="924877"/>
          </a:xfrm>
          <a:prstGeom prst="flowChartMagneticDisk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5551200: </a:t>
            </a:r>
            <a:r>
              <a:rPr lang="en-US" sz="1400" dirty="0" err="1" smtClean="0"/>
              <a:t>goodcall.com</a:t>
            </a:r>
            <a:endParaRPr lang="en-US" sz="1400" dirty="0" smtClean="0"/>
          </a:p>
          <a:p>
            <a:r>
              <a:rPr lang="en-US" sz="1400" dirty="0" smtClean="0"/>
              <a:t>5551201: </a:t>
            </a:r>
            <a:r>
              <a:rPr lang="en-US" sz="1400" dirty="0" err="1" smtClean="0"/>
              <a:t>norobo.com</a:t>
            </a:r>
            <a:endParaRPr lang="en-US" sz="1400" dirty="0"/>
          </a:p>
        </p:txBody>
      </p:sp>
      <p:cxnSp>
        <p:nvCxnSpPr>
          <p:cNvPr id="25" name="Curved Connector 24"/>
          <p:cNvCxnSpPr>
            <a:endCxn id="23" idx="3"/>
          </p:cNvCxnSpPr>
          <p:nvPr/>
        </p:nvCxnSpPr>
        <p:spPr>
          <a:xfrm rot="10800000">
            <a:off x="6393967" y="2182138"/>
            <a:ext cx="645597" cy="46796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153" y="5592229"/>
            <a:ext cx="839670" cy="4367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927" y="4919105"/>
            <a:ext cx="839670" cy="43672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March 2013</a:t>
            </a:r>
            <a:r>
              <a:rPr lang="en-US" dirty="0" smtClean="0"/>
              <a:t>: IETF plenary talk in Orlando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May 2013</a:t>
            </a:r>
            <a:r>
              <a:rPr lang="en-US" dirty="0" smtClean="0"/>
              <a:t>: IETF-sponsored industry meeting in DC</a:t>
            </a:r>
          </a:p>
          <a:p>
            <a:pPr lvl="1"/>
            <a:r>
              <a:rPr lang="en-US" dirty="0" smtClean="0"/>
              <a:t>~30 attendees (</a:t>
            </a:r>
            <a:r>
              <a:rPr lang="en-US" dirty="0" err="1" smtClean="0"/>
              <a:t>Neustar</a:t>
            </a:r>
            <a:r>
              <a:rPr lang="en-US" dirty="0" smtClean="0"/>
              <a:t>, AT&amp;T, Verizon, ALU, </a:t>
            </a:r>
            <a:r>
              <a:rPr lang="en-US" dirty="0" err="1" smtClean="0"/>
              <a:t>Genband</a:t>
            </a:r>
            <a:r>
              <a:rPr lang="en-US" dirty="0" smtClean="0"/>
              <a:t>, Cisco, Google, ISOC, …)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July 2013</a:t>
            </a:r>
            <a:r>
              <a:rPr lang="en-US" dirty="0" smtClean="0"/>
              <a:t>: Initial </a:t>
            </a:r>
            <a:r>
              <a:rPr lang="en-US" dirty="0"/>
              <a:t>“birds-of-a-feather” (BOF) </a:t>
            </a:r>
            <a:r>
              <a:rPr lang="en-US" dirty="0" smtClean="0"/>
              <a:t>meeting in Berlin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Sept. 2013</a:t>
            </a:r>
            <a:r>
              <a:rPr lang="en-US" dirty="0" smtClean="0"/>
              <a:t>: IETF STIR [</a:t>
            </a:r>
            <a:r>
              <a:rPr lang="en-US" i="1" dirty="0" smtClean="0"/>
              <a:t>Secure Telephone Identity Revisited</a:t>
            </a:r>
            <a:r>
              <a:rPr lang="en-US" dirty="0" smtClean="0"/>
              <a:t>] working group formed</a:t>
            </a:r>
          </a:p>
          <a:p>
            <a:pPr lvl="1"/>
            <a:r>
              <a:rPr lang="en-US" dirty="0" smtClean="0"/>
              <a:t>Multiple initial drafts on problem statement and initial solution proposals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Oct 2013</a:t>
            </a:r>
            <a:r>
              <a:rPr lang="en-US" dirty="0" smtClean="0"/>
              <a:t>: MAAWG meeting in Montreal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STIR working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12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19" y="5928898"/>
            <a:ext cx="712530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http://datatracker.ietf.org/wg/stir/charter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FAQ at http://</a:t>
            </a:r>
            <a:r>
              <a:rPr lang="en-US" dirty="0" err="1"/>
              <a:t>tools.ietf.org</a:t>
            </a:r>
            <a:r>
              <a:rPr lang="en-US" dirty="0"/>
              <a:t>/internet-drafts/draft-kaplan-stir-fried-00.txt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unknowns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</a:t>
            </a:r>
            <a:r>
              <a:rPr lang="en-US" b="1" dirty="0" smtClean="0">
                <a:solidFill>
                  <a:srgbClr val="000090"/>
                </a:solidFill>
              </a:rPr>
              <a:t>sign</a:t>
            </a:r>
            <a:r>
              <a:rPr lang="en-US" dirty="0" smtClean="0"/>
              <a:t> first, by choice or mandate?</a:t>
            </a:r>
          </a:p>
          <a:p>
            <a:pPr lvl="1"/>
            <a:r>
              <a:rPr lang="en-US" dirty="0" smtClean="0"/>
              <a:t>large carriers (“get rid of </a:t>
            </a:r>
            <a:r>
              <a:rPr lang="en-US" dirty="0" err="1" smtClean="0"/>
              <a:t>robocall</a:t>
            </a:r>
            <a:r>
              <a:rPr lang="en-US" dirty="0" smtClean="0"/>
              <a:t> complaints”)</a:t>
            </a:r>
          </a:p>
          <a:p>
            <a:pPr lvl="1"/>
            <a:r>
              <a:rPr lang="en-US" dirty="0" smtClean="0"/>
              <a:t>legitimate outbound call centers (“I want my snow day alert to be received”)</a:t>
            </a:r>
          </a:p>
          <a:p>
            <a:pPr lvl="1"/>
            <a:r>
              <a:rPr lang="en-US" dirty="0" smtClean="0"/>
              <a:t>high-value users (“I want to prevent identity theft”)</a:t>
            </a:r>
          </a:p>
          <a:p>
            <a:pPr lvl="1"/>
            <a:r>
              <a:rPr lang="en-US" dirty="0" smtClean="0"/>
              <a:t>smartphone end users</a:t>
            </a:r>
          </a:p>
          <a:p>
            <a:r>
              <a:rPr lang="en-US" dirty="0" smtClean="0"/>
              <a:t>Who will </a:t>
            </a:r>
            <a:r>
              <a:rPr lang="en-US" b="1" dirty="0" smtClean="0">
                <a:solidFill>
                  <a:srgbClr val="000090"/>
                </a:solidFill>
              </a:rPr>
              <a:t>validate</a:t>
            </a:r>
            <a:r>
              <a:rPr lang="en-US" dirty="0" smtClean="0"/>
              <a:t> first?</a:t>
            </a:r>
            <a:endParaRPr lang="en-US" dirty="0"/>
          </a:p>
          <a:p>
            <a:pPr lvl="1"/>
            <a:r>
              <a:rPr lang="en-US" dirty="0" smtClean="0"/>
              <a:t>carriers concerned about </a:t>
            </a:r>
            <a:r>
              <a:rPr lang="en-US" dirty="0" err="1" smtClean="0"/>
              <a:t>intercarrier</a:t>
            </a:r>
            <a:r>
              <a:rPr lang="en-US" dirty="0" smtClean="0"/>
              <a:t> compensation fraud</a:t>
            </a:r>
          </a:p>
          <a:p>
            <a:pPr lvl="1"/>
            <a:r>
              <a:rPr lang="en-US" dirty="0" smtClean="0"/>
              <a:t>carriers sick of customer complaint calls</a:t>
            </a:r>
          </a:p>
          <a:p>
            <a:pPr lvl="1"/>
            <a:r>
              <a:rPr lang="en-US" dirty="0" smtClean="0"/>
              <a:t>new entrants looking for differentiator (“switch and no more </a:t>
            </a:r>
            <a:r>
              <a:rPr lang="en-US" dirty="0" err="1" smtClean="0"/>
              <a:t>robocalls</a:t>
            </a:r>
            <a:r>
              <a:rPr lang="en-US" dirty="0" smtClean="0"/>
              <a:t>!”)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 err="1" smtClean="0"/>
              <a:t>band-aids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6705"/>
          </a:xfrm>
        </p:spPr>
        <p:txBody>
          <a:bodyPr/>
          <a:lstStyle/>
          <a:p>
            <a:r>
              <a:rPr lang="en-US" dirty="0" smtClean="0"/>
              <a:t>Premise: almost all illegal </a:t>
            </a:r>
            <a:r>
              <a:rPr lang="en-US" dirty="0" err="1" smtClean="0"/>
              <a:t>robo</a:t>
            </a:r>
            <a:r>
              <a:rPr lang="en-US" dirty="0" smtClean="0"/>
              <a:t>-calls originate on VoIP</a:t>
            </a:r>
          </a:p>
          <a:p>
            <a:r>
              <a:rPr lang="en-US" dirty="0" smtClean="0"/>
              <a:t>Thus, gateways as filter for numbers that shouldn’t be there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12" y="169187"/>
            <a:ext cx="2203280" cy="1350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38" y="3213280"/>
            <a:ext cx="2111478" cy="1032762"/>
          </a:xfrm>
          <a:prstGeom prst="rect">
            <a:avLst/>
          </a:prstGeom>
        </p:spPr>
      </p:pic>
      <p:pic>
        <p:nvPicPr>
          <p:cNvPr id="9" name="Picture 60" descr="inven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8612" y="4633921"/>
            <a:ext cx="1300930" cy="9052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5032" y="5569750"/>
            <a:ext cx="231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“Do not originate” list</a:t>
            </a:r>
          </a:p>
          <a:p>
            <a:pPr algn="ctr"/>
            <a:r>
              <a:rPr lang="en-US" dirty="0" smtClean="0"/>
              <a:t>of numbers</a:t>
            </a:r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6594543" y="4470330"/>
            <a:ext cx="2092257" cy="1468752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“legacy” carriers that don’t interconnect via VoIP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flipH="1" flipV="1">
            <a:off x="5439542" y="5086536"/>
            <a:ext cx="1155001" cy="11817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7018438" y="3216565"/>
            <a:ext cx="1426882" cy="89291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1040439" y="3213280"/>
            <a:ext cx="2142078" cy="1032762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09364" y="3489018"/>
            <a:ext cx="68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VoIP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0"/>
            <a:endCxn id="8" idx="1"/>
          </p:cNvCxnSpPr>
          <p:nvPr/>
        </p:nvCxnSpPr>
        <p:spPr>
          <a:xfrm>
            <a:off x="3180732" y="3729661"/>
            <a:ext cx="552606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2"/>
            <a:endCxn id="9" idx="0"/>
          </p:cNvCxnSpPr>
          <p:nvPr/>
        </p:nvCxnSpPr>
        <p:spPr>
          <a:xfrm rot="5400000">
            <a:off x="4595138" y="4439981"/>
            <a:ext cx="387879" cy="127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2"/>
          </p:cNvCxnSpPr>
          <p:nvPr/>
        </p:nvCxnSpPr>
        <p:spPr>
          <a:xfrm flipV="1">
            <a:off x="5691812" y="3663021"/>
            <a:ext cx="1331052" cy="6664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4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caller name reliability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3" y="5664860"/>
            <a:ext cx="4943004" cy="119313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6374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Textual caller ID used more than number by recipients</a:t>
            </a:r>
          </a:p>
          <a:p>
            <a:r>
              <a:rPr lang="en-US" dirty="0" smtClean="0"/>
              <a:t>Generation of caller name varies:</a:t>
            </a:r>
          </a:p>
          <a:p>
            <a:pPr lvl="1"/>
            <a:r>
              <a:rPr lang="en-US" dirty="0" smtClean="0"/>
              <a:t>Various CNAM/LIDB databases: CPN </a:t>
            </a:r>
            <a:r>
              <a:rPr lang="en-US" dirty="0" smtClean="0">
                <a:sym typeface="Wingdings"/>
              </a:rPr>
              <a:t> name</a:t>
            </a:r>
            <a:endParaRPr lang="en-US" dirty="0" smtClean="0"/>
          </a:p>
          <a:p>
            <a:pPr lvl="1"/>
            <a:r>
              <a:rPr lang="en-US" dirty="0" smtClean="0"/>
              <a:t>Some from caller carrier, some third-party (reduce dip fees)</a:t>
            </a:r>
          </a:p>
          <a:p>
            <a:pPr lvl="1"/>
            <a:r>
              <a:rPr lang="en-US" dirty="0" smtClean="0"/>
              <a:t>Can be generated by third party</a:t>
            </a:r>
          </a:p>
          <a:p>
            <a:r>
              <a:rPr lang="en-US" dirty="0" smtClean="0"/>
              <a:t>Change with VoIP: end-to-end delivery</a:t>
            </a:r>
          </a:p>
          <a:p>
            <a:pPr lvl="1"/>
            <a:r>
              <a:rPr lang="en-US" dirty="0" smtClean="0"/>
              <a:t>basic name, with attribution (“based on business record”, “self-asserted”)</a:t>
            </a:r>
          </a:p>
          <a:p>
            <a:pPr lvl="1"/>
            <a:r>
              <a:rPr lang="en-US" dirty="0" smtClean="0"/>
              <a:t>additional information (“FDIC-registered”, “accredited health care facility”, “registered charity”)</a:t>
            </a:r>
          </a:p>
          <a:p>
            <a:r>
              <a:rPr lang="en-US" dirty="0" smtClean="0"/>
              <a:t>Initial discussion mail list at IETF: CNIT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Robocalls</a:t>
            </a:r>
            <a:r>
              <a:rPr lang="en-US" dirty="0" smtClean="0"/>
              <a:t> generate the most telephone-related complaints</a:t>
            </a:r>
          </a:p>
          <a:p>
            <a:pPr lvl="1"/>
            <a:r>
              <a:rPr lang="en-US" dirty="0" smtClean="0"/>
              <a:t>and cause significant financial harms to consumers &amp; carriers</a:t>
            </a:r>
          </a:p>
          <a:p>
            <a:pPr lvl="1"/>
            <a:r>
              <a:rPr lang="en-US" dirty="0" smtClean="0"/>
              <a:t>enabled by low-cost international and mass VoIP calling</a:t>
            </a:r>
          </a:p>
          <a:p>
            <a:r>
              <a:rPr lang="en-US" dirty="0" smtClean="0"/>
              <a:t>Stopping spoofing will greatly reduce </a:t>
            </a:r>
            <a:r>
              <a:rPr lang="en-US" dirty="0" err="1" smtClean="0"/>
              <a:t>robocalls</a:t>
            </a:r>
            <a:endParaRPr lang="en-US" dirty="0" smtClean="0"/>
          </a:p>
          <a:p>
            <a:pPr lvl="1"/>
            <a:r>
              <a:rPr lang="en-US" dirty="0" smtClean="0"/>
              <a:t>and allow consumer choice</a:t>
            </a:r>
          </a:p>
          <a:p>
            <a:pPr lvl="1"/>
            <a:r>
              <a:rPr lang="en-US" dirty="0" smtClean="0"/>
              <a:t>with operational benefits for carriers</a:t>
            </a:r>
          </a:p>
          <a:p>
            <a:r>
              <a:rPr lang="en-US" dirty="0" smtClean="0"/>
              <a:t>Initial efforts at technical solutions</a:t>
            </a:r>
          </a:p>
          <a:p>
            <a:pPr lvl="1"/>
            <a:r>
              <a:rPr lang="en-US" dirty="0" smtClean="0"/>
              <a:t>2-3 year implementation horizon</a:t>
            </a:r>
          </a:p>
          <a:p>
            <a:r>
              <a:rPr lang="en-US" dirty="0" smtClean="0"/>
              <a:t>May need interim solutions</a:t>
            </a:r>
          </a:p>
          <a:p>
            <a:r>
              <a:rPr lang="en-US" dirty="0" smtClean="0"/>
              <a:t>Need industry, numbering administrator &amp; state regulator help &amp; input, i.e., </a:t>
            </a:r>
            <a:r>
              <a:rPr lang="en-US" i="1" dirty="0" smtClean="0"/>
              <a:t>you!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4474 (SIP Identity)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1380" y="1428230"/>
            <a:ext cx="806598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erican Typewriter"/>
                <a:cs typeface="American Typewriter"/>
              </a:rPr>
              <a:t>INVITE </a:t>
            </a:r>
            <a:r>
              <a:rPr lang="en-US" dirty="0" err="1">
                <a:latin typeface="American Typewriter"/>
                <a:cs typeface="American Typewriter"/>
              </a:rPr>
              <a:t>sip:bob@biloxi.example.org</a:t>
            </a:r>
            <a:r>
              <a:rPr lang="en-US" dirty="0">
                <a:latin typeface="American Typewriter"/>
                <a:cs typeface="American Typewriter"/>
              </a:rPr>
              <a:t> SIP/</a:t>
            </a:r>
            <a:r>
              <a:rPr lang="en-US" dirty="0" smtClean="0">
                <a:latin typeface="American Typewriter"/>
                <a:cs typeface="American Typewriter"/>
              </a:rPr>
              <a:t>2.0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Via</a:t>
            </a:r>
            <a:r>
              <a:rPr lang="en-US" dirty="0">
                <a:latin typeface="American Typewriter"/>
                <a:cs typeface="American Typewriter"/>
              </a:rPr>
              <a:t>: SIP/2.0/TLS pc33.atlanta.example.com;branch=</a:t>
            </a:r>
            <a:r>
              <a:rPr lang="en-US" dirty="0" smtClean="0">
                <a:latin typeface="American Typewriter"/>
                <a:cs typeface="American Typewriter"/>
              </a:rPr>
              <a:t>z9hG4bKnashds8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To</a:t>
            </a:r>
            <a:r>
              <a:rPr lang="en-US" dirty="0">
                <a:latin typeface="American Typewriter"/>
                <a:cs typeface="American Typewriter"/>
              </a:rPr>
              <a:t>: Bob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sip:bob@biloxi.example.org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From</a:t>
            </a:r>
            <a:r>
              <a:rPr lang="en-US" dirty="0">
                <a:latin typeface="American Typewriter"/>
                <a:cs typeface="American Typewriter"/>
              </a:rPr>
              <a:t>: Alice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sip:alice@atlanta.example.com</a:t>
            </a:r>
            <a:r>
              <a:rPr lang="en-US" dirty="0">
                <a:latin typeface="American Typewriter"/>
                <a:cs typeface="American Typewriter"/>
              </a:rPr>
              <a:t>&gt;;tag=</a:t>
            </a:r>
            <a:r>
              <a:rPr lang="en-US" dirty="0" smtClean="0">
                <a:latin typeface="American Typewriter"/>
                <a:cs typeface="American Typewriter"/>
              </a:rPr>
              <a:t>1928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Call</a:t>
            </a:r>
            <a:r>
              <a:rPr lang="en-US" dirty="0">
                <a:latin typeface="American Typewriter"/>
                <a:cs typeface="American Typewriter"/>
              </a:rPr>
              <a:t>-ID: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a84b4c76e66710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CSeq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314159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INVITE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Max</a:t>
            </a:r>
            <a:r>
              <a:rPr lang="en-US" dirty="0">
                <a:latin typeface="American Typewriter"/>
                <a:cs typeface="American Typewriter"/>
              </a:rPr>
              <a:t>-Forwards: </a:t>
            </a:r>
            <a:r>
              <a:rPr lang="en-US" dirty="0" smtClean="0">
                <a:latin typeface="American Typewriter"/>
                <a:cs typeface="American Typewriter"/>
              </a:rPr>
              <a:t>70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Date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Thu, 21 Feb 2002 13:02:03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GMT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Contact</a:t>
            </a:r>
            <a:r>
              <a:rPr lang="en-US" dirty="0">
                <a:latin typeface="American Typewriter"/>
                <a:cs typeface="American Typewriter"/>
              </a:rPr>
              <a:t>: &lt;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sip:alice@pc33.atlanta.example.com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b="1" i="1" dirty="0" smtClean="0">
                <a:latin typeface="American Typewriter"/>
                <a:cs typeface="American Typewriter"/>
              </a:rPr>
              <a:t>Identity</a:t>
            </a:r>
            <a:r>
              <a:rPr lang="en-US" b="1" i="1" dirty="0">
                <a:latin typeface="American Typewriter"/>
                <a:cs typeface="American Typewriter"/>
              </a:rPr>
              <a:t>: </a:t>
            </a:r>
            <a:r>
              <a:rPr lang="en-US" b="1" i="1" dirty="0" smtClean="0">
                <a:latin typeface="American Typewriter"/>
                <a:cs typeface="American Typewriter"/>
              </a:rPr>
              <a:t>“</a:t>
            </a:r>
            <a:r>
              <a:rPr lang="en-US" b="1" i="1" dirty="0" err="1" smtClean="0">
                <a:latin typeface="American Typewriter"/>
                <a:cs typeface="American Typewriter"/>
              </a:rPr>
              <a:t>KVhPKbfU</a:t>
            </a:r>
            <a:r>
              <a:rPr lang="en-US" b="1" i="1" dirty="0">
                <a:latin typeface="American Typewriter"/>
                <a:cs typeface="American Typewriter"/>
              </a:rPr>
              <a:t>/pryhVn9Yc6U</a:t>
            </a:r>
            <a:r>
              <a:rPr lang="en-US" b="1" i="1" dirty="0" smtClean="0">
                <a:latin typeface="American Typewriter"/>
                <a:cs typeface="American Typewriter"/>
              </a:rPr>
              <a:t>=“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Identity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-Info: &lt;https://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atlanta.example.com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atl.cer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&gt;;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alg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=rsa-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sha1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-Type: application/</a:t>
            </a:r>
            <a:r>
              <a:rPr lang="en-US" dirty="0" err="1" smtClean="0">
                <a:latin typeface="American Typewriter"/>
                <a:cs typeface="American Typewriter"/>
              </a:rPr>
              <a:t>sdp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-Length: </a:t>
            </a:r>
            <a:r>
              <a:rPr lang="en-US" dirty="0" smtClean="0">
                <a:latin typeface="American Typewriter"/>
                <a:cs typeface="American Typewriter"/>
              </a:rPr>
              <a:t>147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v=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o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UserA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 2890844526 2890844526 IN IP4 pc33.atlanta.example.com </a:t>
            </a:r>
            <a:endParaRPr lang="en-US" dirty="0" smtClean="0">
              <a:solidFill>
                <a:srgbClr val="008000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=Session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SDP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…</a:t>
            </a:r>
            <a:endParaRPr lang="en-US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62159" y="2769227"/>
            <a:ext cx="3352063" cy="4476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7238" y="2998260"/>
            <a:ext cx="3476984" cy="2186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32545" y="3216883"/>
            <a:ext cx="1981677" cy="277328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20832" y="3216883"/>
            <a:ext cx="3893390" cy="23944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523" y="2893717"/>
            <a:ext cx="14326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changed by</a:t>
            </a:r>
          </a:p>
          <a:p>
            <a:r>
              <a:rPr lang="en-US" i="1" dirty="0" smtClean="0"/>
              <a:t>SBC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753" y="3216883"/>
            <a:ext cx="1509469" cy="4893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00011" y="2008596"/>
            <a:ext cx="16252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/>
              <a:t>SBC may change</a:t>
            </a:r>
          </a:p>
          <a:p>
            <a:r>
              <a:rPr lang="en-US" sz="1400" i="1" dirty="0" smtClean="0"/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339295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RFC 4474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rosenberg-sip-rfc4474-concerns</a:t>
            </a:r>
          </a:p>
          <a:p>
            <a:r>
              <a:rPr lang="en-US" dirty="0" smtClean="0"/>
              <a:t>Cannot identify assignee of telephone number</a:t>
            </a:r>
          </a:p>
          <a:p>
            <a:r>
              <a:rPr lang="en-US" dirty="0" smtClean="0"/>
              <a:t>Intermediate entity re-signs request</a:t>
            </a:r>
          </a:p>
          <a:p>
            <a:r>
              <a:rPr lang="en-US" dirty="0" smtClean="0"/>
              <a:t>B2BUAs re-originate call request</a:t>
            </a:r>
          </a:p>
          <a:p>
            <a:pPr lvl="1"/>
            <a:r>
              <a:rPr lang="en-US" dirty="0" smtClean="0"/>
              <a:t>replace everything except method, </a:t>
            </a:r>
            <a:r>
              <a:rPr lang="en-US" b="1" dirty="0" smtClean="0"/>
              <a:t>From</a:t>
            </a:r>
            <a:r>
              <a:rPr lang="en-US" dirty="0" smtClean="0"/>
              <a:t> &amp; </a:t>
            </a:r>
            <a:r>
              <a:rPr lang="en-US" b="1" dirty="0" smtClean="0"/>
              <a:t>To </a:t>
            </a:r>
            <a:r>
              <a:rPr lang="en-US" dirty="0" smtClean="0"/>
              <a:t>(if lucky)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744"/>
            <a:ext cx="4453534" cy="4325419"/>
          </a:xfrm>
        </p:spPr>
        <p:txBody>
          <a:bodyPr>
            <a:normAutofit/>
          </a:bodyPr>
          <a:lstStyle/>
          <a:p>
            <a:r>
              <a:rPr lang="en-US" dirty="0" smtClean="0"/>
              <a:t>Easily available on (SIP) trunks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 Caller ID Act of 2009: </a:t>
            </a:r>
            <a:r>
              <a:rPr lang="en-US" sz="2000" i="1" dirty="0" smtClean="0"/>
              <a:t>Prohibit </a:t>
            </a:r>
            <a:r>
              <a:rPr lang="en-US" sz="2000" i="1" dirty="0"/>
              <a:t>any person or entity </a:t>
            </a:r>
            <a:r>
              <a:rPr lang="en-US" sz="2000" i="1" dirty="0" smtClean="0"/>
              <a:t>from </a:t>
            </a:r>
            <a:r>
              <a:rPr lang="en-US" sz="2000" i="1" dirty="0"/>
              <a:t>transmitting misleading or inaccurate caller ID information with the intent to defraud, cause harm, or wrongfully obtain anything of value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Also: FCC phantom traffic rules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spoofing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34" y="2374744"/>
            <a:ext cx="4233266" cy="200141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6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caller ID spoofing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Impersonation</a:t>
            </a:r>
          </a:p>
          <a:p>
            <a:pPr lvl="1"/>
            <a:r>
              <a:rPr lang="en-US" dirty="0" smtClean="0"/>
              <a:t>spoof target number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err="1" smtClean="0"/>
              <a:t>vishing</a:t>
            </a:r>
            <a:endParaRPr lang="en-US" dirty="0" smtClean="0"/>
          </a:p>
          <a:p>
            <a:pPr lvl="2"/>
            <a:r>
              <a:rPr lang="en-US" dirty="0" smtClean="0"/>
              <a:t>stolen credit card validation</a:t>
            </a:r>
          </a:p>
          <a:p>
            <a:pPr lvl="2"/>
            <a:r>
              <a:rPr lang="en-US" dirty="0" smtClean="0"/>
              <a:t>retrieving voicemail messages</a:t>
            </a:r>
          </a:p>
          <a:p>
            <a:pPr lvl="2"/>
            <a:r>
              <a:rPr lang="en-US" dirty="0" err="1" smtClean="0"/>
              <a:t>SWATting</a:t>
            </a:r>
            <a:endParaRPr lang="en-US" dirty="0" smtClean="0"/>
          </a:p>
          <a:p>
            <a:pPr lvl="2"/>
            <a:r>
              <a:rPr lang="en-US" dirty="0" smtClean="0"/>
              <a:t>disconnect utilities</a:t>
            </a:r>
          </a:p>
          <a:p>
            <a:pPr lvl="2"/>
            <a:r>
              <a:rPr lang="en-US" dirty="0" smtClean="0"/>
              <a:t>unwanted pizza deliveries</a:t>
            </a:r>
          </a:p>
          <a:p>
            <a:pPr lvl="2"/>
            <a:r>
              <a:rPr lang="en-US" dirty="0" smtClean="0"/>
              <a:t>retrieving display name (CNAM)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</a:rPr>
              <a:t>Anonymization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pick more-or-less random #</a:t>
            </a:r>
          </a:p>
          <a:p>
            <a:pPr lvl="2"/>
            <a:r>
              <a:rPr lang="en-US" dirty="0" smtClean="0"/>
              <a:t>including unassigned numbers</a:t>
            </a:r>
          </a:p>
          <a:p>
            <a:pPr lvl="1"/>
            <a:r>
              <a:rPr lang="en-US" dirty="0" smtClean="0"/>
              <a:t>Helpful for</a:t>
            </a:r>
          </a:p>
          <a:p>
            <a:pPr lvl="2"/>
            <a:r>
              <a:rPr lang="en-US" dirty="0" err="1" smtClean="0"/>
              <a:t>robocalling</a:t>
            </a:r>
            <a:endParaRPr lang="en-US" dirty="0" smtClean="0"/>
          </a:p>
          <a:p>
            <a:pPr lvl="2"/>
            <a:r>
              <a:rPr lang="en-US" dirty="0" err="1" smtClean="0"/>
              <a:t>intercarrier</a:t>
            </a:r>
            <a:r>
              <a:rPr lang="en-US" dirty="0" smtClean="0"/>
              <a:t> compensation fraud</a:t>
            </a:r>
          </a:p>
          <a:p>
            <a:pPr lvl="2"/>
            <a:r>
              <a:rPr lang="en-US" dirty="0" smtClean="0"/>
              <a:t>TDOS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spoofed?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Unassigned numbers</a:t>
            </a:r>
          </a:p>
          <a:p>
            <a:r>
              <a:rPr lang="en-US" dirty="0" smtClean="0"/>
              <a:t>Numbers assigned to innocent (random) third parties</a:t>
            </a:r>
          </a:p>
          <a:p>
            <a:pPr lvl="1"/>
            <a:r>
              <a:rPr lang="en-US" dirty="0" smtClean="0"/>
              <a:t>consumers may have to change phone numbers</a:t>
            </a:r>
          </a:p>
          <a:p>
            <a:r>
              <a:rPr lang="en-US" dirty="0" smtClean="0"/>
              <a:t>Numbers assigned to </a:t>
            </a:r>
            <a:r>
              <a:rPr lang="en-US" dirty="0" err="1" smtClean="0"/>
              <a:t>vishing</a:t>
            </a:r>
            <a:r>
              <a:rPr lang="en-US" dirty="0" smtClean="0"/>
              <a:t> targets</a:t>
            </a:r>
          </a:p>
          <a:p>
            <a:pPr lvl="1"/>
            <a:r>
              <a:rPr lang="en-US" dirty="0" smtClean="0"/>
              <a:t>credit card fraud numbers</a:t>
            </a:r>
          </a:p>
          <a:p>
            <a:pPr lvl="1"/>
            <a:r>
              <a:rPr lang="en-US" dirty="0" smtClean="0"/>
              <a:t>system administrators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3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illegal </a:t>
            </a:r>
            <a:r>
              <a:rPr lang="en-US" dirty="0" err="1" smtClean="0"/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fraud</a:t>
            </a:r>
          </a:p>
          <a:p>
            <a:r>
              <a:rPr lang="en-US" dirty="0" smtClean="0"/>
              <a:t>Nuisance</a:t>
            </a:r>
          </a:p>
          <a:p>
            <a:pPr lvl="1"/>
            <a:r>
              <a:rPr lang="en-US" dirty="0" smtClean="0"/>
              <a:t>impact on landline higher than cell phone </a:t>
            </a:r>
            <a:r>
              <a:rPr lang="en-US" dirty="0" smtClean="0">
                <a:sym typeface="Wingdings"/>
              </a:rPr>
              <a:t> increase abandonment of landlines?</a:t>
            </a:r>
            <a:endParaRPr lang="en-US" dirty="0" smtClean="0"/>
          </a:p>
          <a:p>
            <a:r>
              <a:rPr lang="en-US" dirty="0" smtClean="0"/>
              <a:t>Loss of phone numbers (personal &amp; small business)</a:t>
            </a:r>
          </a:p>
          <a:p>
            <a:r>
              <a:rPr lang="en-US" dirty="0" smtClean="0"/>
              <a:t>Impact on legitimate mass-calling services (e.g., alerts)</a:t>
            </a:r>
          </a:p>
          <a:p>
            <a:r>
              <a:rPr lang="en-US" dirty="0" smtClean="0"/>
              <a:t>Cost to carriers:</a:t>
            </a:r>
          </a:p>
          <a:p>
            <a:pPr lvl="1"/>
            <a:r>
              <a:rPr lang="en-US" dirty="0" smtClean="0"/>
              <a:t>Customer service calls with no good resolution</a:t>
            </a:r>
          </a:p>
          <a:p>
            <a:pPr lvl="1"/>
            <a:r>
              <a:rPr lang="en-US" dirty="0" smtClean="0"/>
              <a:t>ICC fraud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 enforcement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1515714"/>
            <a:ext cx="6320547" cy="52044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Spoofing &amp; </a:t>
            </a:r>
            <a:r>
              <a:rPr lang="en-US" dirty="0" err="1" smtClean="0"/>
              <a:t>robocalling</a:t>
            </a:r>
            <a:r>
              <a:rPr lang="en-US" dirty="0" smtClean="0"/>
              <a:t> complaints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1864278"/>
              </p:ext>
            </p:extLst>
          </p:nvPr>
        </p:nvGraphicFramePr>
        <p:xfrm>
          <a:off x="891769" y="1396999"/>
          <a:ext cx="7458422" cy="495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12260" y="4412689"/>
            <a:ext cx="3312592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FTC gets 200,000 complaints a month (2012Q4)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Consumers usually can’t tell spoofed </a:t>
            </a:r>
            <a:r>
              <a:rPr lang="en-US" dirty="0" err="1" smtClean="0"/>
              <a:t>robocalls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NANC 9/18/13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50349"/>
              </p:ext>
            </p:extLst>
          </p:nvPr>
        </p:nvGraphicFramePr>
        <p:xfrm>
          <a:off x="121604" y="1524000"/>
          <a:ext cx="8890658" cy="48306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29143"/>
                <a:gridCol w="4661515"/>
              </a:tblGrid>
              <a:tr h="750060">
                <a:tc>
                  <a:txBody>
                    <a:bodyPr/>
                    <a:lstStyle/>
                    <a:p>
                      <a:r>
                        <a:rPr lang="en-US" dirty="0" smtClean="0"/>
                        <a:t>Old (pre-2000)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75006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number of carriers serving customers with fixed number pools (residential, inbound)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carriers that provide services to non-carriers (e.g., Google Voice, VRS)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voice service providers (via APIs)</a:t>
                      </a:r>
                    </a:p>
                  </a:txBody>
                  <a:tcPr/>
                </a:tc>
              </a:tr>
              <a:tr h="202543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Carriers either larger or rural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/>
                        </a:rPr>
                        <a:t> trusted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“Pink</a:t>
                      </a:r>
                      <a:r>
                        <a:rPr lang="en-US" baseline="0" dirty="0" smtClean="0"/>
                        <a:t>” carriers (</a:t>
                      </a:r>
                      <a:r>
                        <a:rPr lang="en-US" baseline="0" dirty="0" err="1" smtClean="0"/>
                        <a:t>robocalls</a:t>
                      </a:r>
                      <a:r>
                        <a:rPr lang="en-US" baseline="0" dirty="0" smtClean="0"/>
                        <a:t> =</a:t>
                      </a:r>
                      <a:r>
                        <a:rPr lang="en-US" baseline="0" dirty="0" smtClean="0">
                          <a:sym typeface="Wingdings"/>
                        </a:rPr>
                        <a:t> lots of minutes)</a:t>
                      </a:r>
                      <a:endParaRPr lang="en-US" dirty="0" smtClean="0"/>
                    </a:p>
                  </a:txBody>
                  <a:tcPr/>
                </a:tc>
              </a:tr>
              <a:tr h="134003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Carriers</a:t>
                      </a:r>
                      <a:r>
                        <a:rPr lang="en-US" baseline="0" dirty="0" smtClean="0"/>
                        <a:t> with deep engineering skills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Telecom</a:t>
                      </a:r>
                      <a:r>
                        <a:rPr lang="en-US" baseline="0" dirty="0" smtClean="0"/>
                        <a:t> engineers fired or retired</a:t>
                      </a:r>
                      <a:endParaRPr lang="en-US" dirty="0" smtClean="0"/>
                    </a:p>
                  </a:txBody>
                  <a:tcPr/>
                </a:tc>
              </a:tr>
              <a:tr h="552918">
                <a:tc>
                  <a:txBody>
                    <a:bodyPr/>
                    <a:lstStyle/>
                    <a:p>
                      <a:r>
                        <a:rPr lang="en-US" dirty="0" smtClean="0"/>
                        <a:t>Call routing determined by physical transport (MF or SS7)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logical routing via SIP proxies</a:t>
                      </a:r>
                      <a:endParaRPr lang="en-US" dirty="0" smtClean="0"/>
                    </a:p>
                  </a:txBody>
                  <a:tcPr/>
                </a:tc>
              </a:tr>
              <a:tr h="195451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 calls stay within the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call from NJ to NY may visit Berlin</a:t>
                      </a:r>
                      <a:endParaRPr lang="en-US" dirty="0" smtClean="0"/>
                    </a:p>
                  </a:txBody>
                  <a:tcPr/>
                </a:tc>
              </a:tr>
              <a:tr h="41270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#’s only for certificated carriers (~ 1000)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/>
                        </a:rPr>
                        <a:t>interconnected VoIP providers (trial)</a:t>
                      </a:r>
                      <a:endParaRPr lang="en-US" dirty="0"/>
                    </a:p>
                  </a:txBody>
                  <a:tcPr/>
                </a:tc>
              </a:tr>
              <a:tr h="376059">
                <a:tc>
                  <a:txBody>
                    <a:bodyPr/>
                    <a:lstStyle/>
                    <a:p>
                      <a:r>
                        <a:rPr lang="en-US" dirty="0" smtClean="0"/>
                        <a:t>1000 block</a:t>
                      </a:r>
                      <a:r>
                        <a:rPr lang="en-US" baseline="0" dirty="0" smtClean="0"/>
                        <a:t>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numbers?</a:t>
                      </a:r>
                      <a:endParaRPr lang="en-US" dirty="0"/>
                    </a:p>
                  </a:txBody>
                  <a:tcPr/>
                </a:tc>
              </a:tr>
              <a:tr h="533113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assignment (LATA, area code)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direct relationship to geography</a:t>
                      </a:r>
                      <a:r>
                        <a:rPr lang="en-US" baseline="0" dirty="0" smtClean="0"/>
                        <a:t> (800#, mobile, VoIP, M2M, …)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81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838</TotalTime>
  <Words>2023</Words>
  <Application>Microsoft Macintosh PowerPoint</Application>
  <PresentationFormat>On-screen Show (4:3)</PresentationFormat>
  <Paragraphs>362</Paragraphs>
  <Slides>29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Clarity</vt:lpstr>
      <vt:lpstr>caller ID spoofing – technical challenges &amp; Standards</vt:lpstr>
      <vt:lpstr>Introduction</vt:lpstr>
      <vt:lpstr>Caller ID spoofing</vt:lpstr>
      <vt:lpstr>Two modes of caller ID spoofing</vt:lpstr>
      <vt:lpstr>Who gets spoofed?</vt:lpstr>
      <vt:lpstr>Impact of illegal robocalls</vt:lpstr>
      <vt:lpstr>FTC enforcement</vt:lpstr>
      <vt:lpstr>Spoofing &amp; robocalling complaints</vt:lpstr>
      <vt:lpstr>Changes in environment</vt:lpstr>
      <vt:lpstr>Robocalling</vt:lpstr>
      <vt:lpstr>Legitimate caller ID spoofing</vt:lpstr>
      <vt:lpstr>Stop spoofing  stop robocalls</vt:lpstr>
      <vt:lpstr>Making numbers trustworthy (again)</vt:lpstr>
      <vt:lpstr>Strawman operation: number assignment</vt:lpstr>
      <vt:lpstr>Requirements</vt:lpstr>
      <vt:lpstr>Certificate models</vt:lpstr>
      <vt:lpstr>Strawman: call signing for VoIP</vt:lpstr>
      <vt:lpstr>Strawman: validation</vt:lpstr>
      <vt:lpstr>Options</vt:lpstr>
      <vt:lpstr>Incremental deployment</vt:lpstr>
      <vt:lpstr>Non-SIP paths</vt:lpstr>
      <vt:lpstr>Status</vt:lpstr>
      <vt:lpstr>IETF STIR working group</vt:lpstr>
      <vt:lpstr>Known unknowns</vt:lpstr>
      <vt:lpstr>Short-term band-aids</vt:lpstr>
      <vt:lpstr>Improving caller name reliability</vt:lpstr>
      <vt:lpstr>Conclusion</vt:lpstr>
      <vt:lpstr>RFC 4474 (SIP Identity)</vt:lpstr>
      <vt:lpstr>Problems with RFC 4474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authentication</dc:title>
  <dc:creator>Henning Schulzrinne</dc:creator>
  <cp:lastModifiedBy>Henning Schulzrinne</cp:lastModifiedBy>
  <cp:revision>45</cp:revision>
  <dcterms:created xsi:type="dcterms:W3CDTF">2013-04-09T02:43:17Z</dcterms:created>
  <dcterms:modified xsi:type="dcterms:W3CDTF">2013-10-23T18:14:49Z</dcterms:modified>
</cp:coreProperties>
</file>