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handoutMasterIdLst>
    <p:handoutMasterId r:id="rId16"/>
  </p:handoutMasterIdLst>
  <p:sldIdLst>
    <p:sldId id="256" r:id="rId2"/>
    <p:sldId id="282" r:id="rId3"/>
    <p:sldId id="284" r:id="rId4"/>
    <p:sldId id="293" r:id="rId5"/>
    <p:sldId id="283" r:id="rId6"/>
    <p:sldId id="285" r:id="rId7"/>
    <p:sldId id="292" r:id="rId8"/>
    <p:sldId id="286" r:id="rId9"/>
    <p:sldId id="291" r:id="rId10"/>
    <p:sldId id="287" r:id="rId11"/>
    <p:sldId id="288" r:id="rId12"/>
    <p:sldId id="289" r:id="rId13"/>
    <p:sldId id="29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0" d="100"/>
          <a:sy n="100" d="100"/>
        </p:scale>
        <p:origin x="-65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9253A7-D010-A440-BEC7-F0A5CE96BDCF}" type="doc">
      <dgm:prSet loTypeId="urn:microsoft.com/office/officeart/2005/8/layout/orgChart1" loCatId="" qsTypeId="urn:microsoft.com/office/officeart/2005/8/quickstyle/simple2" qsCatId="simple" csTypeId="urn:microsoft.com/office/officeart/2005/8/colors/colorful4" csCatId="colorful" phldr="1"/>
      <dgm:spPr/>
      <dgm:t>
        <a:bodyPr/>
        <a:lstStyle/>
        <a:p>
          <a:endParaRPr lang="en-US"/>
        </a:p>
      </dgm:t>
    </dgm:pt>
    <dgm:pt modelId="{2D4AEA15-659F-6342-803E-1E6C6DA80459}">
      <dgm:prSet phldrT="[Text]"/>
      <dgm:spPr/>
      <dgm:t>
        <a:bodyPr/>
        <a:lstStyle/>
        <a:p>
          <a:r>
            <a:rPr lang="en-US" dirty="0" smtClean="0"/>
            <a:t>Chairman (D)</a:t>
          </a:r>
          <a:endParaRPr lang="en-US" dirty="0"/>
        </a:p>
      </dgm:t>
    </dgm:pt>
    <dgm:pt modelId="{B1763803-88B9-7740-B0C5-4E4A84A59BC7}" type="parTrans" cxnId="{96473C9A-5EE0-1C44-A064-314EFC996375}">
      <dgm:prSet/>
      <dgm:spPr/>
      <dgm:t>
        <a:bodyPr/>
        <a:lstStyle/>
        <a:p>
          <a:endParaRPr lang="en-US"/>
        </a:p>
      </dgm:t>
    </dgm:pt>
    <dgm:pt modelId="{45130CED-C77E-E841-8A8B-D59F6D54CE31}" type="sibTrans" cxnId="{96473C9A-5EE0-1C44-A064-314EFC996375}">
      <dgm:prSet/>
      <dgm:spPr/>
      <dgm:t>
        <a:bodyPr/>
        <a:lstStyle/>
        <a:p>
          <a:endParaRPr lang="en-US"/>
        </a:p>
      </dgm:t>
    </dgm:pt>
    <dgm:pt modelId="{8133EECB-0F49-1E49-8C5F-205F2215642D}" type="asst">
      <dgm:prSet phldrT="[Text]"/>
      <dgm:spPr/>
      <dgm:t>
        <a:bodyPr/>
        <a:lstStyle/>
        <a:p>
          <a:r>
            <a:rPr lang="en-US" dirty="0" smtClean="0"/>
            <a:t>4 Commissioners (2 D, 2 R)</a:t>
          </a:r>
          <a:endParaRPr lang="en-US" dirty="0"/>
        </a:p>
      </dgm:t>
    </dgm:pt>
    <dgm:pt modelId="{3CCA0BDD-5111-A240-AA2E-9E089092CC0D}" type="parTrans" cxnId="{9873B86F-64AD-9145-B707-40DB695F3164}">
      <dgm:prSet/>
      <dgm:spPr/>
      <dgm:t>
        <a:bodyPr/>
        <a:lstStyle/>
        <a:p>
          <a:endParaRPr lang="en-US"/>
        </a:p>
      </dgm:t>
    </dgm:pt>
    <dgm:pt modelId="{434E49EA-7252-8041-ACA6-726C83E68BBC}" type="sibTrans" cxnId="{9873B86F-64AD-9145-B707-40DB695F3164}">
      <dgm:prSet/>
      <dgm:spPr/>
      <dgm:t>
        <a:bodyPr/>
        <a:lstStyle/>
        <a:p>
          <a:endParaRPr lang="en-US"/>
        </a:p>
      </dgm:t>
    </dgm:pt>
    <dgm:pt modelId="{C1376D17-0D83-064C-AF86-780A0FB86E5F}">
      <dgm:prSet phldrT="[Text]"/>
      <dgm:spPr/>
      <dgm:t>
        <a:bodyPr/>
        <a:lstStyle/>
        <a:p>
          <a:r>
            <a:rPr lang="en-US" dirty="0" smtClean="0"/>
            <a:t>Consumer and Governmental Affairs</a:t>
          </a:r>
          <a:endParaRPr lang="en-US" dirty="0"/>
        </a:p>
      </dgm:t>
    </dgm:pt>
    <dgm:pt modelId="{6C28D17F-4856-E84F-8626-C382BDB11D1B}" type="parTrans" cxnId="{1B4F1CA9-237C-DB43-ACF5-A5856D40B3A4}">
      <dgm:prSet/>
      <dgm:spPr/>
      <dgm:t>
        <a:bodyPr/>
        <a:lstStyle/>
        <a:p>
          <a:endParaRPr lang="en-US"/>
        </a:p>
      </dgm:t>
    </dgm:pt>
    <dgm:pt modelId="{C0FD77BF-1EF3-A44A-BB80-F35B9D2412ED}" type="sibTrans" cxnId="{1B4F1CA9-237C-DB43-ACF5-A5856D40B3A4}">
      <dgm:prSet/>
      <dgm:spPr/>
      <dgm:t>
        <a:bodyPr/>
        <a:lstStyle/>
        <a:p>
          <a:endParaRPr lang="en-US"/>
        </a:p>
      </dgm:t>
    </dgm:pt>
    <dgm:pt modelId="{184758F2-A7C7-1446-8639-E780190B9BD4}">
      <dgm:prSet phldrT="[Text]"/>
      <dgm:spPr/>
      <dgm:t>
        <a:bodyPr/>
        <a:lstStyle/>
        <a:p>
          <a:r>
            <a:rPr lang="en-US" dirty="0" smtClean="0"/>
            <a:t>Enforcement</a:t>
          </a:r>
          <a:endParaRPr lang="en-US" dirty="0"/>
        </a:p>
      </dgm:t>
    </dgm:pt>
    <dgm:pt modelId="{F6C2A591-4796-E14B-B7A4-8D2ADB3A7E5F}" type="parTrans" cxnId="{5225FF2C-C5B7-AD45-9E3C-5D5CAE8A4B6B}">
      <dgm:prSet/>
      <dgm:spPr/>
      <dgm:t>
        <a:bodyPr/>
        <a:lstStyle/>
        <a:p>
          <a:endParaRPr lang="en-US"/>
        </a:p>
      </dgm:t>
    </dgm:pt>
    <dgm:pt modelId="{51572C2B-C201-F44A-A049-DBDA6FF552CA}" type="sibTrans" cxnId="{5225FF2C-C5B7-AD45-9E3C-5D5CAE8A4B6B}">
      <dgm:prSet/>
      <dgm:spPr/>
      <dgm:t>
        <a:bodyPr/>
        <a:lstStyle/>
        <a:p>
          <a:endParaRPr lang="en-US"/>
        </a:p>
      </dgm:t>
    </dgm:pt>
    <dgm:pt modelId="{4225D97A-FF93-AE4F-A82B-7028DF20A3FD}">
      <dgm:prSet phldrT="[Text]"/>
      <dgm:spPr/>
      <dgm:t>
        <a:bodyPr/>
        <a:lstStyle/>
        <a:p>
          <a:r>
            <a:rPr lang="en-US" dirty="0" smtClean="0"/>
            <a:t>International</a:t>
          </a:r>
          <a:endParaRPr lang="en-US" dirty="0"/>
        </a:p>
      </dgm:t>
    </dgm:pt>
    <dgm:pt modelId="{C1D3E384-8CB6-B24F-9F1D-B0738092AF34}" type="parTrans" cxnId="{00700537-47D7-8943-A13C-ED5EB4BD5FBB}">
      <dgm:prSet/>
      <dgm:spPr/>
      <dgm:t>
        <a:bodyPr/>
        <a:lstStyle/>
        <a:p>
          <a:endParaRPr lang="en-US"/>
        </a:p>
      </dgm:t>
    </dgm:pt>
    <dgm:pt modelId="{825F92C6-03E6-2C4A-89AA-887312BFFE64}" type="sibTrans" cxnId="{00700537-47D7-8943-A13C-ED5EB4BD5FBB}">
      <dgm:prSet/>
      <dgm:spPr/>
      <dgm:t>
        <a:bodyPr/>
        <a:lstStyle/>
        <a:p>
          <a:endParaRPr lang="en-US"/>
        </a:p>
      </dgm:t>
    </dgm:pt>
    <dgm:pt modelId="{67059A5F-DCB0-B646-B8B7-C52A66DB6CB2}">
      <dgm:prSet phldrT="[Text]"/>
      <dgm:spPr/>
      <dgm:t>
        <a:bodyPr/>
        <a:lstStyle/>
        <a:p>
          <a:r>
            <a:rPr lang="en-US" dirty="0" smtClean="0"/>
            <a:t>Media</a:t>
          </a:r>
          <a:endParaRPr lang="en-US" dirty="0"/>
        </a:p>
      </dgm:t>
    </dgm:pt>
    <dgm:pt modelId="{9A4951EB-97BE-934C-A990-938EDDD545CE}" type="parTrans" cxnId="{27FEF8CE-56BC-DB49-8946-E1324EE34980}">
      <dgm:prSet/>
      <dgm:spPr/>
      <dgm:t>
        <a:bodyPr/>
        <a:lstStyle/>
        <a:p>
          <a:endParaRPr lang="en-US"/>
        </a:p>
      </dgm:t>
    </dgm:pt>
    <dgm:pt modelId="{EADF010B-7EA5-E145-9C24-5DC95957EC2F}" type="sibTrans" cxnId="{27FEF8CE-56BC-DB49-8946-E1324EE34980}">
      <dgm:prSet/>
      <dgm:spPr/>
      <dgm:t>
        <a:bodyPr/>
        <a:lstStyle/>
        <a:p>
          <a:endParaRPr lang="en-US"/>
        </a:p>
      </dgm:t>
    </dgm:pt>
    <dgm:pt modelId="{72709798-3F30-C442-A428-A0AA4F849D42}">
      <dgm:prSet phldrT="[Text]"/>
      <dgm:spPr/>
      <dgm:t>
        <a:bodyPr/>
        <a:lstStyle/>
        <a:p>
          <a:r>
            <a:rPr lang="en-US" dirty="0" smtClean="0"/>
            <a:t>Public Safety &amp; Homeland Security</a:t>
          </a:r>
          <a:endParaRPr lang="en-US" dirty="0"/>
        </a:p>
      </dgm:t>
    </dgm:pt>
    <dgm:pt modelId="{2117C0A5-DD2A-4443-A6D2-4138731600FE}" type="parTrans" cxnId="{29564DFD-5DF4-3B40-AB56-9A55ABB519EB}">
      <dgm:prSet/>
      <dgm:spPr/>
      <dgm:t>
        <a:bodyPr/>
        <a:lstStyle/>
        <a:p>
          <a:endParaRPr lang="en-US"/>
        </a:p>
      </dgm:t>
    </dgm:pt>
    <dgm:pt modelId="{172C9AB6-FA24-C64D-80AD-6036BFF03C90}" type="sibTrans" cxnId="{29564DFD-5DF4-3B40-AB56-9A55ABB519EB}">
      <dgm:prSet/>
      <dgm:spPr/>
      <dgm:t>
        <a:bodyPr/>
        <a:lstStyle/>
        <a:p>
          <a:endParaRPr lang="en-US"/>
        </a:p>
      </dgm:t>
    </dgm:pt>
    <dgm:pt modelId="{F865CD39-FFB1-8C4D-83D9-84020F15A40F}">
      <dgm:prSet phldrT="[Text]"/>
      <dgm:spPr/>
      <dgm:t>
        <a:bodyPr/>
        <a:lstStyle/>
        <a:p>
          <a:r>
            <a:rPr lang="en-US" dirty="0" smtClean="0"/>
            <a:t>Wireless Telecommunications</a:t>
          </a:r>
          <a:endParaRPr lang="en-US" dirty="0"/>
        </a:p>
      </dgm:t>
    </dgm:pt>
    <dgm:pt modelId="{43A07DE5-F46A-1E4E-9087-C2F8A3BA38CD}" type="parTrans" cxnId="{D47DF5CB-F8BF-274B-BDBA-D709894F23AC}">
      <dgm:prSet/>
      <dgm:spPr/>
      <dgm:t>
        <a:bodyPr/>
        <a:lstStyle/>
        <a:p>
          <a:endParaRPr lang="en-US"/>
        </a:p>
      </dgm:t>
    </dgm:pt>
    <dgm:pt modelId="{C8F1A132-9012-9E4F-8A3F-45BC5F202B08}" type="sibTrans" cxnId="{D47DF5CB-F8BF-274B-BDBA-D709894F23AC}">
      <dgm:prSet/>
      <dgm:spPr/>
      <dgm:t>
        <a:bodyPr/>
        <a:lstStyle/>
        <a:p>
          <a:endParaRPr lang="en-US"/>
        </a:p>
      </dgm:t>
    </dgm:pt>
    <dgm:pt modelId="{598BDCB5-3F2B-EE4E-8EA6-B2208FCD4509}">
      <dgm:prSet phldrT="[Text]"/>
      <dgm:spPr/>
      <dgm:t>
        <a:bodyPr/>
        <a:lstStyle/>
        <a:p>
          <a:r>
            <a:rPr lang="en-US" dirty="0" err="1" smtClean="0"/>
            <a:t>Wireline</a:t>
          </a:r>
          <a:r>
            <a:rPr lang="en-US" dirty="0" smtClean="0"/>
            <a:t> Competition</a:t>
          </a:r>
          <a:endParaRPr lang="en-US" dirty="0"/>
        </a:p>
      </dgm:t>
    </dgm:pt>
    <dgm:pt modelId="{7F3B7F39-CDDD-ED42-92BB-E28B1B59E6E7}" type="parTrans" cxnId="{E9ABF268-4ABF-C64D-8E02-0E2992075537}">
      <dgm:prSet/>
      <dgm:spPr/>
      <dgm:t>
        <a:bodyPr/>
        <a:lstStyle/>
        <a:p>
          <a:endParaRPr lang="en-US"/>
        </a:p>
      </dgm:t>
    </dgm:pt>
    <dgm:pt modelId="{4E7042AA-7CA7-2940-8CBA-B5CCB9B3CA93}" type="sibTrans" cxnId="{E9ABF268-4ABF-C64D-8E02-0E2992075537}">
      <dgm:prSet/>
      <dgm:spPr/>
      <dgm:t>
        <a:bodyPr/>
        <a:lstStyle/>
        <a:p>
          <a:endParaRPr lang="en-US"/>
        </a:p>
      </dgm:t>
    </dgm:pt>
    <dgm:pt modelId="{5E452F9C-43A1-6D45-8AD7-FBFAA1002882}" type="pres">
      <dgm:prSet presAssocID="{A69253A7-D010-A440-BEC7-F0A5CE96BDCF}" presName="hierChild1" presStyleCnt="0">
        <dgm:presLayoutVars>
          <dgm:orgChart val="1"/>
          <dgm:chPref val="1"/>
          <dgm:dir/>
          <dgm:animOne val="branch"/>
          <dgm:animLvl val="lvl"/>
          <dgm:resizeHandles/>
        </dgm:presLayoutVars>
      </dgm:prSet>
      <dgm:spPr/>
      <dgm:t>
        <a:bodyPr/>
        <a:lstStyle/>
        <a:p>
          <a:endParaRPr lang="en-US"/>
        </a:p>
      </dgm:t>
    </dgm:pt>
    <dgm:pt modelId="{6B06379B-FF4C-F04F-AF04-3B65C6343DDA}" type="pres">
      <dgm:prSet presAssocID="{2D4AEA15-659F-6342-803E-1E6C6DA80459}" presName="hierRoot1" presStyleCnt="0">
        <dgm:presLayoutVars>
          <dgm:hierBranch val="init"/>
        </dgm:presLayoutVars>
      </dgm:prSet>
      <dgm:spPr/>
      <dgm:t>
        <a:bodyPr/>
        <a:lstStyle/>
        <a:p>
          <a:endParaRPr lang="en-US"/>
        </a:p>
      </dgm:t>
    </dgm:pt>
    <dgm:pt modelId="{D1C9C2B2-6FF1-6244-A2F6-D3EDF69F5030}" type="pres">
      <dgm:prSet presAssocID="{2D4AEA15-659F-6342-803E-1E6C6DA80459}" presName="rootComposite1" presStyleCnt="0"/>
      <dgm:spPr/>
      <dgm:t>
        <a:bodyPr/>
        <a:lstStyle/>
        <a:p>
          <a:endParaRPr lang="en-US"/>
        </a:p>
      </dgm:t>
    </dgm:pt>
    <dgm:pt modelId="{D7BD3A47-75A3-934C-A2B6-737DC9B00B8C}" type="pres">
      <dgm:prSet presAssocID="{2D4AEA15-659F-6342-803E-1E6C6DA80459}" presName="rootText1" presStyleLbl="node0" presStyleIdx="0" presStyleCnt="1">
        <dgm:presLayoutVars>
          <dgm:chPref val="3"/>
        </dgm:presLayoutVars>
      </dgm:prSet>
      <dgm:spPr/>
      <dgm:t>
        <a:bodyPr/>
        <a:lstStyle/>
        <a:p>
          <a:endParaRPr lang="en-US"/>
        </a:p>
      </dgm:t>
    </dgm:pt>
    <dgm:pt modelId="{B565F1D6-44CE-D74A-8905-65455B24F1B2}" type="pres">
      <dgm:prSet presAssocID="{2D4AEA15-659F-6342-803E-1E6C6DA80459}" presName="rootConnector1" presStyleLbl="node1" presStyleIdx="0" presStyleCnt="0"/>
      <dgm:spPr/>
      <dgm:t>
        <a:bodyPr/>
        <a:lstStyle/>
        <a:p>
          <a:endParaRPr lang="en-US"/>
        </a:p>
      </dgm:t>
    </dgm:pt>
    <dgm:pt modelId="{D28FD5CE-5ECE-6949-8ECC-0CB928135FE1}" type="pres">
      <dgm:prSet presAssocID="{2D4AEA15-659F-6342-803E-1E6C6DA80459}" presName="hierChild2" presStyleCnt="0"/>
      <dgm:spPr/>
      <dgm:t>
        <a:bodyPr/>
        <a:lstStyle/>
        <a:p>
          <a:endParaRPr lang="en-US"/>
        </a:p>
      </dgm:t>
    </dgm:pt>
    <dgm:pt modelId="{22FAF0FA-8931-4448-A76F-6E7A6C7CEC2F}" type="pres">
      <dgm:prSet presAssocID="{6C28D17F-4856-E84F-8626-C382BDB11D1B}" presName="Name37" presStyleLbl="parChTrans1D2" presStyleIdx="0" presStyleCnt="8"/>
      <dgm:spPr/>
      <dgm:t>
        <a:bodyPr/>
        <a:lstStyle/>
        <a:p>
          <a:endParaRPr lang="en-US"/>
        </a:p>
      </dgm:t>
    </dgm:pt>
    <dgm:pt modelId="{A3DDE73F-34B8-004A-8EA1-6CE0818A2F39}" type="pres">
      <dgm:prSet presAssocID="{C1376D17-0D83-064C-AF86-780A0FB86E5F}" presName="hierRoot2" presStyleCnt="0">
        <dgm:presLayoutVars>
          <dgm:hierBranch val="init"/>
        </dgm:presLayoutVars>
      </dgm:prSet>
      <dgm:spPr/>
      <dgm:t>
        <a:bodyPr/>
        <a:lstStyle/>
        <a:p>
          <a:endParaRPr lang="en-US"/>
        </a:p>
      </dgm:t>
    </dgm:pt>
    <dgm:pt modelId="{2CEA7117-F723-4241-A32A-B09CB4CB16D7}" type="pres">
      <dgm:prSet presAssocID="{C1376D17-0D83-064C-AF86-780A0FB86E5F}" presName="rootComposite" presStyleCnt="0"/>
      <dgm:spPr/>
      <dgm:t>
        <a:bodyPr/>
        <a:lstStyle/>
        <a:p>
          <a:endParaRPr lang="en-US"/>
        </a:p>
      </dgm:t>
    </dgm:pt>
    <dgm:pt modelId="{DAFE4518-00C1-CB45-861D-A9DAF0DC4040}" type="pres">
      <dgm:prSet presAssocID="{C1376D17-0D83-064C-AF86-780A0FB86E5F}" presName="rootText" presStyleLbl="node2" presStyleIdx="0" presStyleCnt="7" custScaleX="65686" custScaleY="226718">
        <dgm:presLayoutVars>
          <dgm:chPref val="3"/>
        </dgm:presLayoutVars>
      </dgm:prSet>
      <dgm:spPr/>
      <dgm:t>
        <a:bodyPr/>
        <a:lstStyle/>
        <a:p>
          <a:endParaRPr lang="en-US"/>
        </a:p>
      </dgm:t>
    </dgm:pt>
    <dgm:pt modelId="{5C6474F2-7DBD-574B-B809-C32898374E04}" type="pres">
      <dgm:prSet presAssocID="{C1376D17-0D83-064C-AF86-780A0FB86E5F}" presName="rootConnector" presStyleLbl="node2" presStyleIdx="0" presStyleCnt="7"/>
      <dgm:spPr/>
      <dgm:t>
        <a:bodyPr/>
        <a:lstStyle/>
        <a:p>
          <a:endParaRPr lang="en-US"/>
        </a:p>
      </dgm:t>
    </dgm:pt>
    <dgm:pt modelId="{BF01B78E-9CE4-B540-BB0E-BC6C91ED4558}" type="pres">
      <dgm:prSet presAssocID="{C1376D17-0D83-064C-AF86-780A0FB86E5F}" presName="hierChild4" presStyleCnt="0"/>
      <dgm:spPr/>
      <dgm:t>
        <a:bodyPr/>
        <a:lstStyle/>
        <a:p>
          <a:endParaRPr lang="en-US"/>
        </a:p>
      </dgm:t>
    </dgm:pt>
    <dgm:pt modelId="{E8DB8508-ABD5-1642-9DAA-3916455EC631}" type="pres">
      <dgm:prSet presAssocID="{C1376D17-0D83-064C-AF86-780A0FB86E5F}" presName="hierChild5" presStyleCnt="0"/>
      <dgm:spPr/>
      <dgm:t>
        <a:bodyPr/>
        <a:lstStyle/>
        <a:p>
          <a:endParaRPr lang="en-US"/>
        </a:p>
      </dgm:t>
    </dgm:pt>
    <dgm:pt modelId="{66BA0757-6682-1B44-8EAF-5935216A6FEB}" type="pres">
      <dgm:prSet presAssocID="{F6C2A591-4796-E14B-B7A4-8D2ADB3A7E5F}" presName="Name37" presStyleLbl="parChTrans1D2" presStyleIdx="1" presStyleCnt="8"/>
      <dgm:spPr/>
      <dgm:t>
        <a:bodyPr/>
        <a:lstStyle/>
        <a:p>
          <a:endParaRPr lang="en-US"/>
        </a:p>
      </dgm:t>
    </dgm:pt>
    <dgm:pt modelId="{FB821D10-7D1E-6447-89D0-25BE642699FD}" type="pres">
      <dgm:prSet presAssocID="{184758F2-A7C7-1446-8639-E780190B9BD4}" presName="hierRoot2" presStyleCnt="0">
        <dgm:presLayoutVars>
          <dgm:hierBranch val="init"/>
        </dgm:presLayoutVars>
      </dgm:prSet>
      <dgm:spPr/>
      <dgm:t>
        <a:bodyPr/>
        <a:lstStyle/>
        <a:p>
          <a:endParaRPr lang="en-US"/>
        </a:p>
      </dgm:t>
    </dgm:pt>
    <dgm:pt modelId="{C14107AE-C07B-0243-84BA-3652E1FE12F0}" type="pres">
      <dgm:prSet presAssocID="{184758F2-A7C7-1446-8639-E780190B9BD4}" presName="rootComposite" presStyleCnt="0"/>
      <dgm:spPr/>
      <dgm:t>
        <a:bodyPr/>
        <a:lstStyle/>
        <a:p>
          <a:endParaRPr lang="en-US"/>
        </a:p>
      </dgm:t>
    </dgm:pt>
    <dgm:pt modelId="{BC96E5F7-4605-934A-9EC1-B6BFB293D36E}" type="pres">
      <dgm:prSet presAssocID="{184758F2-A7C7-1446-8639-E780190B9BD4}" presName="rootText" presStyleLbl="node2" presStyleIdx="1" presStyleCnt="7" custScaleX="64822" custScaleY="217463">
        <dgm:presLayoutVars>
          <dgm:chPref val="3"/>
        </dgm:presLayoutVars>
      </dgm:prSet>
      <dgm:spPr/>
      <dgm:t>
        <a:bodyPr/>
        <a:lstStyle/>
        <a:p>
          <a:endParaRPr lang="en-US"/>
        </a:p>
      </dgm:t>
    </dgm:pt>
    <dgm:pt modelId="{BBD0E986-3CE7-DC44-B090-99054E20B217}" type="pres">
      <dgm:prSet presAssocID="{184758F2-A7C7-1446-8639-E780190B9BD4}" presName="rootConnector" presStyleLbl="node2" presStyleIdx="1" presStyleCnt="7"/>
      <dgm:spPr/>
      <dgm:t>
        <a:bodyPr/>
        <a:lstStyle/>
        <a:p>
          <a:endParaRPr lang="en-US"/>
        </a:p>
      </dgm:t>
    </dgm:pt>
    <dgm:pt modelId="{757A1A28-193D-BB45-A2AB-AA5B8C38A56A}" type="pres">
      <dgm:prSet presAssocID="{184758F2-A7C7-1446-8639-E780190B9BD4}" presName="hierChild4" presStyleCnt="0"/>
      <dgm:spPr/>
      <dgm:t>
        <a:bodyPr/>
        <a:lstStyle/>
        <a:p>
          <a:endParaRPr lang="en-US"/>
        </a:p>
      </dgm:t>
    </dgm:pt>
    <dgm:pt modelId="{F50B2DB2-FCFA-7540-A829-F9F4FD0533FD}" type="pres">
      <dgm:prSet presAssocID="{184758F2-A7C7-1446-8639-E780190B9BD4}" presName="hierChild5" presStyleCnt="0"/>
      <dgm:spPr/>
      <dgm:t>
        <a:bodyPr/>
        <a:lstStyle/>
        <a:p>
          <a:endParaRPr lang="en-US"/>
        </a:p>
      </dgm:t>
    </dgm:pt>
    <dgm:pt modelId="{65C906F4-7160-2348-AE33-F86203E28F73}" type="pres">
      <dgm:prSet presAssocID="{C1D3E384-8CB6-B24F-9F1D-B0738092AF34}" presName="Name37" presStyleLbl="parChTrans1D2" presStyleIdx="2" presStyleCnt="8"/>
      <dgm:spPr/>
      <dgm:t>
        <a:bodyPr/>
        <a:lstStyle/>
        <a:p>
          <a:endParaRPr lang="en-US"/>
        </a:p>
      </dgm:t>
    </dgm:pt>
    <dgm:pt modelId="{51EEE03D-E32B-1E43-93BE-D47474C9F3BF}" type="pres">
      <dgm:prSet presAssocID="{4225D97A-FF93-AE4F-A82B-7028DF20A3FD}" presName="hierRoot2" presStyleCnt="0">
        <dgm:presLayoutVars>
          <dgm:hierBranch val="init"/>
        </dgm:presLayoutVars>
      </dgm:prSet>
      <dgm:spPr/>
      <dgm:t>
        <a:bodyPr/>
        <a:lstStyle/>
        <a:p>
          <a:endParaRPr lang="en-US"/>
        </a:p>
      </dgm:t>
    </dgm:pt>
    <dgm:pt modelId="{251ED9F7-7948-E04C-987A-91E7EAFD9AB3}" type="pres">
      <dgm:prSet presAssocID="{4225D97A-FF93-AE4F-A82B-7028DF20A3FD}" presName="rootComposite" presStyleCnt="0"/>
      <dgm:spPr/>
      <dgm:t>
        <a:bodyPr/>
        <a:lstStyle/>
        <a:p>
          <a:endParaRPr lang="en-US"/>
        </a:p>
      </dgm:t>
    </dgm:pt>
    <dgm:pt modelId="{43A0E61B-2E63-EA4C-9E54-EDED99DFBFDE}" type="pres">
      <dgm:prSet presAssocID="{4225D97A-FF93-AE4F-A82B-7028DF20A3FD}" presName="rootText" presStyleLbl="node2" presStyleIdx="2" presStyleCnt="7" custScaleX="65364">
        <dgm:presLayoutVars>
          <dgm:chPref val="3"/>
        </dgm:presLayoutVars>
      </dgm:prSet>
      <dgm:spPr/>
      <dgm:t>
        <a:bodyPr/>
        <a:lstStyle/>
        <a:p>
          <a:endParaRPr lang="en-US"/>
        </a:p>
      </dgm:t>
    </dgm:pt>
    <dgm:pt modelId="{7AF59A14-CC76-5B4D-85E7-A9825E4B7DA4}" type="pres">
      <dgm:prSet presAssocID="{4225D97A-FF93-AE4F-A82B-7028DF20A3FD}" presName="rootConnector" presStyleLbl="node2" presStyleIdx="2" presStyleCnt="7"/>
      <dgm:spPr/>
      <dgm:t>
        <a:bodyPr/>
        <a:lstStyle/>
        <a:p>
          <a:endParaRPr lang="en-US"/>
        </a:p>
      </dgm:t>
    </dgm:pt>
    <dgm:pt modelId="{2A150A5F-5E94-0247-B7DC-70820BEDC307}" type="pres">
      <dgm:prSet presAssocID="{4225D97A-FF93-AE4F-A82B-7028DF20A3FD}" presName="hierChild4" presStyleCnt="0"/>
      <dgm:spPr/>
      <dgm:t>
        <a:bodyPr/>
        <a:lstStyle/>
        <a:p>
          <a:endParaRPr lang="en-US"/>
        </a:p>
      </dgm:t>
    </dgm:pt>
    <dgm:pt modelId="{4C4D3571-D990-0648-A215-7FE1A143982F}" type="pres">
      <dgm:prSet presAssocID="{4225D97A-FF93-AE4F-A82B-7028DF20A3FD}" presName="hierChild5" presStyleCnt="0"/>
      <dgm:spPr/>
      <dgm:t>
        <a:bodyPr/>
        <a:lstStyle/>
        <a:p>
          <a:endParaRPr lang="en-US"/>
        </a:p>
      </dgm:t>
    </dgm:pt>
    <dgm:pt modelId="{B469A4D0-50F5-9048-B5BC-3CC2A3A6F8F2}" type="pres">
      <dgm:prSet presAssocID="{9A4951EB-97BE-934C-A990-938EDDD545CE}" presName="Name37" presStyleLbl="parChTrans1D2" presStyleIdx="3" presStyleCnt="8"/>
      <dgm:spPr/>
      <dgm:t>
        <a:bodyPr/>
        <a:lstStyle/>
        <a:p>
          <a:endParaRPr lang="en-US"/>
        </a:p>
      </dgm:t>
    </dgm:pt>
    <dgm:pt modelId="{8A38DC4A-3EDA-A747-AFC7-59776683F201}" type="pres">
      <dgm:prSet presAssocID="{67059A5F-DCB0-B646-B8B7-C52A66DB6CB2}" presName="hierRoot2" presStyleCnt="0">
        <dgm:presLayoutVars>
          <dgm:hierBranch val="init"/>
        </dgm:presLayoutVars>
      </dgm:prSet>
      <dgm:spPr/>
      <dgm:t>
        <a:bodyPr/>
        <a:lstStyle/>
        <a:p>
          <a:endParaRPr lang="en-US"/>
        </a:p>
      </dgm:t>
    </dgm:pt>
    <dgm:pt modelId="{E03B1AEF-F596-174F-B25F-803484600576}" type="pres">
      <dgm:prSet presAssocID="{67059A5F-DCB0-B646-B8B7-C52A66DB6CB2}" presName="rootComposite" presStyleCnt="0"/>
      <dgm:spPr/>
      <dgm:t>
        <a:bodyPr/>
        <a:lstStyle/>
        <a:p>
          <a:endParaRPr lang="en-US"/>
        </a:p>
      </dgm:t>
    </dgm:pt>
    <dgm:pt modelId="{9673E661-391C-DF4A-877A-58CB62B0CEA2}" type="pres">
      <dgm:prSet presAssocID="{67059A5F-DCB0-B646-B8B7-C52A66DB6CB2}" presName="rootText" presStyleLbl="node2" presStyleIdx="3" presStyleCnt="7" custScaleX="59590">
        <dgm:presLayoutVars>
          <dgm:chPref val="3"/>
        </dgm:presLayoutVars>
      </dgm:prSet>
      <dgm:spPr/>
      <dgm:t>
        <a:bodyPr/>
        <a:lstStyle/>
        <a:p>
          <a:endParaRPr lang="en-US"/>
        </a:p>
      </dgm:t>
    </dgm:pt>
    <dgm:pt modelId="{14621B8B-3118-214C-9CE7-397FCD3FA94C}" type="pres">
      <dgm:prSet presAssocID="{67059A5F-DCB0-B646-B8B7-C52A66DB6CB2}" presName="rootConnector" presStyleLbl="node2" presStyleIdx="3" presStyleCnt="7"/>
      <dgm:spPr/>
      <dgm:t>
        <a:bodyPr/>
        <a:lstStyle/>
        <a:p>
          <a:endParaRPr lang="en-US"/>
        </a:p>
      </dgm:t>
    </dgm:pt>
    <dgm:pt modelId="{BC709080-9787-FF47-9D51-C7D57BD716F7}" type="pres">
      <dgm:prSet presAssocID="{67059A5F-DCB0-B646-B8B7-C52A66DB6CB2}" presName="hierChild4" presStyleCnt="0"/>
      <dgm:spPr/>
      <dgm:t>
        <a:bodyPr/>
        <a:lstStyle/>
        <a:p>
          <a:endParaRPr lang="en-US"/>
        </a:p>
      </dgm:t>
    </dgm:pt>
    <dgm:pt modelId="{687F3D49-68A7-5949-A0ED-AF71C783A26F}" type="pres">
      <dgm:prSet presAssocID="{67059A5F-DCB0-B646-B8B7-C52A66DB6CB2}" presName="hierChild5" presStyleCnt="0"/>
      <dgm:spPr/>
      <dgm:t>
        <a:bodyPr/>
        <a:lstStyle/>
        <a:p>
          <a:endParaRPr lang="en-US"/>
        </a:p>
      </dgm:t>
    </dgm:pt>
    <dgm:pt modelId="{42E876E3-3550-CA4C-81D1-97C2E79F4DDF}" type="pres">
      <dgm:prSet presAssocID="{2117C0A5-DD2A-4443-A6D2-4138731600FE}" presName="Name37" presStyleLbl="parChTrans1D2" presStyleIdx="4" presStyleCnt="8"/>
      <dgm:spPr/>
      <dgm:t>
        <a:bodyPr/>
        <a:lstStyle/>
        <a:p>
          <a:endParaRPr lang="en-US"/>
        </a:p>
      </dgm:t>
    </dgm:pt>
    <dgm:pt modelId="{9A4F59D3-23CA-A148-BABB-67826A95FF15}" type="pres">
      <dgm:prSet presAssocID="{72709798-3F30-C442-A428-A0AA4F849D42}" presName="hierRoot2" presStyleCnt="0">
        <dgm:presLayoutVars>
          <dgm:hierBranch val="init"/>
        </dgm:presLayoutVars>
      </dgm:prSet>
      <dgm:spPr/>
      <dgm:t>
        <a:bodyPr/>
        <a:lstStyle/>
        <a:p>
          <a:endParaRPr lang="en-US"/>
        </a:p>
      </dgm:t>
    </dgm:pt>
    <dgm:pt modelId="{24E1BAF9-5512-694D-A8BA-11ECFCB71EFE}" type="pres">
      <dgm:prSet presAssocID="{72709798-3F30-C442-A428-A0AA4F849D42}" presName="rootComposite" presStyleCnt="0"/>
      <dgm:spPr/>
      <dgm:t>
        <a:bodyPr/>
        <a:lstStyle/>
        <a:p>
          <a:endParaRPr lang="en-US"/>
        </a:p>
      </dgm:t>
    </dgm:pt>
    <dgm:pt modelId="{6692B6BF-1F12-F94D-9D45-5888F78983B6}" type="pres">
      <dgm:prSet presAssocID="{72709798-3F30-C442-A428-A0AA4F849D42}" presName="rootText" presStyleLbl="node2" presStyleIdx="4" presStyleCnt="7" custScaleX="57776" custScaleY="283346">
        <dgm:presLayoutVars>
          <dgm:chPref val="3"/>
        </dgm:presLayoutVars>
      </dgm:prSet>
      <dgm:spPr/>
      <dgm:t>
        <a:bodyPr/>
        <a:lstStyle/>
        <a:p>
          <a:endParaRPr lang="en-US"/>
        </a:p>
      </dgm:t>
    </dgm:pt>
    <dgm:pt modelId="{5AF4B519-5264-3648-8161-102B8E73BF15}" type="pres">
      <dgm:prSet presAssocID="{72709798-3F30-C442-A428-A0AA4F849D42}" presName="rootConnector" presStyleLbl="node2" presStyleIdx="4" presStyleCnt="7"/>
      <dgm:spPr/>
      <dgm:t>
        <a:bodyPr/>
        <a:lstStyle/>
        <a:p>
          <a:endParaRPr lang="en-US"/>
        </a:p>
      </dgm:t>
    </dgm:pt>
    <dgm:pt modelId="{256D11CF-4153-BC4A-A2D0-7E70A770161E}" type="pres">
      <dgm:prSet presAssocID="{72709798-3F30-C442-A428-A0AA4F849D42}" presName="hierChild4" presStyleCnt="0"/>
      <dgm:spPr/>
      <dgm:t>
        <a:bodyPr/>
        <a:lstStyle/>
        <a:p>
          <a:endParaRPr lang="en-US"/>
        </a:p>
      </dgm:t>
    </dgm:pt>
    <dgm:pt modelId="{4851C257-D4DC-3449-BD48-F1EE5EEC9533}" type="pres">
      <dgm:prSet presAssocID="{72709798-3F30-C442-A428-A0AA4F849D42}" presName="hierChild5" presStyleCnt="0"/>
      <dgm:spPr/>
      <dgm:t>
        <a:bodyPr/>
        <a:lstStyle/>
        <a:p>
          <a:endParaRPr lang="en-US"/>
        </a:p>
      </dgm:t>
    </dgm:pt>
    <dgm:pt modelId="{765783A9-B5F3-5341-80E4-75022E90E4C4}" type="pres">
      <dgm:prSet presAssocID="{43A07DE5-F46A-1E4E-9087-C2F8A3BA38CD}" presName="Name37" presStyleLbl="parChTrans1D2" presStyleIdx="5" presStyleCnt="8"/>
      <dgm:spPr/>
      <dgm:t>
        <a:bodyPr/>
        <a:lstStyle/>
        <a:p>
          <a:endParaRPr lang="en-US"/>
        </a:p>
      </dgm:t>
    </dgm:pt>
    <dgm:pt modelId="{5B02F9B9-2824-1749-95A6-CFF72F97F622}" type="pres">
      <dgm:prSet presAssocID="{F865CD39-FFB1-8C4D-83D9-84020F15A40F}" presName="hierRoot2" presStyleCnt="0">
        <dgm:presLayoutVars>
          <dgm:hierBranch val="init"/>
        </dgm:presLayoutVars>
      </dgm:prSet>
      <dgm:spPr/>
      <dgm:t>
        <a:bodyPr/>
        <a:lstStyle/>
        <a:p>
          <a:endParaRPr lang="en-US"/>
        </a:p>
      </dgm:t>
    </dgm:pt>
    <dgm:pt modelId="{7DE20344-4ABD-224A-9887-395C27B024DC}" type="pres">
      <dgm:prSet presAssocID="{F865CD39-FFB1-8C4D-83D9-84020F15A40F}" presName="rootComposite" presStyleCnt="0"/>
      <dgm:spPr/>
      <dgm:t>
        <a:bodyPr/>
        <a:lstStyle/>
        <a:p>
          <a:endParaRPr lang="en-US"/>
        </a:p>
      </dgm:t>
    </dgm:pt>
    <dgm:pt modelId="{6D02237F-C5B0-FC4D-AC5A-4DD0609D2D68}" type="pres">
      <dgm:prSet presAssocID="{F865CD39-FFB1-8C4D-83D9-84020F15A40F}" presName="rootText" presStyleLbl="node2" presStyleIdx="5" presStyleCnt="7" custScaleX="66044" custScaleY="289136">
        <dgm:presLayoutVars>
          <dgm:chPref val="3"/>
        </dgm:presLayoutVars>
      </dgm:prSet>
      <dgm:spPr/>
      <dgm:t>
        <a:bodyPr/>
        <a:lstStyle/>
        <a:p>
          <a:endParaRPr lang="en-US"/>
        </a:p>
      </dgm:t>
    </dgm:pt>
    <dgm:pt modelId="{4F1DF3D2-16CF-D041-9FC8-B41AA98E3515}" type="pres">
      <dgm:prSet presAssocID="{F865CD39-FFB1-8C4D-83D9-84020F15A40F}" presName="rootConnector" presStyleLbl="node2" presStyleIdx="5" presStyleCnt="7"/>
      <dgm:spPr/>
      <dgm:t>
        <a:bodyPr/>
        <a:lstStyle/>
        <a:p>
          <a:endParaRPr lang="en-US"/>
        </a:p>
      </dgm:t>
    </dgm:pt>
    <dgm:pt modelId="{0BCF1F6F-0A65-3A47-A5FD-0CF2CFB66BFD}" type="pres">
      <dgm:prSet presAssocID="{F865CD39-FFB1-8C4D-83D9-84020F15A40F}" presName="hierChild4" presStyleCnt="0"/>
      <dgm:spPr/>
      <dgm:t>
        <a:bodyPr/>
        <a:lstStyle/>
        <a:p>
          <a:endParaRPr lang="en-US"/>
        </a:p>
      </dgm:t>
    </dgm:pt>
    <dgm:pt modelId="{387A5605-9F16-1447-9892-6F9209F83EE9}" type="pres">
      <dgm:prSet presAssocID="{F865CD39-FFB1-8C4D-83D9-84020F15A40F}" presName="hierChild5" presStyleCnt="0"/>
      <dgm:spPr/>
      <dgm:t>
        <a:bodyPr/>
        <a:lstStyle/>
        <a:p>
          <a:endParaRPr lang="en-US"/>
        </a:p>
      </dgm:t>
    </dgm:pt>
    <dgm:pt modelId="{94CA3869-4B87-5443-8F5B-CDBC7F42272C}" type="pres">
      <dgm:prSet presAssocID="{7F3B7F39-CDDD-ED42-92BB-E28B1B59E6E7}" presName="Name37" presStyleLbl="parChTrans1D2" presStyleIdx="6" presStyleCnt="8"/>
      <dgm:spPr/>
      <dgm:t>
        <a:bodyPr/>
        <a:lstStyle/>
        <a:p>
          <a:endParaRPr lang="en-US"/>
        </a:p>
      </dgm:t>
    </dgm:pt>
    <dgm:pt modelId="{64BD2B2D-2526-3D45-B4B7-DBC1855E4A55}" type="pres">
      <dgm:prSet presAssocID="{598BDCB5-3F2B-EE4E-8EA6-B2208FCD4509}" presName="hierRoot2" presStyleCnt="0">
        <dgm:presLayoutVars>
          <dgm:hierBranch val="init"/>
        </dgm:presLayoutVars>
      </dgm:prSet>
      <dgm:spPr/>
      <dgm:t>
        <a:bodyPr/>
        <a:lstStyle/>
        <a:p>
          <a:endParaRPr lang="en-US"/>
        </a:p>
      </dgm:t>
    </dgm:pt>
    <dgm:pt modelId="{EB820538-9BC2-E648-82D2-3D43C448E210}" type="pres">
      <dgm:prSet presAssocID="{598BDCB5-3F2B-EE4E-8EA6-B2208FCD4509}" presName="rootComposite" presStyleCnt="0"/>
      <dgm:spPr/>
      <dgm:t>
        <a:bodyPr/>
        <a:lstStyle/>
        <a:p>
          <a:endParaRPr lang="en-US"/>
        </a:p>
      </dgm:t>
    </dgm:pt>
    <dgm:pt modelId="{956B232D-8803-2940-A931-FD4542DA8733}" type="pres">
      <dgm:prSet presAssocID="{598BDCB5-3F2B-EE4E-8EA6-B2208FCD4509}" presName="rootText" presStyleLbl="node2" presStyleIdx="6" presStyleCnt="7" custScaleX="46068" custScaleY="289644">
        <dgm:presLayoutVars>
          <dgm:chPref val="3"/>
        </dgm:presLayoutVars>
      </dgm:prSet>
      <dgm:spPr/>
      <dgm:t>
        <a:bodyPr/>
        <a:lstStyle/>
        <a:p>
          <a:endParaRPr lang="en-US"/>
        </a:p>
      </dgm:t>
    </dgm:pt>
    <dgm:pt modelId="{BB899793-05C2-AB40-B1DE-7ED51D699C59}" type="pres">
      <dgm:prSet presAssocID="{598BDCB5-3F2B-EE4E-8EA6-B2208FCD4509}" presName="rootConnector" presStyleLbl="node2" presStyleIdx="6" presStyleCnt="7"/>
      <dgm:spPr/>
      <dgm:t>
        <a:bodyPr/>
        <a:lstStyle/>
        <a:p>
          <a:endParaRPr lang="en-US"/>
        </a:p>
      </dgm:t>
    </dgm:pt>
    <dgm:pt modelId="{D71EEB2E-D729-FA40-B2CA-F54DAFE88FB9}" type="pres">
      <dgm:prSet presAssocID="{598BDCB5-3F2B-EE4E-8EA6-B2208FCD4509}" presName="hierChild4" presStyleCnt="0"/>
      <dgm:spPr/>
      <dgm:t>
        <a:bodyPr/>
        <a:lstStyle/>
        <a:p>
          <a:endParaRPr lang="en-US"/>
        </a:p>
      </dgm:t>
    </dgm:pt>
    <dgm:pt modelId="{CE75AA0D-31EA-B94D-8A38-B67CB88680F5}" type="pres">
      <dgm:prSet presAssocID="{598BDCB5-3F2B-EE4E-8EA6-B2208FCD4509}" presName="hierChild5" presStyleCnt="0"/>
      <dgm:spPr/>
      <dgm:t>
        <a:bodyPr/>
        <a:lstStyle/>
        <a:p>
          <a:endParaRPr lang="en-US"/>
        </a:p>
      </dgm:t>
    </dgm:pt>
    <dgm:pt modelId="{FEEFA26F-A092-664E-B843-419FF77FB519}" type="pres">
      <dgm:prSet presAssocID="{2D4AEA15-659F-6342-803E-1E6C6DA80459}" presName="hierChild3" presStyleCnt="0"/>
      <dgm:spPr/>
      <dgm:t>
        <a:bodyPr/>
        <a:lstStyle/>
        <a:p>
          <a:endParaRPr lang="en-US"/>
        </a:p>
      </dgm:t>
    </dgm:pt>
    <dgm:pt modelId="{D1FDF56F-1DC0-C34C-9009-A5E1A3B5C7F9}" type="pres">
      <dgm:prSet presAssocID="{3CCA0BDD-5111-A240-AA2E-9E089092CC0D}" presName="Name111" presStyleLbl="parChTrans1D2" presStyleIdx="7" presStyleCnt="8"/>
      <dgm:spPr/>
      <dgm:t>
        <a:bodyPr/>
        <a:lstStyle/>
        <a:p>
          <a:endParaRPr lang="en-US"/>
        </a:p>
      </dgm:t>
    </dgm:pt>
    <dgm:pt modelId="{766A7A75-3AE8-9447-9C54-1D710053AA3A}" type="pres">
      <dgm:prSet presAssocID="{8133EECB-0F49-1E49-8C5F-205F2215642D}" presName="hierRoot3" presStyleCnt="0">
        <dgm:presLayoutVars>
          <dgm:hierBranch val="init"/>
        </dgm:presLayoutVars>
      </dgm:prSet>
      <dgm:spPr/>
      <dgm:t>
        <a:bodyPr/>
        <a:lstStyle/>
        <a:p>
          <a:endParaRPr lang="en-US"/>
        </a:p>
      </dgm:t>
    </dgm:pt>
    <dgm:pt modelId="{DB6FA3CE-F239-204D-BF4F-27A2E194A493}" type="pres">
      <dgm:prSet presAssocID="{8133EECB-0F49-1E49-8C5F-205F2215642D}" presName="rootComposite3" presStyleCnt="0"/>
      <dgm:spPr/>
      <dgm:t>
        <a:bodyPr/>
        <a:lstStyle/>
        <a:p>
          <a:endParaRPr lang="en-US"/>
        </a:p>
      </dgm:t>
    </dgm:pt>
    <dgm:pt modelId="{A3542AA2-03FF-E64C-89A7-2D4F967970F0}" type="pres">
      <dgm:prSet presAssocID="{8133EECB-0F49-1E49-8C5F-205F2215642D}" presName="rootText3" presStyleLbl="asst1" presStyleIdx="0" presStyleCnt="1">
        <dgm:presLayoutVars>
          <dgm:chPref val="3"/>
        </dgm:presLayoutVars>
      </dgm:prSet>
      <dgm:spPr/>
      <dgm:t>
        <a:bodyPr/>
        <a:lstStyle/>
        <a:p>
          <a:endParaRPr lang="en-US"/>
        </a:p>
      </dgm:t>
    </dgm:pt>
    <dgm:pt modelId="{451E6962-C477-9A49-983F-ABEB0A9FECA3}" type="pres">
      <dgm:prSet presAssocID="{8133EECB-0F49-1E49-8C5F-205F2215642D}" presName="rootConnector3" presStyleLbl="asst1" presStyleIdx="0" presStyleCnt="1"/>
      <dgm:spPr/>
      <dgm:t>
        <a:bodyPr/>
        <a:lstStyle/>
        <a:p>
          <a:endParaRPr lang="en-US"/>
        </a:p>
      </dgm:t>
    </dgm:pt>
    <dgm:pt modelId="{2090B736-839C-C24A-9D57-5E34790FB272}" type="pres">
      <dgm:prSet presAssocID="{8133EECB-0F49-1E49-8C5F-205F2215642D}" presName="hierChild6" presStyleCnt="0"/>
      <dgm:spPr/>
      <dgm:t>
        <a:bodyPr/>
        <a:lstStyle/>
        <a:p>
          <a:endParaRPr lang="en-US"/>
        </a:p>
      </dgm:t>
    </dgm:pt>
    <dgm:pt modelId="{1C2FEB4C-3580-964C-9FD6-9B7FED2341FA}" type="pres">
      <dgm:prSet presAssocID="{8133EECB-0F49-1E49-8C5F-205F2215642D}" presName="hierChild7" presStyleCnt="0"/>
      <dgm:spPr/>
      <dgm:t>
        <a:bodyPr/>
        <a:lstStyle/>
        <a:p>
          <a:endParaRPr lang="en-US"/>
        </a:p>
      </dgm:t>
    </dgm:pt>
  </dgm:ptLst>
  <dgm:cxnLst>
    <dgm:cxn modelId="{E6573B98-BF47-6745-A570-835E9B81B9DC}" type="presOf" srcId="{4225D97A-FF93-AE4F-A82B-7028DF20A3FD}" destId="{7AF59A14-CC76-5B4D-85E7-A9825E4B7DA4}" srcOrd="1" destOrd="0" presId="urn:microsoft.com/office/officeart/2005/8/layout/orgChart1"/>
    <dgm:cxn modelId="{482791F1-D93D-BE48-AF67-3410F2946D13}" type="presOf" srcId="{F865CD39-FFB1-8C4D-83D9-84020F15A40F}" destId="{4F1DF3D2-16CF-D041-9FC8-B41AA98E3515}" srcOrd="1" destOrd="0" presId="urn:microsoft.com/office/officeart/2005/8/layout/orgChart1"/>
    <dgm:cxn modelId="{A2FD214A-1532-6747-A27C-37446EAE5675}" type="presOf" srcId="{6C28D17F-4856-E84F-8626-C382BDB11D1B}" destId="{22FAF0FA-8931-4448-A76F-6E7A6C7CEC2F}" srcOrd="0" destOrd="0" presId="urn:microsoft.com/office/officeart/2005/8/layout/orgChart1"/>
    <dgm:cxn modelId="{7B5E585B-688F-4942-8087-25D57A238D11}" type="presOf" srcId="{598BDCB5-3F2B-EE4E-8EA6-B2208FCD4509}" destId="{BB899793-05C2-AB40-B1DE-7ED51D699C59}" srcOrd="1" destOrd="0" presId="urn:microsoft.com/office/officeart/2005/8/layout/orgChart1"/>
    <dgm:cxn modelId="{372CF989-BDC0-124E-9E84-18461CFB44DB}" type="presOf" srcId="{C1376D17-0D83-064C-AF86-780A0FB86E5F}" destId="{5C6474F2-7DBD-574B-B809-C32898374E04}" srcOrd="1" destOrd="0" presId="urn:microsoft.com/office/officeart/2005/8/layout/orgChart1"/>
    <dgm:cxn modelId="{5225FF2C-C5B7-AD45-9E3C-5D5CAE8A4B6B}" srcId="{2D4AEA15-659F-6342-803E-1E6C6DA80459}" destId="{184758F2-A7C7-1446-8639-E780190B9BD4}" srcOrd="2" destOrd="0" parTransId="{F6C2A591-4796-E14B-B7A4-8D2ADB3A7E5F}" sibTransId="{51572C2B-C201-F44A-A049-DBDA6FF552CA}"/>
    <dgm:cxn modelId="{1B4F1CA9-237C-DB43-ACF5-A5856D40B3A4}" srcId="{2D4AEA15-659F-6342-803E-1E6C6DA80459}" destId="{C1376D17-0D83-064C-AF86-780A0FB86E5F}" srcOrd="1" destOrd="0" parTransId="{6C28D17F-4856-E84F-8626-C382BDB11D1B}" sibTransId="{C0FD77BF-1EF3-A44A-BB80-F35B9D2412ED}"/>
    <dgm:cxn modelId="{D47DF5CB-F8BF-274B-BDBA-D709894F23AC}" srcId="{2D4AEA15-659F-6342-803E-1E6C6DA80459}" destId="{F865CD39-FFB1-8C4D-83D9-84020F15A40F}" srcOrd="6" destOrd="0" parTransId="{43A07DE5-F46A-1E4E-9087-C2F8A3BA38CD}" sibTransId="{C8F1A132-9012-9E4F-8A3F-45BC5F202B08}"/>
    <dgm:cxn modelId="{623BE9A8-1EA2-2D42-848E-A48ED4885CA8}" type="presOf" srcId="{A69253A7-D010-A440-BEC7-F0A5CE96BDCF}" destId="{5E452F9C-43A1-6D45-8AD7-FBFAA1002882}" srcOrd="0" destOrd="0" presId="urn:microsoft.com/office/officeart/2005/8/layout/orgChart1"/>
    <dgm:cxn modelId="{7DBECDC5-1980-BA45-AC24-92FD115DDDFA}" type="presOf" srcId="{2D4AEA15-659F-6342-803E-1E6C6DA80459}" destId="{D7BD3A47-75A3-934C-A2B6-737DC9B00B8C}" srcOrd="0" destOrd="0" presId="urn:microsoft.com/office/officeart/2005/8/layout/orgChart1"/>
    <dgm:cxn modelId="{45CE0342-1D66-3A4F-B6E5-962A08DEF9D1}" type="presOf" srcId="{C1376D17-0D83-064C-AF86-780A0FB86E5F}" destId="{DAFE4518-00C1-CB45-861D-A9DAF0DC4040}" srcOrd="0" destOrd="0" presId="urn:microsoft.com/office/officeart/2005/8/layout/orgChart1"/>
    <dgm:cxn modelId="{CC3029D1-7320-2B42-81F1-4C67763B689D}" type="presOf" srcId="{9A4951EB-97BE-934C-A990-938EDDD545CE}" destId="{B469A4D0-50F5-9048-B5BC-3CC2A3A6F8F2}" srcOrd="0" destOrd="0" presId="urn:microsoft.com/office/officeart/2005/8/layout/orgChart1"/>
    <dgm:cxn modelId="{E9ABF268-4ABF-C64D-8E02-0E2992075537}" srcId="{2D4AEA15-659F-6342-803E-1E6C6DA80459}" destId="{598BDCB5-3F2B-EE4E-8EA6-B2208FCD4509}" srcOrd="7" destOrd="0" parTransId="{7F3B7F39-CDDD-ED42-92BB-E28B1B59E6E7}" sibTransId="{4E7042AA-7CA7-2940-8CBA-B5CCB9B3CA93}"/>
    <dgm:cxn modelId="{0C1A8AC2-3074-6A4F-8646-1FDE3E9879BC}" type="presOf" srcId="{C1D3E384-8CB6-B24F-9F1D-B0738092AF34}" destId="{65C906F4-7160-2348-AE33-F86203E28F73}" srcOrd="0" destOrd="0" presId="urn:microsoft.com/office/officeart/2005/8/layout/orgChart1"/>
    <dgm:cxn modelId="{96473C9A-5EE0-1C44-A064-314EFC996375}" srcId="{A69253A7-D010-A440-BEC7-F0A5CE96BDCF}" destId="{2D4AEA15-659F-6342-803E-1E6C6DA80459}" srcOrd="0" destOrd="0" parTransId="{B1763803-88B9-7740-B0C5-4E4A84A59BC7}" sibTransId="{45130CED-C77E-E841-8A8B-D59F6D54CE31}"/>
    <dgm:cxn modelId="{00700537-47D7-8943-A13C-ED5EB4BD5FBB}" srcId="{2D4AEA15-659F-6342-803E-1E6C6DA80459}" destId="{4225D97A-FF93-AE4F-A82B-7028DF20A3FD}" srcOrd="3" destOrd="0" parTransId="{C1D3E384-8CB6-B24F-9F1D-B0738092AF34}" sibTransId="{825F92C6-03E6-2C4A-89AA-887312BFFE64}"/>
    <dgm:cxn modelId="{DC1B0D96-3ACA-E740-B23B-815A3B54F0E6}" type="presOf" srcId="{4225D97A-FF93-AE4F-A82B-7028DF20A3FD}" destId="{43A0E61B-2E63-EA4C-9E54-EDED99DFBFDE}" srcOrd="0" destOrd="0" presId="urn:microsoft.com/office/officeart/2005/8/layout/orgChart1"/>
    <dgm:cxn modelId="{29564DFD-5DF4-3B40-AB56-9A55ABB519EB}" srcId="{2D4AEA15-659F-6342-803E-1E6C6DA80459}" destId="{72709798-3F30-C442-A428-A0AA4F849D42}" srcOrd="5" destOrd="0" parTransId="{2117C0A5-DD2A-4443-A6D2-4138731600FE}" sibTransId="{172C9AB6-FA24-C64D-80AD-6036BFF03C90}"/>
    <dgm:cxn modelId="{5B0164C0-6503-A146-B4D0-BD00F24D1B69}" type="presOf" srcId="{67059A5F-DCB0-B646-B8B7-C52A66DB6CB2}" destId="{14621B8B-3118-214C-9CE7-397FCD3FA94C}" srcOrd="1" destOrd="0" presId="urn:microsoft.com/office/officeart/2005/8/layout/orgChart1"/>
    <dgm:cxn modelId="{2F64B031-784C-3443-93D3-8DB73F6E7175}" type="presOf" srcId="{72709798-3F30-C442-A428-A0AA4F849D42}" destId="{6692B6BF-1F12-F94D-9D45-5888F78983B6}" srcOrd="0" destOrd="0" presId="urn:microsoft.com/office/officeart/2005/8/layout/orgChart1"/>
    <dgm:cxn modelId="{27FEF8CE-56BC-DB49-8946-E1324EE34980}" srcId="{2D4AEA15-659F-6342-803E-1E6C6DA80459}" destId="{67059A5F-DCB0-B646-B8B7-C52A66DB6CB2}" srcOrd="4" destOrd="0" parTransId="{9A4951EB-97BE-934C-A990-938EDDD545CE}" sibTransId="{EADF010B-7EA5-E145-9C24-5DC95957EC2F}"/>
    <dgm:cxn modelId="{2B0F5406-EDBE-7D4B-82F6-0E2DE5BB0B94}" type="presOf" srcId="{8133EECB-0F49-1E49-8C5F-205F2215642D}" destId="{A3542AA2-03FF-E64C-89A7-2D4F967970F0}" srcOrd="0" destOrd="0" presId="urn:microsoft.com/office/officeart/2005/8/layout/orgChart1"/>
    <dgm:cxn modelId="{23F2047B-11F8-1840-AD46-4CE6728D2B5A}" type="presOf" srcId="{F865CD39-FFB1-8C4D-83D9-84020F15A40F}" destId="{6D02237F-C5B0-FC4D-AC5A-4DD0609D2D68}" srcOrd="0" destOrd="0" presId="urn:microsoft.com/office/officeart/2005/8/layout/orgChart1"/>
    <dgm:cxn modelId="{8B65DE4E-28C7-564F-9B07-2262D076FF0B}" type="presOf" srcId="{184758F2-A7C7-1446-8639-E780190B9BD4}" destId="{BBD0E986-3CE7-DC44-B090-99054E20B217}" srcOrd="1" destOrd="0" presId="urn:microsoft.com/office/officeart/2005/8/layout/orgChart1"/>
    <dgm:cxn modelId="{69C82190-1844-AE42-80A4-4A66F6FCF6D4}" type="presOf" srcId="{2117C0A5-DD2A-4443-A6D2-4138731600FE}" destId="{42E876E3-3550-CA4C-81D1-97C2E79F4DDF}" srcOrd="0" destOrd="0" presId="urn:microsoft.com/office/officeart/2005/8/layout/orgChart1"/>
    <dgm:cxn modelId="{9873B86F-64AD-9145-B707-40DB695F3164}" srcId="{2D4AEA15-659F-6342-803E-1E6C6DA80459}" destId="{8133EECB-0F49-1E49-8C5F-205F2215642D}" srcOrd="0" destOrd="0" parTransId="{3CCA0BDD-5111-A240-AA2E-9E089092CC0D}" sibTransId="{434E49EA-7252-8041-ACA6-726C83E68BBC}"/>
    <dgm:cxn modelId="{138F6CB3-0360-F346-9A6E-C8CB4A1C0C51}" type="presOf" srcId="{2D4AEA15-659F-6342-803E-1E6C6DA80459}" destId="{B565F1D6-44CE-D74A-8905-65455B24F1B2}" srcOrd="1" destOrd="0" presId="urn:microsoft.com/office/officeart/2005/8/layout/orgChart1"/>
    <dgm:cxn modelId="{0321B935-E6A8-AE4F-A215-ED495B747269}" type="presOf" srcId="{8133EECB-0F49-1E49-8C5F-205F2215642D}" destId="{451E6962-C477-9A49-983F-ABEB0A9FECA3}" srcOrd="1" destOrd="0" presId="urn:microsoft.com/office/officeart/2005/8/layout/orgChart1"/>
    <dgm:cxn modelId="{B1B52E10-98C6-5448-B969-AE00DF74A837}" type="presOf" srcId="{F6C2A591-4796-E14B-B7A4-8D2ADB3A7E5F}" destId="{66BA0757-6682-1B44-8EAF-5935216A6FEB}" srcOrd="0" destOrd="0" presId="urn:microsoft.com/office/officeart/2005/8/layout/orgChart1"/>
    <dgm:cxn modelId="{DC443CAD-CC11-8B46-8ED4-3A305AD57A9A}" type="presOf" srcId="{72709798-3F30-C442-A428-A0AA4F849D42}" destId="{5AF4B519-5264-3648-8161-102B8E73BF15}" srcOrd="1" destOrd="0" presId="urn:microsoft.com/office/officeart/2005/8/layout/orgChart1"/>
    <dgm:cxn modelId="{5E29B42D-1965-D04F-85B7-B99DD92A19D8}" type="presOf" srcId="{67059A5F-DCB0-B646-B8B7-C52A66DB6CB2}" destId="{9673E661-391C-DF4A-877A-58CB62B0CEA2}" srcOrd="0" destOrd="0" presId="urn:microsoft.com/office/officeart/2005/8/layout/orgChart1"/>
    <dgm:cxn modelId="{CBAFAE1B-440A-F847-9F1E-96A64988B50C}" type="presOf" srcId="{43A07DE5-F46A-1E4E-9087-C2F8A3BA38CD}" destId="{765783A9-B5F3-5341-80E4-75022E90E4C4}" srcOrd="0" destOrd="0" presId="urn:microsoft.com/office/officeart/2005/8/layout/orgChart1"/>
    <dgm:cxn modelId="{947B5CDB-B0BC-F748-98B2-04F07677CCBD}" type="presOf" srcId="{3CCA0BDD-5111-A240-AA2E-9E089092CC0D}" destId="{D1FDF56F-1DC0-C34C-9009-A5E1A3B5C7F9}" srcOrd="0" destOrd="0" presId="urn:microsoft.com/office/officeart/2005/8/layout/orgChart1"/>
    <dgm:cxn modelId="{4B9909C7-6DE3-EB45-B995-A55FEF2BDF36}" type="presOf" srcId="{7F3B7F39-CDDD-ED42-92BB-E28B1B59E6E7}" destId="{94CA3869-4B87-5443-8F5B-CDBC7F42272C}" srcOrd="0" destOrd="0" presId="urn:microsoft.com/office/officeart/2005/8/layout/orgChart1"/>
    <dgm:cxn modelId="{008E9CED-8AA9-6B48-BB45-C126418B245C}" type="presOf" srcId="{598BDCB5-3F2B-EE4E-8EA6-B2208FCD4509}" destId="{956B232D-8803-2940-A931-FD4542DA8733}" srcOrd="0" destOrd="0" presId="urn:microsoft.com/office/officeart/2005/8/layout/orgChart1"/>
    <dgm:cxn modelId="{BD482702-A034-C94C-9702-12333942B009}" type="presOf" srcId="{184758F2-A7C7-1446-8639-E780190B9BD4}" destId="{BC96E5F7-4605-934A-9EC1-B6BFB293D36E}" srcOrd="0" destOrd="0" presId="urn:microsoft.com/office/officeart/2005/8/layout/orgChart1"/>
    <dgm:cxn modelId="{6FE2FFE4-2F27-9949-8005-C6795BD2632A}" type="presParOf" srcId="{5E452F9C-43A1-6D45-8AD7-FBFAA1002882}" destId="{6B06379B-FF4C-F04F-AF04-3B65C6343DDA}" srcOrd="0" destOrd="0" presId="urn:microsoft.com/office/officeart/2005/8/layout/orgChart1"/>
    <dgm:cxn modelId="{B21C84E4-5BB4-0D42-A922-A601C1A2D1E8}" type="presParOf" srcId="{6B06379B-FF4C-F04F-AF04-3B65C6343DDA}" destId="{D1C9C2B2-6FF1-6244-A2F6-D3EDF69F5030}" srcOrd="0" destOrd="0" presId="urn:microsoft.com/office/officeart/2005/8/layout/orgChart1"/>
    <dgm:cxn modelId="{FDCFDEE4-B33D-8344-8B75-394F286AB5C2}" type="presParOf" srcId="{D1C9C2B2-6FF1-6244-A2F6-D3EDF69F5030}" destId="{D7BD3A47-75A3-934C-A2B6-737DC9B00B8C}" srcOrd="0" destOrd="0" presId="urn:microsoft.com/office/officeart/2005/8/layout/orgChart1"/>
    <dgm:cxn modelId="{EE4440D2-DBB8-DF41-83A1-73B2052F2833}" type="presParOf" srcId="{D1C9C2B2-6FF1-6244-A2F6-D3EDF69F5030}" destId="{B565F1D6-44CE-D74A-8905-65455B24F1B2}" srcOrd="1" destOrd="0" presId="urn:microsoft.com/office/officeart/2005/8/layout/orgChart1"/>
    <dgm:cxn modelId="{265E2916-9464-B24B-822F-EC5310E6159D}" type="presParOf" srcId="{6B06379B-FF4C-F04F-AF04-3B65C6343DDA}" destId="{D28FD5CE-5ECE-6949-8ECC-0CB928135FE1}" srcOrd="1" destOrd="0" presId="urn:microsoft.com/office/officeart/2005/8/layout/orgChart1"/>
    <dgm:cxn modelId="{1F2ACABD-8C4E-594A-AB34-BCD00B19AF78}" type="presParOf" srcId="{D28FD5CE-5ECE-6949-8ECC-0CB928135FE1}" destId="{22FAF0FA-8931-4448-A76F-6E7A6C7CEC2F}" srcOrd="0" destOrd="0" presId="urn:microsoft.com/office/officeart/2005/8/layout/orgChart1"/>
    <dgm:cxn modelId="{87AFA98C-4A00-0044-9ADE-6F7E4CAE5A7F}" type="presParOf" srcId="{D28FD5CE-5ECE-6949-8ECC-0CB928135FE1}" destId="{A3DDE73F-34B8-004A-8EA1-6CE0818A2F39}" srcOrd="1" destOrd="0" presId="urn:microsoft.com/office/officeart/2005/8/layout/orgChart1"/>
    <dgm:cxn modelId="{137B8BD6-6817-5940-9E37-7E063BA29A3F}" type="presParOf" srcId="{A3DDE73F-34B8-004A-8EA1-6CE0818A2F39}" destId="{2CEA7117-F723-4241-A32A-B09CB4CB16D7}" srcOrd="0" destOrd="0" presId="urn:microsoft.com/office/officeart/2005/8/layout/orgChart1"/>
    <dgm:cxn modelId="{F456C42B-9FCE-534C-9485-72A03B700723}" type="presParOf" srcId="{2CEA7117-F723-4241-A32A-B09CB4CB16D7}" destId="{DAFE4518-00C1-CB45-861D-A9DAF0DC4040}" srcOrd="0" destOrd="0" presId="urn:microsoft.com/office/officeart/2005/8/layout/orgChart1"/>
    <dgm:cxn modelId="{B70EEA3E-78DB-D644-AB8B-C4A454FF4153}" type="presParOf" srcId="{2CEA7117-F723-4241-A32A-B09CB4CB16D7}" destId="{5C6474F2-7DBD-574B-B809-C32898374E04}" srcOrd="1" destOrd="0" presId="urn:microsoft.com/office/officeart/2005/8/layout/orgChart1"/>
    <dgm:cxn modelId="{D7FF77C4-E879-2F49-B268-AA8DB33F2921}" type="presParOf" srcId="{A3DDE73F-34B8-004A-8EA1-6CE0818A2F39}" destId="{BF01B78E-9CE4-B540-BB0E-BC6C91ED4558}" srcOrd="1" destOrd="0" presId="urn:microsoft.com/office/officeart/2005/8/layout/orgChart1"/>
    <dgm:cxn modelId="{FB5AF2ED-9119-4A43-91DE-8C3FE4CFA5CF}" type="presParOf" srcId="{A3DDE73F-34B8-004A-8EA1-6CE0818A2F39}" destId="{E8DB8508-ABD5-1642-9DAA-3916455EC631}" srcOrd="2" destOrd="0" presId="urn:microsoft.com/office/officeart/2005/8/layout/orgChart1"/>
    <dgm:cxn modelId="{AE322262-5273-E443-9B13-AC4701B14C23}" type="presParOf" srcId="{D28FD5CE-5ECE-6949-8ECC-0CB928135FE1}" destId="{66BA0757-6682-1B44-8EAF-5935216A6FEB}" srcOrd="2" destOrd="0" presId="urn:microsoft.com/office/officeart/2005/8/layout/orgChart1"/>
    <dgm:cxn modelId="{E7C73C30-25ED-F046-AFDD-9F54FFFA2D7A}" type="presParOf" srcId="{D28FD5CE-5ECE-6949-8ECC-0CB928135FE1}" destId="{FB821D10-7D1E-6447-89D0-25BE642699FD}" srcOrd="3" destOrd="0" presId="urn:microsoft.com/office/officeart/2005/8/layout/orgChart1"/>
    <dgm:cxn modelId="{1793DB7E-47A7-0144-A593-DF165EC63182}" type="presParOf" srcId="{FB821D10-7D1E-6447-89D0-25BE642699FD}" destId="{C14107AE-C07B-0243-84BA-3652E1FE12F0}" srcOrd="0" destOrd="0" presId="urn:microsoft.com/office/officeart/2005/8/layout/orgChart1"/>
    <dgm:cxn modelId="{523E351E-75F6-384B-A930-3BAB0C543093}" type="presParOf" srcId="{C14107AE-C07B-0243-84BA-3652E1FE12F0}" destId="{BC96E5F7-4605-934A-9EC1-B6BFB293D36E}" srcOrd="0" destOrd="0" presId="urn:microsoft.com/office/officeart/2005/8/layout/orgChart1"/>
    <dgm:cxn modelId="{9B381767-6E2A-FE41-AE91-75E2EB889B9E}" type="presParOf" srcId="{C14107AE-C07B-0243-84BA-3652E1FE12F0}" destId="{BBD0E986-3CE7-DC44-B090-99054E20B217}" srcOrd="1" destOrd="0" presId="urn:microsoft.com/office/officeart/2005/8/layout/orgChart1"/>
    <dgm:cxn modelId="{BB4CF83C-CD5E-DB4C-AD62-939A2B7DC361}" type="presParOf" srcId="{FB821D10-7D1E-6447-89D0-25BE642699FD}" destId="{757A1A28-193D-BB45-A2AB-AA5B8C38A56A}" srcOrd="1" destOrd="0" presId="urn:microsoft.com/office/officeart/2005/8/layout/orgChart1"/>
    <dgm:cxn modelId="{624C90C0-4A2F-4240-9C46-818C9171F810}" type="presParOf" srcId="{FB821D10-7D1E-6447-89D0-25BE642699FD}" destId="{F50B2DB2-FCFA-7540-A829-F9F4FD0533FD}" srcOrd="2" destOrd="0" presId="urn:microsoft.com/office/officeart/2005/8/layout/orgChart1"/>
    <dgm:cxn modelId="{DB4FE425-DFEA-954C-9A34-87FA149289D7}" type="presParOf" srcId="{D28FD5CE-5ECE-6949-8ECC-0CB928135FE1}" destId="{65C906F4-7160-2348-AE33-F86203E28F73}" srcOrd="4" destOrd="0" presId="urn:microsoft.com/office/officeart/2005/8/layout/orgChart1"/>
    <dgm:cxn modelId="{52CB89EF-8EF2-F448-8CFF-DC2C5A9CE919}" type="presParOf" srcId="{D28FD5CE-5ECE-6949-8ECC-0CB928135FE1}" destId="{51EEE03D-E32B-1E43-93BE-D47474C9F3BF}" srcOrd="5" destOrd="0" presId="urn:microsoft.com/office/officeart/2005/8/layout/orgChart1"/>
    <dgm:cxn modelId="{15A8A223-C36A-EF4D-82A2-011B8643C0FD}" type="presParOf" srcId="{51EEE03D-E32B-1E43-93BE-D47474C9F3BF}" destId="{251ED9F7-7948-E04C-987A-91E7EAFD9AB3}" srcOrd="0" destOrd="0" presId="urn:microsoft.com/office/officeart/2005/8/layout/orgChart1"/>
    <dgm:cxn modelId="{8C3E4837-56AE-0041-AF1E-A65D9DF0DFA8}" type="presParOf" srcId="{251ED9F7-7948-E04C-987A-91E7EAFD9AB3}" destId="{43A0E61B-2E63-EA4C-9E54-EDED99DFBFDE}" srcOrd="0" destOrd="0" presId="urn:microsoft.com/office/officeart/2005/8/layout/orgChart1"/>
    <dgm:cxn modelId="{D336906A-79BF-7446-B0D0-8606D58D6F5C}" type="presParOf" srcId="{251ED9F7-7948-E04C-987A-91E7EAFD9AB3}" destId="{7AF59A14-CC76-5B4D-85E7-A9825E4B7DA4}" srcOrd="1" destOrd="0" presId="urn:microsoft.com/office/officeart/2005/8/layout/orgChart1"/>
    <dgm:cxn modelId="{C421DABC-4B70-114D-A8B8-5C1FDCCD23C1}" type="presParOf" srcId="{51EEE03D-E32B-1E43-93BE-D47474C9F3BF}" destId="{2A150A5F-5E94-0247-B7DC-70820BEDC307}" srcOrd="1" destOrd="0" presId="urn:microsoft.com/office/officeart/2005/8/layout/orgChart1"/>
    <dgm:cxn modelId="{7A2F6218-AD8C-FF43-92AA-56FDD3D18908}" type="presParOf" srcId="{51EEE03D-E32B-1E43-93BE-D47474C9F3BF}" destId="{4C4D3571-D990-0648-A215-7FE1A143982F}" srcOrd="2" destOrd="0" presId="urn:microsoft.com/office/officeart/2005/8/layout/orgChart1"/>
    <dgm:cxn modelId="{24F681AE-4F5B-1F48-B22A-D8C399D52516}" type="presParOf" srcId="{D28FD5CE-5ECE-6949-8ECC-0CB928135FE1}" destId="{B469A4D0-50F5-9048-B5BC-3CC2A3A6F8F2}" srcOrd="6" destOrd="0" presId="urn:microsoft.com/office/officeart/2005/8/layout/orgChart1"/>
    <dgm:cxn modelId="{E9BEF7DE-BD22-4C4F-91F5-1C45B02669C1}" type="presParOf" srcId="{D28FD5CE-5ECE-6949-8ECC-0CB928135FE1}" destId="{8A38DC4A-3EDA-A747-AFC7-59776683F201}" srcOrd="7" destOrd="0" presId="urn:microsoft.com/office/officeart/2005/8/layout/orgChart1"/>
    <dgm:cxn modelId="{6A7D08B9-31E9-4B4D-B2F8-C1ABB22D713C}" type="presParOf" srcId="{8A38DC4A-3EDA-A747-AFC7-59776683F201}" destId="{E03B1AEF-F596-174F-B25F-803484600576}" srcOrd="0" destOrd="0" presId="urn:microsoft.com/office/officeart/2005/8/layout/orgChart1"/>
    <dgm:cxn modelId="{58C300CD-6811-4F41-BD6D-2BE6164675ED}" type="presParOf" srcId="{E03B1AEF-F596-174F-B25F-803484600576}" destId="{9673E661-391C-DF4A-877A-58CB62B0CEA2}" srcOrd="0" destOrd="0" presId="urn:microsoft.com/office/officeart/2005/8/layout/orgChart1"/>
    <dgm:cxn modelId="{9C3DC8A5-EA08-7C46-9DA7-FF7DC2D22C96}" type="presParOf" srcId="{E03B1AEF-F596-174F-B25F-803484600576}" destId="{14621B8B-3118-214C-9CE7-397FCD3FA94C}" srcOrd="1" destOrd="0" presId="urn:microsoft.com/office/officeart/2005/8/layout/orgChart1"/>
    <dgm:cxn modelId="{2398F6C7-14E0-9E4E-8C94-C11F6F006DAC}" type="presParOf" srcId="{8A38DC4A-3EDA-A747-AFC7-59776683F201}" destId="{BC709080-9787-FF47-9D51-C7D57BD716F7}" srcOrd="1" destOrd="0" presId="urn:microsoft.com/office/officeart/2005/8/layout/orgChart1"/>
    <dgm:cxn modelId="{8DFB1E9C-6090-C944-861B-2E9B3A08D9E6}" type="presParOf" srcId="{8A38DC4A-3EDA-A747-AFC7-59776683F201}" destId="{687F3D49-68A7-5949-A0ED-AF71C783A26F}" srcOrd="2" destOrd="0" presId="urn:microsoft.com/office/officeart/2005/8/layout/orgChart1"/>
    <dgm:cxn modelId="{73ACAA77-47FA-AE43-8EDF-72F37FB83EED}" type="presParOf" srcId="{D28FD5CE-5ECE-6949-8ECC-0CB928135FE1}" destId="{42E876E3-3550-CA4C-81D1-97C2E79F4DDF}" srcOrd="8" destOrd="0" presId="urn:microsoft.com/office/officeart/2005/8/layout/orgChart1"/>
    <dgm:cxn modelId="{957760E3-DAB2-E647-85E9-22F6415517CB}" type="presParOf" srcId="{D28FD5CE-5ECE-6949-8ECC-0CB928135FE1}" destId="{9A4F59D3-23CA-A148-BABB-67826A95FF15}" srcOrd="9" destOrd="0" presId="urn:microsoft.com/office/officeart/2005/8/layout/orgChart1"/>
    <dgm:cxn modelId="{663967DD-71DB-EB4B-8A75-293119088A03}" type="presParOf" srcId="{9A4F59D3-23CA-A148-BABB-67826A95FF15}" destId="{24E1BAF9-5512-694D-A8BA-11ECFCB71EFE}" srcOrd="0" destOrd="0" presId="urn:microsoft.com/office/officeart/2005/8/layout/orgChart1"/>
    <dgm:cxn modelId="{6E05AE29-30E2-7243-BC14-ED482BF42F57}" type="presParOf" srcId="{24E1BAF9-5512-694D-A8BA-11ECFCB71EFE}" destId="{6692B6BF-1F12-F94D-9D45-5888F78983B6}" srcOrd="0" destOrd="0" presId="urn:microsoft.com/office/officeart/2005/8/layout/orgChart1"/>
    <dgm:cxn modelId="{BD215850-108C-864F-92F2-F33D1EF8CF63}" type="presParOf" srcId="{24E1BAF9-5512-694D-A8BA-11ECFCB71EFE}" destId="{5AF4B519-5264-3648-8161-102B8E73BF15}" srcOrd="1" destOrd="0" presId="urn:microsoft.com/office/officeart/2005/8/layout/orgChart1"/>
    <dgm:cxn modelId="{F4B02E56-115B-0343-A1CC-3BC8F3F23B54}" type="presParOf" srcId="{9A4F59D3-23CA-A148-BABB-67826A95FF15}" destId="{256D11CF-4153-BC4A-A2D0-7E70A770161E}" srcOrd="1" destOrd="0" presId="urn:microsoft.com/office/officeart/2005/8/layout/orgChart1"/>
    <dgm:cxn modelId="{3E4AC783-CFBE-DA45-A201-8860381B0F2C}" type="presParOf" srcId="{9A4F59D3-23CA-A148-BABB-67826A95FF15}" destId="{4851C257-D4DC-3449-BD48-F1EE5EEC9533}" srcOrd="2" destOrd="0" presId="urn:microsoft.com/office/officeart/2005/8/layout/orgChart1"/>
    <dgm:cxn modelId="{9E1F8103-AC62-124A-91F2-9672CD253AC5}" type="presParOf" srcId="{D28FD5CE-5ECE-6949-8ECC-0CB928135FE1}" destId="{765783A9-B5F3-5341-80E4-75022E90E4C4}" srcOrd="10" destOrd="0" presId="urn:microsoft.com/office/officeart/2005/8/layout/orgChart1"/>
    <dgm:cxn modelId="{8A8A311D-379F-A144-B7C2-DF0126E32186}" type="presParOf" srcId="{D28FD5CE-5ECE-6949-8ECC-0CB928135FE1}" destId="{5B02F9B9-2824-1749-95A6-CFF72F97F622}" srcOrd="11" destOrd="0" presId="urn:microsoft.com/office/officeart/2005/8/layout/orgChart1"/>
    <dgm:cxn modelId="{8B52E7F6-A2DB-094B-A598-1DDE980DA006}" type="presParOf" srcId="{5B02F9B9-2824-1749-95A6-CFF72F97F622}" destId="{7DE20344-4ABD-224A-9887-395C27B024DC}" srcOrd="0" destOrd="0" presId="urn:microsoft.com/office/officeart/2005/8/layout/orgChart1"/>
    <dgm:cxn modelId="{A9701FFC-80E0-E742-ABC4-46851F9E6483}" type="presParOf" srcId="{7DE20344-4ABD-224A-9887-395C27B024DC}" destId="{6D02237F-C5B0-FC4D-AC5A-4DD0609D2D68}" srcOrd="0" destOrd="0" presId="urn:microsoft.com/office/officeart/2005/8/layout/orgChart1"/>
    <dgm:cxn modelId="{9203A2EE-6E4F-7D4E-A038-1677625CC617}" type="presParOf" srcId="{7DE20344-4ABD-224A-9887-395C27B024DC}" destId="{4F1DF3D2-16CF-D041-9FC8-B41AA98E3515}" srcOrd="1" destOrd="0" presId="urn:microsoft.com/office/officeart/2005/8/layout/orgChart1"/>
    <dgm:cxn modelId="{90A57AA1-ACCF-C847-BCCF-6239A8872D48}" type="presParOf" srcId="{5B02F9B9-2824-1749-95A6-CFF72F97F622}" destId="{0BCF1F6F-0A65-3A47-A5FD-0CF2CFB66BFD}" srcOrd="1" destOrd="0" presId="urn:microsoft.com/office/officeart/2005/8/layout/orgChart1"/>
    <dgm:cxn modelId="{78D98309-B355-EE49-8904-D3FD04898827}" type="presParOf" srcId="{5B02F9B9-2824-1749-95A6-CFF72F97F622}" destId="{387A5605-9F16-1447-9892-6F9209F83EE9}" srcOrd="2" destOrd="0" presId="urn:microsoft.com/office/officeart/2005/8/layout/orgChart1"/>
    <dgm:cxn modelId="{B0A2E39D-177F-5C4C-9568-6217A4ACC4BA}" type="presParOf" srcId="{D28FD5CE-5ECE-6949-8ECC-0CB928135FE1}" destId="{94CA3869-4B87-5443-8F5B-CDBC7F42272C}" srcOrd="12" destOrd="0" presId="urn:microsoft.com/office/officeart/2005/8/layout/orgChart1"/>
    <dgm:cxn modelId="{077C46B0-A864-F549-8E3F-58DC20A30D00}" type="presParOf" srcId="{D28FD5CE-5ECE-6949-8ECC-0CB928135FE1}" destId="{64BD2B2D-2526-3D45-B4B7-DBC1855E4A55}" srcOrd="13" destOrd="0" presId="urn:microsoft.com/office/officeart/2005/8/layout/orgChart1"/>
    <dgm:cxn modelId="{18E05AFE-EB08-354C-B952-DEF2B3FAE823}" type="presParOf" srcId="{64BD2B2D-2526-3D45-B4B7-DBC1855E4A55}" destId="{EB820538-9BC2-E648-82D2-3D43C448E210}" srcOrd="0" destOrd="0" presId="urn:microsoft.com/office/officeart/2005/8/layout/orgChart1"/>
    <dgm:cxn modelId="{F5659614-BB6A-9D4B-8AFE-D83D8F5A0C51}" type="presParOf" srcId="{EB820538-9BC2-E648-82D2-3D43C448E210}" destId="{956B232D-8803-2940-A931-FD4542DA8733}" srcOrd="0" destOrd="0" presId="urn:microsoft.com/office/officeart/2005/8/layout/orgChart1"/>
    <dgm:cxn modelId="{60DB7A6C-8004-8047-AE90-1083751610D6}" type="presParOf" srcId="{EB820538-9BC2-E648-82D2-3D43C448E210}" destId="{BB899793-05C2-AB40-B1DE-7ED51D699C59}" srcOrd="1" destOrd="0" presId="urn:microsoft.com/office/officeart/2005/8/layout/orgChart1"/>
    <dgm:cxn modelId="{33D66496-ADB3-AC43-BC51-8EE7C8EA7A81}" type="presParOf" srcId="{64BD2B2D-2526-3D45-B4B7-DBC1855E4A55}" destId="{D71EEB2E-D729-FA40-B2CA-F54DAFE88FB9}" srcOrd="1" destOrd="0" presId="urn:microsoft.com/office/officeart/2005/8/layout/orgChart1"/>
    <dgm:cxn modelId="{9DD2CCC5-227C-0947-AADB-196373E9DC55}" type="presParOf" srcId="{64BD2B2D-2526-3D45-B4B7-DBC1855E4A55}" destId="{CE75AA0D-31EA-B94D-8A38-B67CB88680F5}" srcOrd="2" destOrd="0" presId="urn:microsoft.com/office/officeart/2005/8/layout/orgChart1"/>
    <dgm:cxn modelId="{2F43580E-2F88-8743-A069-C1148A18E3AA}" type="presParOf" srcId="{6B06379B-FF4C-F04F-AF04-3B65C6343DDA}" destId="{FEEFA26F-A092-664E-B843-419FF77FB519}" srcOrd="2" destOrd="0" presId="urn:microsoft.com/office/officeart/2005/8/layout/orgChart1"/>
    <dgm:cxn modelId="{89CBA2F8-337D-2549-997B-632BE32BA817}" type="presParOf" srcId="{FEEFA26F-A092-664E-B843-419FF77FB519}" destId="{D1FDF56F-1DC0-C34C-9009-A5E1A3B5C7F9}" srcOrd="0" destOrd="0" presId="urn:microsoft.com/office/officeart/2005/8/layout/orgChart1"/>
    <dgm:cxn modelId="{88ECBB51-0324-F047-A6C2-B893D80AA041}" type="presParOf" srcId="{FEEFA26F-A092-664E-B843-419FF77FB519}" destId="{766A7A75-3AE8-9447-9C54-1D710053AA3A}" srcOrd="1" destOrd="0" presId="urn:microsoft.com/office/officeart/2005/8/layout/orgChart1"/>
    <dgm:cxn modelId="{8B32DE39-D5AE-A545-8E4E-FD7C66D9B27C}" type="presParOf" srcId="{766A7A75-3AE8-9447-9C54-1D710053AA3A}" destId="{DB6FA3CE-F239-204D-BF4F-27A2E194A493}" srcOrd="0" destOrd="0" presId="urn:microsoft.com/office/officeart/2005/8/layout/orgChart1"/>
    <dgm:cxn modelId="{B2F64B03-BAFE-1A47-AC0A-55D47409E380}" type="presParOf" srcId="{DB6FA3CE-F239-204D-BF4F-27A2E194A493}" destId="{A3542AA2-03FF-E64C-89A7-2D4F967970F0}" srcOrd="0" destOrd="0" presId="urn:microsoft.com/office/officeart/2005/8/layout/orgChart1"/>
    <dgm:cxn modelId="{E6112E8E-BD4C-8043-9D53-5D6E12B4E5CE}" type="presParOf" srcId="{DB6FA3CE-F239-204D-BF4F-27A2E194A493}" destId="{451E6962-C477-9A49-983F-ABEB0A9FECA3}" srcOrd="1" destOrd="0" presId="urn:microsoft.com/office/officeart/2005/8/layout/orgChart1"/>
    <dgm:cxn modelId="{E0858CC1-FBAE-794D-93AB-C3FC7C7AE1FC}" type="presParOf" srcId="{766A7A75-3AE8-9447-9C54-1D710053AA3A}" destId="{2090B736-839C-C24A-9D57-5E34790FB272}" srcOrd="1" destOrd="0" presId="urn:microsoft.com/office/officeart/2005/8/layout/orgChart1"/>
    <dgm:cxn modelId="{BF80B4BE-6819-4244-A8FC-896487982A82}" type="presParOf" srcId="{766A7A75-3AE8-9447-9C54-1D710053AA3A}" destId="{1C2FEB4C-3580-964C-9FD6-9B7FED2341F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351DC5-7849-5B46-9327-A2E5DE47066F}" type="doc">
      <dgm:prSet loTypeId="urn:microsoft.com/office/officeart/2005/8/layout/vProcess5" loCatId="" qsTypeId="urn:microsoft.com/office/officeart/2005/8/quickstyle/simple4" qsCatId="simple" csTypeId="urn:microsoft.com/office/officeart/2005/8/colors/colorful1" csCatId="colorful" phldr="1"/>
      <dgm:spPr/>
      <dgm:t>
        <a:bodyPr/>
        <a:lstStyle/>
        <a:p>
          <a:endParaRPr lang="en-US"/>
        </a:p>
      </dgm:t>
    </dgm:pt>
    <dgm:pt modelId="{1F926AA4-B56A-8E4B-B0DF-B228E353F104}">
      <dgm:prSet phldrT="[Text]"/>
      <dgm:spPr/>
      <dgm:t>
        <a:bodyPr/>
        <a:lstStyle/>
        <a:p>
          <a:r>
            <a:rPr lang="en-US" smtClean="0"/>
            <a:t>NOI</a:t>
          </a:r>
          <a:endParaRPr lang="en-US" dirty="0"/>
        </a:p>
      </dgm:t>
    </dgm:pt>
    <dgm:pt modelId="{9AF24D43-B314-4948-89D6-DD2B0D54DB58}" type="parTrans" cxnId="{1D199152-3332-7D40-AB76-606F50FE24CB}">
      <dgm:prSet/>
      <dgm:spPr/>
      <dgm:t>
        <a:bodyPr/>
        <a:lstStyle/>
        <a:p>
          <a:endParaRPr lang="en-US">
            <a:solidFill>
              <a:schemeClr val="tx2"/>
            </a:solidFill>
          </a:endParaRPr>
        </a:p>
      </dgm:t>
    </dgm:pt>
    <dgm:pt modelId="{5A4BA484-7127-A847-8CBA-F6750CBF8188}" type="sibTrans" cxnId="{1D199152-3332-7D40-AB76-606F50FE24CB}">
      <dgm:prSet/>
      <dgm:spPr/>
      <dgm:t>
        <a:bodyPr/>
        <a:lstStyle/>
        <a:p>
          <a:endParaRPr lang="en-US">
            <a:solidFill>
              <a:schemeClr val="tx2"/>
            </a:solidFill>
          </a:endParaRPr>
        </a:p>
      </dgm:t>
    </dgm:pt>
    <dgm:pt modelId="{4AFDB979-EAAF-E94D-A5F0-0FA33D08A72F}">
      <dgm:prSet phldrT="[Text]"/>
      <dgm:spPr/>
      <dgm:t>
        <a:bodyPr/>
        <a:lstStyle/>
        <a:p>
          <a:r>
            <a:rPr lang="en-US" smtClean="0"/>
            <a:t>NPRM</a:t>
          </a:r>
          <a:endParaRPr lang="en-US" dirty="0"/>
        </a:p>
      </dgm:t>
    </dgm:pt>
    <dgm:pt modelId="{02A31194-4A33-B045-A398-7A4AE4FA2777}" type="parTrans" cxnId="{0CB61123-0283-C44D-888D-0F0813A1C221}">
      <dgm:prSet/>
      <dgm:spPr/>
      <dgm:t>
        <a:bodyPr/>
        <a:lstStyle/>
        <a:p>
          <a:endParaRPr lang="en-US">
            <a:solidFill>
              <a:schemeClr val="tx2"/>
            </a:solidFill>
          </a:endParaRPr>
        </a:p>
      </dgm:t>
    </dgm:pt>
    <dgm:pt modelId="{5F61EA53-7B68-D34D-9D4A-6965478EC88A}" type="sibTrans" cxnId="{0CB61123-0283-C44D-888D-0F0813A1C221}">
      <dgm:prSet/>
      <dgm:spPr/>
      <dgm:t>
        <a:bodyPr/>
        <a:lstStyle/>
        <a:p>
          <a:endParaRPr lang="en-US">
            <a:solidFill>
              <a:schemeClr val="tx2"/>
            </a:solidFill>
          </a:endParaRPr>
        </a:p>
      </dgm:t>
    </dgm:pt>
    <dgm:pt modelId="{D247A9BC-1436-584C-9643-D6F80DF2FADE}">
      <dgm:prSet phldrT="[Text]"/>
      <dgm:spPr/>
      <dgm:t>
        <a:bodyPr/>
        <a:lstStyle/>
        <a:p>
          <a:r>
            <a:rPr lang="en-US" smtClean="0"/>
            <a:t>R&amp;O</a:t>
          </a:r>
          <a:endParaRPr lang="en-US" dirty="0"/>
        </a:p>
      </dgm:t>
    </dgm:pt>
    <dgm:pt modelId="{1D054C1C-6036-9C45-A2DA-7C1964D597C9}" type="parTrans" cxnId="{E2C59DFD-6538-724F-8499-868E2933EA3F}">
      <dgm:prSet/>
      <dgm:spPr/>
      <dgm:t>
        <a:bodyPr/>
        <a:lstStyle/>
        <a:p>
          <a:endParaRPr lang="en-US">
            <a:solidFill>
              <a:schemeClr val="tx2"/>
            </a:solidFill>
          </a:endParaRPr>
        </a:p>
      </dgm:t>
    </dgm:pt>
    <dgm:pt modelId="{6ADAF57A-0908-3244-A408-E337C2AF73DC}" type="sibTrans" cxnId="{E2C59DFD-6538-724F-8499-868E2933EA3F}">
      <dgm:prSet/>
      <dgm:spPr/>
      <dgm:t>
        <a:bodyPr/>
        <a:lstStyle/>
        <a:p>
          <a:endParaRPr lang="en-US">
            <a:solidFill>
              <a:schemeClr val="tx2"/>
            </a:solidFill>
          </a:endParaRPr>
        </a:p>
      </dgm:t>
    </dgm:pt>
    <dgm:pt modelId="{B48080C9-172B-9C44-96DB-59A874337DA2}">
      <dgm:prSet phldrT="[Text]"/>
      <dgm:spPr/>
      <dgm:t>
        <a:bodyPr/>
        <a:lstStyle/>
        <a:p>
          <a:r>
            <a:rPr lang="en-US" dirty="0" smtClean="0"/>
            <a:t>Notice of Inquiry</a:t>
          </a:r>
          <a:endParaRPr lang="en-US" dirty="0"/>
        </a:p>
      </dgm:t>
    </dgm:pt>
    <dgm:pt modelId="{A12961C0-AF8F-2B43-B95E-09ABBB6405A3}" type="parTrans" cxnId="{2168BF44-9B8E-0A4A-8771-CC8C5B5A70E3}">
      <dgm:prSet/>
      <dgm:spPr/>
      <dgm:t>
        <a:bodyPr/>
        <a:lstStyle/>
        <a:p>
          <a:endParaRPr lang="en-US">
            <a:solidFill>
              <a:schemeClr val="tx2"/>
            </a:solidFill>
          </a:endParaRPr>
        </a:p>
      </dgm:t>
    </dgm:pt>
    <dgm:pt modelId="{72D6E42F-C608-9848-BE7F-6785E9667DD3}" type="sibTrans" cxnId="{2168BF44-9B8E-0A4A-8771-CC8C5B5A70E3}">
      <dgm:prSet/>
      <dgm:spPr/>
      <dgm:t>
        <a:bodyPr/>
        <a:lstStyle/>
        <a:p>
          <a:endParaRPr lang="en-US">
            <a:solidFill>
              <a:schemeClr val="tx2"/>
            </a:solidFill>
          </a:endParaRPr>
        </a:p>
      </dgm:t>
    </dgm:pt>
    <dgm:pt modelId="{8A0BF537-CA02-DF44-B814-B6AC38AEB392}">
      <dgm:prSet phldrT="[Text]"/>
      <dgm:spPr/>
      <dgm:t>
        <a:bodyPr/>
        <a:lstStyle/>
        <a:p>
          <a:r>
            <a:rPr lang="en-US" smtClean="0"/>
            <a:t>Notice of Proposed Rule Making</a:t>
          </a:r>
          <a:endParaRPr lang="en-US" dirty="0"/>
        </a:p>
      </dgm:t>
    </dgm:pt>
    <dgm:pt modelId="{1BC50688-0C4B-D74A-9CD5-66C51B2A6F11}" type="parTrans" cxnId="{CFAB9D36-4BE1-BB45-B527-7594D8E7C63D}">
      <dgm:prSet/>
      <dgm:spPr/>
      <dgm:t>
        <a:bodyPr/>
        <a:lstStyle/>
        <a:p>
          <a:endParaRPr lang="en-US">
            <a:solidFill>
              <a:schemeClr val="tx2"/>
            </a:solidFill>
          </a:endParaRPr>
        </a:p>
      </dgm:t>
    </dgm:pt>
    <dgm:pt modelId="{E4A6D02F-F25E-2A4B-AB2A-37DDF252EC21}" type="sibTrans" cxnId="{CFAB9D36-4BE1-BB45-B527-7594D8E7C63D}">
      <dgm:prSet/>
      <dgm:spPr/>
      <dgm:t>
        <a:bodyPr/>
        <a:lstStyle/>
        <a:p>
          <a:endParaRPr lang="en-US">
            <a:solidFill>
              <a:schemeClr val="tx2"/>
            </a:solidFill>
          </a:endParaRPr>
        </a:p>
      </dgm:t>
    </dgm:pt>
    <dgm:pt modelId="{72DC1839-3B47-1C42-9420-9B9F2B6B8A4E}">
      <dgm:prSet phldrT="[Text]"/>
      <dgm:spPr/>
      <dgm:t>
        <a:bodyPr/>
        <a:lstStyle/>
        <a:p>
          <a:r>
            <a:rPr lang="en-US" smtClean="0"/>
            <a:t>Report &amp; Order</a:t>
          </a:r>
          <a:endParaRPr lang="en-US" dirty="0"/>
        </a:p>
      </dgm:t>
    </dgm:pt>
    <dgm:pt modelId="{C83CED5C-8D15-AB46-AA54-44EBDDD9C47E}" type="parTrans" cxnId="{3682558F-EACF-D84C-A9CF-BEFF9A42B867}">
      <dgm:prSet/>
      <dgm:spPr/>
      <dgm:t>
        <a:bodyPr/>
        <a:lstStyle/>
        <a:p>
          <a:endParaRPr lang="en-US">
            <a:solidFill>
              <a:schemeClr val="tx2"/>
            </a:solidFill>
          </a:endParaRPr>
        </a:p>
      </dgm:t>
    </dgm:pt>
    <dgm:pt modelId="{6FB0278E-3358-A245-97BC-95167A8CC32D}" type="sibTrans" cxnId="{3682558F-EACF-D84C-A9CF-BEFF9A42B867}">
      <dgm:prSet/>
      <dgm:spPr/>
      <dgm:t>
        <a:bodyPr/>
        <a:lstStyle/>
        <a:p>
          <a:endParaRPr lang="en-US">
            <a:solidFill>
              <a:schemeClr val="tx2"/>
            </a:solidFill>
          </a:endParaRPr>
        </a:p>
      </dgm:t>
    </dgm:pt>
    <dgm:pt modelId="{2BE4B54A-1E36-514D-8125-62EBA77E7AC9}">
      <dgm:prSet phldrT="[Text]"/>
      <dgm:spPr/>
      <dgm:t>
        <a:bodyPr/>
        <a:lstStyle/>
        <a:p>
          <a:r>
            <a:rPr lang="en-US" smtClean="0"/>
            <a:t>Petition for reconsideration</a:t>
          </a:r>
          <a:endParaRPr lang="en-US" dirty="0" smtClean="0"/>
        </a:p>
      </dgm:t>
    </dgm:pt>
    <dgm:pt modelId="{92CF212B-DE65-C040-94FE-9F6D9921D7D2}" type="parTrans" cxnId="{657B7809-3C1E-6C48-9955-95BA882116C3}">
      <dgm:prSet/>
      <dgm:spPr/>
      <dgm:t>
        <a:bodyPr/>
        <a:lstStyle/>
        <a:p>
          <a:endParaRPr lang="en-US"/>
        </a:p>
      </dgm:t>
    </dgm:pt>
    <dgm:pt modelId="{A9C50394-E22B-0D49-9AA3-E4E9E557ADE3}" type="sibTrans" cxnId="{657B7809-3C1E-6C48-9955-95BA882116C3}">
      <dgm:prSet/>
      <dgm:spPr/>
      <dgm:t>
        <a:bodyPr/>
        <a:lstStyle/>
        <a:p>
          <a:endParaRPr lang="en-US"/>
        </a:p>
      </dgm:t>
    </dgm:pt>
    <dgm:pt modelId="{65413676-400C-9240-9B6B-DF7609AC1B44}">
      <dgm:prSet phldrT="[Text]"/>
      <dgm:spPr/>
      <dgm:t>
        <a:bodyPr/>
        <a:lstStyle/>
        <a:p>
          <a:r>
            <a:rPr lang="en-US" smtClean="0"/>
            <a:t>Federal court review</a:t>
          </a:r>
          <a:endParaRPr lang="en-US" dirty="0" smtClean="0"/>
        </a:p>
      </dgm:t>
    </dgm:pt>
    <dgm:pt modelId="{E5F75A31-9447-3243-9F12-154A67A825C9}" type="parTrans" cxnId="{24E86F10-8486-DC49-9C7A-9BAB524BAAEE}">
      <dgm:prSet/>
      <dgm:spPr/>
      <dgm:t>
        <a:bodyPr/>
        <a:lstStyle/>
        <a:p>
          <a:endParaRPr lang="en-US"/>
        </a:p>
      </dgm:t>
    </dgm:pt>
    <dgm:pt modelId="{5351DD80-04CB-8D48-A44D-01EE12F906F9}" type="sibTrans" cxnId="{24E86F10-8486-DC49-9C7A-9BAB524BAAEE}">
      <dgm:prSet/>
      <dgm:spPr/>
      <dgm:t>
        <a:bodyPr/>
        <a:lstStyle/>
        <a:p>
          <a:endParaRPr lang="en-US"/>
        </a:p>
      </dgm:t>
    </dgm:pt>
    <dgm:pt modelId="{7239D670-B96B-864C-A722-AB622D412130}" type="pres">
      <dgm:prSet presAssocID="{D0351DC5-7849-5B46-9327-A2E5DE47066F}" presName="outerComposite" presStyleCnt="0">
        <dgm:presLayoutVars>
          <dgm:chMax val="5"/>
          <dgm:dir/>
          <dgm:resizeHandles val="exact"/>
        </dgm:presLayoutVars>
      </dgm:prSet>
      <dgm:spPr/>
      <dgm:t>
        <a:bodyPr/>
        <a:lstStyle/>
        <a:p>
          <a:endParaRPr lang="en-US"/>
        </a:p>
      </dgm:t>
    </dgm:pt>
    <dgm:pt modelId="{BD7BDA36-ED05-7A45-97EE-69BFFFF6ED61}" type="pres">
      <dgm:prSet presAssocID="{D0351DC5-7849-5B46-9327-A2E5DE47066F}" presName="dummyMaxCanvas" presStyleCnt="0">
        <dgm:presLayoutVars/>
      </dgm:prSet>
      <dgm:spPr/>
      <dgm:t>
        <a:bodyPr/>
        <a:lstStyle/>
        <a:p>
          <a:endParaRPr lang="en-US"/>
        </a:p>
      </dgm:t>
    </dgm:pt>
    <dgm:pt modelId="{6259C1CE-BE5E-2545-A7B0-65F7E68761A8}" type="pres">
      <dgm:prSet presAssocID="{D0351DC5-7849-5B46-9327-A2E5DE47066F}" presName="FiveNodes_1" presStyleLbl="node1" presStyleIdx="0" presStyleCnt="5">
        <dgm:presLayoutVars>
          <dgm:bulletEnabled val="1"/>
        </dgm:presLayoutVars>
      </dgm:prSet>
      <dgm:spPr/>
      <dgm:t>
        <a:bodyPr/>
        <a:lstStyle/>
        <a:p>
          <a:endParaRPr lang="en-US"/>
        </a:p>
      </dgm:t>
    </dgm:pt>
    <dgm:pt modelId="{D0A1AF8F-9120-0C4E-BEB3-3630E6DCB8ED}" type="pres">
      <dgm:prSet presAssocID="{D0351DC5-7849-5B46-9327-A2E5DE47066F}" presName="FiveNodes_2" presStyleLbl="node1" presStyleIdx="1" presStyleCnt="5">
        <dgm:presLayoutVars>
          <dgm:bulletEnabled val="1"/>
        </dgm:presLayoutVars>
      </dgm:prSet>
      <dgm:spPr/>
      <dgm:t>
        <a:bodyPr/>
        <a:lstStyle/>
        <a:p>
          <a:endParaRPr lang="en-US"/>
        </a:p>
      </dgm:t>
    </dgm:pt>
    <dgm:pt modelId="{5C28935B-E73B-1245-8753-65AAF842B7F6}" type="pres">
      <dgm:prSet presAssocID="{D0351DC5-7849-5B46-9327-A2E5DE47066F}" presName="FiveNodes_3" presStyleLbl="node1" presStyleIdx="2" presStyleCnt="5">
        <dgm:presLayoutVars>
          <dgm:bulletEnabled val="1"/>
        </dgm:presLayoutVars>
      </dgm:prSet>
      <dgm:spPr/>
      <dgm:t>
        <a:bodyPr/>
        <a:lstStyle/>
        <a:p>
          <a:endParaRPr lang="en-US"/>
        </a:p>
      </dgm:t>
    </dgm:pt>
    <dgm:pt modelId="{85643EF1-2212-BB45-8831-DBA019CA21CD}" type="pres">
      <dgm:prSet presAssocID="{D0351DC5-7849-5B46-9327-A2E5DE47066F}" presName="FiveNodes_4" presStyleLbl="node1" presStyleIdx="3" presStyleCnt="5">
        <dgm:presLayoutVars>
          <dgm:bulletEnabled val="1"/>
        </dgm:presLayoutVars>
      </dgm:prSet>
      <dgm:spPr/>
      <dgm:t>
        <a:bodyPr/>
        <a:lstStyle/>
        <a:p>
          <a:endParaRPr lang="en-US"/>
        </a:p>
      </dgm:t>
    </dgm:pt>
    <dgm:pt modelId="{7F34BEE4-7059-4042-B0D5-3AB49135E1B8}" type="pres">
      <dgm:prSet presAssocID="{D0351DC5-7849-5B46-9327-A2E5DE47066F}" presName="FiveNodes_5" presStyleLbl="node1" presStyleIdx="4" presStyleCnt="5">
        <dgm:presLayoutVars>
          <dgm:bulletEnabled val="1"/>
        </dgm:presLayoutVars>
      </dgm:prSet>
      <dgm:spPr/>
      <dgm:t>
        <a:bodyPr/>
        <a:lstStyle/>
        <a:p>
          <a:endParaRPr lang="en-US"/>
        </a:p>
      </dgm:t>
    </dgm:pt>
    <dgm:pt modelId="{DB981D69-CFE9-7043-AD92-795DC2E61F41}" type="pres">
      <dgm:prSet presAssocID="{D0351DC5-7849-5B46-9327-A2E5DE47066F}" presName="FiveConn_1-2" presStyleLbl="fgAccFollowNode1" presStyleIdx="0" presStyleCnt="4">
        <dgm:presLayoutVars>
          <dgm:bulletEnabled val="1"/>
        </dgm:presLayoutVars>
      </dgm:prSet>
      <dgm:spPr/>
      <dgm:t>
        <a:bodyPr/>
        <a:lstStyle/>
        <a:p>
          <a:endParaRPr lang="en-US"/>
        </a:p>
      </dgm:t>
    </dgm:pt>
    <dgm:pt modelId="{04B3E6DC-29ED-994F-BFC6-3982B9B2E573}" type="pres">
      <dgm:prSet presAssocID="{D0351DC5-7849-5B46-9327-A2E5DE47066F}" presName="FiveConn_2-3" presStyleLbl="fgAccFollowNode1" presStyleIdx="1" presStyleCnt="4">
        <dgm:presLayoutVars>
          <dgm:bulletEnabled val="1"/>
        </dgm:presLayoutVars>
      </dgm:prSet>
      <dgm:spPr/>
      <dgm:t>
        <a:bodyPr/>
        <a:lstStyle/>
        <a:p>
          <a:endParaRPr lang="en-US"/>
        </a:p>
      </dgm:t>
    </dgm:pt>
    <dgm:pt modelId="{26DB3457-CD95-CC49-B299-8987D52C8AAA}" type="pres">
      <dgm:prSet presAssocID="{D0351DC5-7849-5B46-9327-A2E5DE47066F}" presName="FiveConn_3-4" presStyleLbl="fgAccFollowNode1" presStyleIdx="2" presStyleCnt="4">
        <dgm:presLayoutVars>
          <dgm:bulletEnabled val="1"/>
        </dgm:presLayoutVars>
      </dgm:prSet>
      <dgm:spPr/>
      <dgm:t>
        <a:bodyPr/>
        <a:lstStyle/>
        <a:p>
          <a:endParaRPr lang="en-US"/>
        </a:p>
      </dgm:t>
    </dgm:pt>
    <dgm:pt modelId="{A84F829A-591F-EA42-9230-1218F209E055}" type="pres">
      <dgm:prSet presAssocID="{D0351DC5-7849-5B46-9327-A2E5DE47066F}" presName="FiveConn_4-5" presStyleLbl="fgAccFollowNode1" presStyleIdx="3" presStyleCnt="4">
        <dgm:presLayoutVars>
          <dgm:bulletEnabled val="1"/>
        </dgm:presLayoutVars>
      </dgm:prSet>
      <dgm:spPr/>
      <dgm:t>
        <a:bodyPr/>
        <a:lstStyle/>
        <a:p>
          <a:endParaRPr lang="en-US"/>
        </a:p>
      </dgm:t>
    </dgm:pt>
    <dgm:pt modelId="{CDB6DD8C-1BFA-2E4B-94E2-65AB63785992}" type="pres">
      <dgm:prSet presAssocID="{D0351DC5-7849-5B46-9327-A2E5DE47066F}" presName="FiveNodes_1_text" presStyleLbl="node1" presStyleIdx="4" presStyleCnt="5">
        <dgm:presLayoutVars>
          <dgm:bulletEnabled val="1"/>
        </dgm:presLayoutVars>
      </dgm:prSet>
      <dgm:spPr/>
      <dgm:t>
        <a:bodyPr/>
        <a:lstStyle/>
        <a:p>
          <a:endParaRPr lang="en-US"/>
        </a:p>
      </dgm:t>
    </dgm:pt>
    <dgm:pt modelId="{6B529FAC-7BDC-DE46-B1F7-FC87712E40CA}" type="pres">
      <dgm:prSet presAssocID="{D0351DC5-7849-5B46-9327-A2E5DE47066F}" presName="FiveNodes_2_text" presStyleLbl="node1" presStyleIdx="4" presStyleCnt="5">
        <dgm:presLayoutVars>
          <dgm:bulletEnabled val="1"/>
        </dgm:presLayoutVars>
      </dgm:prSet>
      <dgm:spPr/>
      <dgm:t>
        <a:bodyPr/>
        <a:lstStyle/>
        <a:p>
          <a:endParaRPr lang="en-US"/>
        </a:p>
      </dgm:t>
    </dgm:pt>
    <dgm:pt modelId="{357C0224-A241-D845-A754-A6F756F51353}" type="pres">
      <dgm:prSet presAssocID="{D0351DC5-7849-5B46-9327-A2E5DE47066F}" presName="FiveNodes_3_text" presStyleLbl="node1" presStyleIdx="4" presStyleCnt="5">
        <dgm:presLayoutVars>
          <dgm:bulletEnabled val="1"/>
        </dgm:presLayoutVars>
      </dgm:prSet>
      <dgm:spPr/>
      <dgm:t>
        <a:bodyPr/>
        <a:lstStyle/>
        <a:p>
          <a:endParaRPr lang="en-US"/>
        </a:p>
      </dgm:t>
    </dgm:pt>
    <dgm:pt modelId="{BE0ED076-D6AF-E247-BEB4-96418B74834E}" type="pres">
      <dgm:prSet presAssocID="{D0351DC5-7849-5B46-9327-A2E5DE47066F}" presName="FiveNodes_4_text" presStyleLbl="node1" presStyleIdx="4" presStyleCnt="5">
        <dgm:presLayoutVars>
          <dgm:bulletEnabled val="1"/>
        </dgm:presLayoutVars>
      </dgm:prSet>
      <dgm:spPr/>
      <dgm:t>
        <a:bodyPr/>
        <a:lstStyle/>
        <a:p>
          <a:endParaRPr lang="en-US"/>
        </a:p>
      </dgm:t>
    </dgm:pt>
    <dgm:pt modelId="{FCFAB7E9-9F79-F444-A1D6-4BEC53CA1BD2}" type="pres">
      <dgm:prSet presAssocID="{D0351DC5-7849-5B46-9327-A2E5DE47066F}" presName="FiveNodes_5_text" presStyleLbl="node1" presStyleIdx="4" presStyleCnt="5">
        <dgm:presLayoutVars>
          <dgm:bulletEnabled val="1"/>
        </dgm:presLayoutVars>
      </dgm:prSet>
      <dgm:spPr/>
      <dgm:t>
        <a:bodyPr/>
        <a:lstStyle/>
        <a:p>
          <a:endParaRPr lang="en-US"/>
        </a:p>
      </dgm:t>
    </dgm:pt>
  </dgm:ptLst>
  <dgm:cxnLst>
    <dgm:cxn modelId="{44B73E0C-1BB7-4C44-9585-B833D857916B}" type="presOf" srcId="{B48080C9-172B-9C44-96DB-59A874337DA2}" destId="{CDB6DD8C-1BFA-2E4B-94E2-65AB63785992}" srcOrd="1" destOrd="1" presId="urn:microsoft.com/office/officeart/2005/8/layout/vProcess5"/>
    <dgm:cxn modelId="{0E0A9AD2-E790-8245-951C-12E16C591A59}" type="presOf" srcId="{8A0BF537-CA02-DF44-B814-B6AC38AEB392}" destId="{6B529FAC-7BDC-DE46-B1F7-FC87712E40CA}" srcOrd="1" destOrd="1" presId="urn:microsoft.com/office/officeart/2005/8/layout/vProcess5"/>
    <dgm:cxn modelId="{3682558F-EACF-D84C-A9CF-BEFF9A42B867}" srcId="{D247A9BC-1436-584C-9643-D6F80DF2FADE}" destId="{72DC1839-3B47-1C42-9420-9B9F2B6B8A4E}" srcOrd="0" destOrd="0" parTransId="{C83CED5C-8D15-AB46-AA54-44EBDDD9C47E}" sibTransId="{6FB0278E-3358-A245-97BC-95167A8CC32D}"/>
    <dgm:cxn modelId="{D2D07A86-847A-7E4E-9D96-FDE8AB20E6A7}" type="presOf" srcId="{5A4BA484-7127-A847-8CBA-F6750CBF8188}" destId="{DB981D69-CFE9-7043-AD92-795DC2E61F41}" srcOrd="0" destOrd="0" presId="urn:microsoft.com/office/officeart/2005/8/layout/vProcess5"/>
    <dgm:cxn modelId="{E9DBAAFE-CD4C-774E-AE30-3C4C479A21EB}" type="presOf" srcId="{1F926AA4-B56A-8E4B-B0DF-B228E353F104}" destId="{6259C1CE-BE5E-2545-A7B0-65F7E68761A8}" srcOrd="0" destOrd="0" presId="urn:microsoft.com/office/officeart/2005/8/layout/vProcess5"/>
    <dgm:cxn modelId="{BAF7496E-C2B8-6F4C-9193-B26268C9E0D5}" type="presOf" srcId="{72DC1839-3B47-1C42-9420-9B9F2B6B8A4E}" destId="{5C28935B-E73B-1245-8753-65AAF842B7F6}" srcOrd="0" destOrd="1" presId="urn:microsoft.com/office/officeart/2005/8/layout/vProcess5"/>
    <dgm:cxn modelId="{16509643-4573-F444-9D19-D90E228E6E68}" type="presOf" srcId="{B48080C9-172B-9C44-96DB-59A874337DA2}" destId="{6259C1CE-BE5E-2545-A7B0-65F7E68761A8}" srcOrd="0" destOrd="1" presId="urn:microsoft.com/office/officeart/2005/8/layout/vProcess5"/>
    <dgm:cxn modelId="{CFAB9D36-4BE1-BB45-B527-7594D8E7C63D}" srcId="{4AFDB979-EAAF-E94D-A5F0-0FA33D08A72F}" destId="{8A0BF537-CA02-DF44-B814-B6AC38AEB392}" srcOrd="0" destOrd="0" parTransId="{1BC50688-0C4B-D74A-9CD5-66C51B2A6F11}" sibTransId="{E4A6D02F-F25E-2A4B-AB2A-37DDF252EC21}"/>
    <dgm:cxn modelId="{8FE13391-C8F3-064D-831D-4AF0653C9FB3}" type="presOf" srcId="{D247A9BC-1436-584C-9643-D6F80DF2FADE}" destId="{357C0224-A241-D845-A754-A6F756F51353}" srcOrd="1" destOrd="0" presId="urn:microsoft.com/office/officeart/2005/8/layout/vProcess5"/>
    <dgm:cxn modelId="{0CB61123-0283-C44D-888D-0F0813A1C221}" srcId="{D0351DC5-7849-5B46-9327-A2E5DE47066F}" destId="{4AFDB979-EAAF-E94D-A5F0-0FA33D08A72F}" srcOrd="1" destOrd="0" parTransId="{02A31194-4A33-B045-A398-7A4AE4FA2777}" sibTransId="{5F61EA53-7B68-D34D-9D4A-6965478EC88A}"/>
    <dgm:cxn modelId="{23BD0BDD-DB4B-C44B-8790-5549AC1707CF}" type="presOf" srcId="{D0351DC5-7849-5B46-9327-A2E5DE47066F}" destId="{7239D670-B96B-864C-A722-AB622D412130}" srcOrd="0" destOrd="0" presId="urn:microsoft.com/office/officeart/2005/8/layout/vProcess5"/>
    <dgm:cxn modelId="{67BD35DF-18D2-064C-A5D6-37F8A91D8D83}" type="presOf" srcId="{1F926AA4-B56A-8E4B-B0DF-B228E353F104}" destId="{CDB6DD8C-1BFA-2E4B-94E2-65AB63785992}" srcOrd="1" destOrd="0" presId="urn:microsoft.com/office/officeart/2005/8/layout/vProcess5"/>
    <dgm:cxn modelId="{7D3AD465-288F-D74F-8C63-05B486A861C4}" type="presOf" srcId="{4AFDB979-EAAF-E94D-A5F0-0FA33D08A72F}" destId="{D0A1AF8F-9120-0C4E-BEB3-3630E6DCB8ED}" srcOrd="0" destOrd="0" presId="urn:microsoft.com/office/officeart/2005/8/layout/vProcess5"/>
    <dgm:cxn modelId="{BC376C4C-3148-B345-BD2B-8582D39B123E}" type="presOf" srcId="{6ADAF57A-0908-3244-A408-E337C2AF73DC}" destId="{26DB3457-CD95-CC49-B299-8987D52C8AAA}" srcOrd="0" destOrd="0" presId="urn:microsoft.com/office/officeart/2005/8/layout/vProcess5"/>
    <dgm:cxn modelId="{A63AB10E-351D-8747-A9B5-8A68C412F0FA}" type="presOf" srcId="{D247A9BC-1436-584C-9643-D6F80DF2FADE}" destId="{5C28935B-E73B-1245-8753-65AAF842B7F6}" srcOrd="0" destOrd="0" presId="urn:microsoft.com/office/officeart/2005/8/layout/vProcess5"/>
    <dgm:cxn modelId="{8C2CDDAB-7770-4E4D-ABF2-6152721B39C1}" type="presOf" srcId="{65413676-400C-9240-9B6B-DF7609AC1B44}" destId="{FCFAB7E9-9F79-F444-A1D6-4BEC53CA1BD2}" srcOrd="1" destOrd="0" presId="urn:microsoft.com/office/officeart/2005/8/layout/vProcess5"/>
    <dgm:cxn modelId="{657B7809-3C1E-6C48-9955-95BA882116C3}" srcId="{D0351DC5-7849-5B46-9327-A2E5DE47066F}" destId="{2BE4B54A-1E36-514D-8125-62EBA77E7AC9}" srcOrd="3" destOrd="0" parTransId="{92CF212B-DE65-C040-94FE-9F6D9921D7D2}" sibTransId="{A9C50394-E22B-0D49-9AA3-E4E9E557ADE3}"/>
    <dgm:cxn modelId="{52A94B48-3B76-A547-8025-A9D41B6F9192}" type="presOf" srcId="{2BE4B54A-1E36-514D-8125-62EBA77E7AC9}" destId="{85643EF1-2212-BB45-8831-DBA019CA21CD}" srcOrd="0" destOrd="0" presId="urn:microsoft.com/office/officeart/2005/8/layout/vProcess5"/>
    <dgm:cxn modelId="{E2C59DFD-6538-724F-8499-868E2933EA3F}" srcId="{D0351DC5-7849-5B46-9327-A2E5DE47066F}" destId="{D247A9BC-1436-584C-9643-D6F80DF2FADE}" srcOrd="2" destOrd="0" parTransId="{1D054C1C-6036-9C45-A2DA-7C1964D597C9}" sibTransId="{6ADAF57A-0908-3244-A408-E337C2AF73DC}"/>
    <dgm:cxn modelId="{86AD1E76-C978-A541-A41A-C3C9B149C3BB}" type="presOf" srcId="{2BE4B54A-1E36-514D-8125-62EBA77E7AC9}" destId="{BE0ED076-D6AF-E247-BEB4-96418B74834E}" srcOrd="1" destOrd="0" presId="urn:microsoft.com/office/officeart/2005/8/layout/vProcess5"/>
    <dgm:cxn modelId="{0272A4CC-7AE3-9248-9418-AE78B70BF9B3}" type="presOf" srcId="{65413676-400C-9240-9B6B-DF7609AC1B44}" destId="{7F34BEE4-7059-4042-B0D5-3AB49135E1B8}" srcOrd="0" destOrd="0" presId="urn:microsoft.com/office/officeart/2005/8/layout/vProcess5"/>
    <dgm:cxn modelId="{1D05C13E-DADF-5740-9FAD-1F98B76C1180}" type="presOf" srcId="{4AFDB979-EAAF-E94D-A5F0-0FA33D08A72F}" destId="{6B529FAC-7BDC-DE46-B1F7-FC87712E40CA}" srcOrd="1" destOrd="0" presId="urn:microsoft.com/office/officeart/2005/8/layout/vProcess5"/>
    <dgm:cxn modelId="{24E86F10-8486-DC49-9C7A-9BAB524BAAEE}" srcId="{D0351DC5-7849-5B46-9327-A2E5DE47066F}" destId="{65413676-400C-9240-9B6B-DF7609AC1B44}" srcOrd="4" destOrd="0" parTransId="{E5F75A31-9447-3243-9F12-154A67A825C9}" sibTransId="{5351DD80-04CB-8D48-A44D-01EE12F906F9}"/>
    <dgm:cxn modelId="{D96458CD-5794-7241-B053-E5452C4DA033}" type="presOf" srcId="{72DC1839-3B47-1C42-9420-9B9F2B6B8A4E}" destId="{357C0224-A241-D845-A754-A6F756F51353}" srcOrd="1" destOrd="1" presId="urn:microsoft.com/office/officeart/2005/8/layout/vProcess5"/>
    <dgm:cxn modelId="{1D199152-3332-7D40-AB76-606F50FE24CB}" srcId="{D0351DC5-7849-5B46-9327-A2E5DE47066F}" destId="{1F926AA4-B56A-8E4B-B0DF-B228E353F104}" srcOrd="0" destOrd="0" parTransId="{9AF24D43-B314-4948-89D6-DD2B0D54DB58}" sibTransId="{5A4BA484-7127-A847-8CBA-F6750CBF8188}"/>
    <dgm:cxn modelId="{3BD8E840-5C1E-DD47-B077-7679D1063EA2}" type="presOf" srcId="{8A0BF537-CA02-DF44-B814-B6AC38AEB392}" destId="{D0A1AF8F-9120-0C4E-BEB3-3630E6DCB8ED}" srcOrd="0" destOrd="1" presId="urn:microsoft.com/office/officeart/2005/8/layout/vProcess5"/>
    <dgm:cxn modelId="{E30CBBBC-AB69-CB4D-BC32-8A77B1845B99}" type="presOf" srcId="{A9C50394-E22B-0D49-9AA3-E4E9E557ADE3}" destId="{A84F829A-591F-EA42-9230-1218F209E055}" srcOrd="0" destOrd="0" presId="urn:microsoft.com/office/officeart/2005/8/layout/vProcess5"/>
    <dgm:cxn modelId="{FA849806-6293-E94C-B5D8-A7571EF686EF}" type="presOf" srcId="{5F61EA53-7B68-D34D-9D4A-6965478EC88A}" destId="{04B3E6DC-29ED-994F-BFC6-3982B9B2E573}" srcOrd="0" destOrd="0" presId="urn:microsoft.com/office/officeart/2005/8/layout/vProcess5"/>
    <dgm:cxn modelId="{2168BF44-9B8E-0A4A-8771-CC8C5B5A70E3}" srcId="{1F926AA4-B56A-8E4B-B0DF-B228E353F104}" destId="{B48080C9-172B-9C44-96DB-59A874337DA2}" srcOrd="0" destOrd="0" parTransId="{A12961C0-AF8F-2B43-B95E-09ABBB6405A3}" sibTransId="{72D6E42F-C608-9848-BE7F-6785E9667DD3}"/>
    <dgm:cxn modelId="{16B8F741-E165-414B-83E9-11DDC53526D2}" type="presParOf" srcId="{7239D670-B96B-864C-A722-AB622D412130}" destId="{BD7BDA36-ED05-7A45-97EE-69BFFFF6ED61}" srcOrd="0" destOrd="0" presId="urn:microsoft.com/office/officeart/2005/8/layout/vProcess5"/>
    <dgm:cxn modelId="{949ACDED-0CF6-EF45-9016-C45DE6532CA2}" type="presParOf" srcId="{7239D670-B96B-864C-A722-AB622D412130}" destId="{6259C1CE-BE5E-2545-A7B0-65F7E68761A8}" srcOrd="1" destOrd="0" presId="urn:microsoft.com/office/officeart/2005/8/layout/vProcess5"/>
    <dgm:cxn modelId="{7646477B-8D33-BB41-B8CE-9B05C0D9EED9}" type="presParOf" srcId="{7239D670-B96B-864C-A722-AB622D412130}" destId="{D0A1AF8F-9120-0C4E-BEB3-3630E6DCB8ED}" srcOrd="2" destOrd="0" presId="urn:microsoft.com/office/officeart/2005/8/layout/vProcess5"/>
    <dgm:cxn modelId="{BC569D65-C3A3-8B47-B3B3-4CC6653D40A2}" type="presParOf" srcId="{7239D670-B96B-864C-A722-AB622D412130}" destId="{5C28935B-E73B-1245-8753-65AAF842B7F6}" srcOrd="3" destOrd="0" presId="urn:microsoft.com/office/officeart/2005/8/layout/vProcess5"/>
    <dgm:cxn modelId="{770BF190-207C-9F41-B1E3-A5EDD2ACD615}" type="presParOf" srcId="{7239D670-B96B-864C-A722-AB622D412130}" destId="{85643EF1-2212-BB45-8831-DBA019CA21CD}" srcOrd="4" destOrd="0" presId="urn:microsoft.com/office/officeart/2005/8/layout/vProcess5"/>
    <dgm:cxn modelId="{23E1D14B-7586-7442-BE63-A2793FD204A2}" type="presParOf" srcId="{7239D670-B96B-864C-A722-AB622D412130}" destId="{7F34BEE4-7059-4042-B0D5-3AB49135E1B8}" srcOrd="5" destOrd="0" presId="urn:microsoft.com/office/officeart/2005/8/layout/vProcess5"/>
    <dgm:cxn modelId="{D853BCA7-4D71-9148-9B30-5A04D9D5CCE5}" type="presParOf" srcId="{7239D670-B96B-864C-A722-AB622D412130}" destId="{DB981D69-CFE9-7043-AD92-795DC2E61F41}" srcOrd="6" destOrd="0" presId="urn:microsoft.com/office/officeart/2005/8/layout/vProcess5"/>
    <dgm:cxn modelId="{58044BF8-9831-AD43-9FD2-A449B7636F61}" type="presParOf" srcId="{7239D670-B96B-864C-A722-AB622D412130}" destId="{04B3E6DC-29ED-994F-BFC6-3982B9B2E573}" srcOrd="7" destOrd="0" presId="urn:microsoft.com/office/officeart/2005/8/layout/vProcess5"/>
    <dgm:cxn modelId="{7E0FD972-51A5-3145-916F-103B6E7BFF7E}" type="presParOf" srcId="{7239D670-B96B-864C-A722-AB622D412130}" destId="{26DB3457-CD95-CC49-B299-8987D52C8AAA}" srcOrd="8" destOrd="0" presId="urn:microsoft.com/office/officeart/2005/8/layout/vProcess5"/>
    <dgm:cxn modelId="{1AA5D88A-ECB1-854C-A3EB-F05EF017D7AA}" type="presParOf" srcId="{7239D670-B96B-864C-A722-AB622D412130}" destId="{A84F829A-591F-EA42-9230-1218F209E055}" srcOrd="9" destOrd="0" presId="urn:microsoft.com/office/officeart/2005/8/layout/vProcess5"/>
    <dgm:cxn modelId="{A7BD8A0E-FA94-2C41-8D12-8181F7A9C5F5}" type="presParOf" srcId="{7239D670-B96B-864C-A722-AB622D412130}" destId="{CDB6DD8C-1BFA-2E4B-94E2-65AB63785992}" srcOrd="10" destOrd="0" presId="urn:microsoft.com/office/officeart/2005/8/layout/vProcess5"/>
    <dgm:cxn modelId="{B334B517-0AFF-EC42-A307-EDC3189752DC}" type="presParOf" srcId="{7239D670-B96B-864C-A722-AB622D412130}" destId="{6B529FAC-7BDC-DE46-B1F7-FC87712E40CA}" srcOrd="11" destOrd="0" presId="urn:microsoft.com/office/officeart/2005/8/layout/vProcess5"/>
    <dgm:cxn modelId="{8A43C9C7-10F7-E44A-9302-12CC095B55AF}" type="presParOf" srcId="{7239D670-B96B-864C-A722-AB622D412130}" destId="{357C0224-A241-D845-A754-A6F756F51353}" srcOrd="12" destOrd="0" presId="urn:microsoft.com/office/officeart/2005/8/layout/vProcess5"/>
    <dgm:cxn modelId="{BFD8AA15-B7AA-0E4A-91E3-AA3CACC29632}" type="presParOf" srcId="{7239D670-B96B-864C-A722-AB622D412130}" destId="{BE0ED076-D6AF-E247-BEB4-96418B74834E}" srcOrd="13" destOrd="0" presId="urn:microsoft.com/office/officeart/2005/8/layout/vProcess5"/>
    <dgm:cxn modelId="{E71CFBC1-ACFF-7242-8035-A1F20BF43E51}" type="presParOf" srcId="{7239D670-B96B-864C-A722-AB622D412130}" destId="{FCFAB7E9-9F79-F444-A1D6-4BEC53CA1BD2}"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DF56F-1DC0-C34C-9009-A5E1A3B5C7F9}">
      <dsp:nvSpPr>
        <dsp:cNvPr id="0" name=""/>
        <dsp:cNvSpPr/>
      </dsp:nvSpPr>
      <dsp:spPr>
        <a:xfrm>
          <a:off x="4281554" y="772124"/>
          <a:ext cx="161446" cy="707289"/>
        </a:xfrm>
        <a:custGeom>
          <a:avLst/>
          <a:gdLst/>
          <a:ahLst/>
          <a:cxnLst/>
          <a:rect l="0" t="0" r="0" b="0"/>
          <a:pathLst>
            <a:path>
              <a:moveTo>
                <a:pt x="161446" y="0"/>
              </a:moveTo>
              <a:lnTo>
                <a:pt x="161446" y="707289"/>
              </a:lnTo>
              <a:lnTo>
                <a:pt x="0" y="707289"/>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CA3869-4B87-5443-8F5B-CDBC7F42272C}">
      <dsp:nvSpPr>
        <dsp:cNvPr id="0" name=""/>
        <dsp:cNvSpPr/>
      </dsp:nvSpPr>
      <dsp:spPr>
        <a:xfrm>
          <a:off x="4443001" y="772124"/>
          <a:ext cx="3884574" cy="1414579"/>
        </a:xfrm>
        <a:custGeom>
          <a:avLst/>
          <a:gdLst/>
          <a:ahLst/>
          <a:cxnLst/>
          <a:rect l="0" t="0" r="0" b="0"/>
          <a:pathLst>
            <a:path>
              <a:moveTo>
                <a:pt x="0" y="0"/>
              </a:moveTo>
              <a:lnTo>
                <a:pt x="0" y="1253133"/>
              </a:lnTo>
              <a:lnTo>
                <a:pt x="3884574" y="1253133"/>
              </a:lnTo>
              <a:lnTo>
                <a:pt x="3884574" y="1414579"/>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5783A9-B5F3-5341-80E4-75022E90E4C4}">
      <dsp:nvSpPr>
        <dsp:cNvPr id="0" name=""/>
        <dsp:cNvSpPr/>
      </dsp:nvSpPr>
      <dsp:spPr>
        <a:xfrm>
          <a:off x="4443001" y="772124"/>
          <a:ext cx="2699771" cy="1414579"/>
        </a:xfrm>
        <a:custGeom>
          <a:avLst/>
          <a:gdLst/>
          <a:ahLst/>
          <a:cxnLst/>
          <a:rect l="0" t="0" r="0" b="0"/>
          <a:pathLst>
            <a:path>
              <a:moveTo>
                <a:pt x="0" y="0"/>
              </a:moveTo>
              <a:lnTo>
                <a:pt x="0" y="1253133"/>
              </a:lnTo>
              <a:lnTo>
                <a:pt x="2699771" y="1253133"/>
              </a:lnTo>
              <a:lnTo>
                <a:pt x="2699771" y="1414579"/>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E876E3-3550-CA4C-81D1-97C2E79F4DDF}">
      <dsp:nvSpPr>
        <dsp:cNvPr id="0" name=""/>
        <dsp:cNvSpPr/>
      </dsp:nvSpPr>
      <dsp:spPr>
        <a:xfrm>
          <a:off x="4443001" y="772124"/>
          <a:ext cx="1424958" cy="1414579"/>
        </a:xfrm>
        <a:custGeom>
          <a:avLst/>
          <a:gdLst/>
          <a:ahLst/>
          <a:cxnLst/>
          <a:rect l="0" t="0" r="0" b="0"/>
          <a:pathLst>
            <a:path>
              <a:moveTo>
                <a:pt x="0" y="0"/>
              </a:moveTo>
              <a:lnTo>
                <a:pt x="0" y="1253133"/>
              </a:lnTo>
              <a:lnTo>
                <a:pt x="1424958" y="1253133"/>
              </a:lnTo>
              <a:lnTo>
                <a:pt x="1424958" y="1414579"/>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69A4D0-50F5-9048-B5BC-3CC2A3A6F8F2}">
      <dsp:nvSpPr>
        <dsp:cNvPr id="0" name=""/>
        <dsp:cNvSpPr/>
      </dsp:nvSpPr>
      <dsp:spPr>
        <a:xfrm>
          <a:off x="4443001" y="772124"/>
          <a:ext cx="199763" cy="1414579"/>
        </a:xfrm>
        <a:custGeom>
          <a:avLst/>
          <a:gdLst/>
          <a:ahLst/>
          <a:cxnLst/>
          <a:rect l="0" t="0" r="0" b="0"/>
          <a:pathLst>
            <a:path>
              <a:moveTo>
                <a:pt x="0" y="0"/>
              </a:moveTo>
              <a:lnTo>
                <a:pt x="0" y="1253133"/>
              </a:lnTo>
              <a:lnTo>
                <a:pt x="199763" y="1253133"/>
              </a:lnTo>
              <a:lnTo>
                <a:pt x="199763" y="1414579"/>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C906F4-7160-2348-AE33-F86203E28F73}">
      <dsp:nvSpPr>
        <dsp:cNvPr id="0" name=""/>
        <dsp:cNvSpPr/>
      </dsp:nvSpPr>
      <dsp:spPr>
        <a:xfrm>
          <a:off x="3359233" y="772124"/>
          <a:ext cx="1083767" cy="1414579"/>
        </a:xfrm>
        <a:custGeom>
          <a:avLst/>
          <a:gdLst/>
          <a:ahLst/>
          <a:cxnLst/>
          <a:rect l="0" t="0" r="0" b="0"/>
          <a:pathLst>
            <a:path>
              <a:moveTo>
                <a:pt x="1083767" y="0"/>
              </a:moveTo>
              <a:lnTo>
                <a:pt x="1083767" y="1253133"/>
              </a:lnTo>
              <a:lnTo>
                <a:pt x="0" y="1253133"/>
              </a:lnTo>
              <a:lnTo>
                <a:pt x="0" y="1414579"/>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BA0757-6682-1B44-8EAF-5935216A6FEB}">
      <dsp:nvSpPr>
        <dsp:cNvPr id="0" name=""/>
        <dsp:cNvSpPr/>
      </dsp:nvSpPr>
      <dsp:spPr>
        <a:xfrm>
          <a:off x="2035479" y="772124"/>
          <a:ext cx="2407522" cy="1414579"/>
        </a:xfrm>
        <a:custGeom>
          <a:avLst/>
          <a:gdLst/>
          <a:ahLst/>
          <a:cxnLst/>
          <a:rect l="0" t="0" r="0" b="0"/>
          <a:pathLst>
            <a:path>
              <a:moveTo>
                <a:pt x="2407522" y="0"/>
              </a:moveTo>
              <a:lnTo>
                <a:pt x="2407522" y="1253133"/>
              </a:lnTo>
              <a:lnTo>
                <a:pt x="0" y="1253133"/>
              </a:lnTo>
              <a:lnTo>
                <a:pt x="0" y="1414579"/>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FAF0FA-8931-4448-A76F-6E7A6C7CEC2F}">
      <dsp:nvSpPr>
        <dsp:cNvPr id="0" name=""/>
        <dsp:cNvSpPr/>
      </dsp:nvSpPr>
      <dsp:spPr>
        <a:xfrm>
          <a:off x="709249" y="772124"/>
          <a:ext cx="3733752" cy="1414579"/>
        </a:xfrm>
        <a:custGeom>
          <a:avLst/>
          <a:gdLst/>
          <a:ahLst/>
          <a:cxnLst/>
          <a:rect l="0" t="0" r="0" b="0"/>
          <a:pathLst>
            <a:path>
              <a:moveTo>
                <a:pt x="3733752" y="0"/>
              </a:moveTo>
              <a:lnTo>
                <a:pt x="3733752" y="1253133"/>
              </a:lnTo>
              <a:lnTo>
                <a:pt x="0" y="1253133"/>
              </a:lnTo>
              <a:lnTo>
                <a:pt x="0" y="1414579"/>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BD3A47-75A3-934C-A2B6-737DC9B00B8C}">
      <dsp:nvSpPr>
        <dsp:cNvPr id="0" name=""/>
        <dsp:cNvSpPr/>
      </dsp:nvSpPr>
      <dsp:spPr>
        <a:xfrm>
          <a:off x="3674208" y="3331"/>
          <a:ext cx="1537586" cy="768793"/>
        </a:xfrm>
        <a:prstGeom prst="rect">
          <a:avLst/>
        </a:prstGeom>
        <a:solidFill>
          <a:schemeClr val="accent3">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Chairman (D)</a:t>
          </a:r>
          <a:endParaRPr lang="en-US" sz="1000" kern="1200" dirty="0"/>
        </a:p>
      </dsp:txBody>
      <dsp:txXfrm>
        <a:off x="3674208" y="3331"/>
        <a:ext cx="1537586" cy="768793"/>
      </dsp:txXfrm>
    </dsp:sp>
    <dsp:sp modelId="{DAFE4518-00C1-CB45-861D-A9DAF0DC4040}">
      <dsp:nvSpPr>
        <dsp:cNvPr id="0" name=""/>
        <dsp:cNvSpPr/>
      </dsp:nvSpPr>
      <dsp:spPr>
        <a:xfrm>
          <a:off x="204259" y="2186704"/>
          <a:ext cx="1009979" cy="1742992"/>
        </a:xfrm>
        <a:prstGeom prst="rect">
          <a:avLst/>
        </a:prstGeom>
        <a:solidFill>
          <a:schemeClr val="accent5">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Consumer and Governmental Affairs</a:t>
          </a:r>
          <a:endParaRPr lang="en-US" sz="1000" kern="1200" dirty="0"/>
        </a:p>
      </dsp:txBody>
      <dsp:txXfrm>
        <a:off x="204259" y="2186704"/>
        <a:ext cx="1009979" cy="1742992"/>
      </dsp:txXfrm>
    </dsp:sp>
    <dsp:sp modelId="{BC96E5F7-4605-934A-9EC1-B6BFB293D36E}">
      <dsp:nvSpPr>
        <dsp:cNvPr id="0" name=""/>
        <dsp:cNvSpPr/>
      </dsp:nvSpPr>
      <dsp:spPr>
        <a:xfrm>
          <a:off x="1537132" y="2186704"/>
          <a:ext cx="996694" cy="1671840"/>
        </a:xfrm>
        <a:prstGeom prst="rect">
          <a:avLst/>
        </a:prstGeom>
        <a:solidFill>
          <a:schemeClr val="accent5">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Enforcement</a:t>
          </a:r>
          <a:endParaRPr lang="en-US" sz="1000" kern="1200" dirty="0"/>
        </a:p>
      </dsp:txBody>
      <dsp:txXfrm>
        <a:off x="1537132" y="2186704"/>
        <a:ext cx="996694" cy="1671840"/>
      </dsp:txXfrm>
    </dsp:sp>
    <dsp:sp modelId="{43A0E61B-2E63-EA4C-9E54-EDED99DFBFDE}">
      <dsp:nvSpPr>
        <dsp:cNvPr id="0" name=""/>
        <dsp:cNvSpPr/>
      </dsp:nvSpPr>
      <dsp:spPr>
        <a:xfrm>
          <a:off x="2856719" y="2186704"/>
          <a:ext cx="1005028" cy="768793"/>
        </a:xfrm>
        <a:prstGeom prst="rect">
          <a:avLst/>
        </a:prstGeom>
        <a:solidFill>
          <a:schemeClr val="accent5">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International</a:t>
          </a:r>
          <a:endParaRPr lang="en-US" sz="1000" kern="1200" dirty="0"/>
        </a:p>
      </dsp:txBody>
      <dsp:txXfrm>
        <a:off x="2856719" y="2186704"/>
        <a:ext cx="1005028" cy="768793"/>
      </dsp:txXfrm>
    </dsp:sp>
    <dsp:sp modelId="{9673E661-391C-DF4A-877A-58CB62B0CEA2}">
      <dsp:nvSpPr>
        <dsp:cNvPr id="0" name=""/>
        <dsp:cNvSpPr/>
      </dsp:nvSpPr>
      <dsp:spPr>
        <a:xfrm>
          <a:off x="4184640" y="2186704"/>
          <a:ext cx="916247" cy="768793"/>
        </a:xfrm>
        <a:prstGeom prst="rect">
          <a:avLst/>
        </a:prstGeom>
        <a:solidFill>
          <a:schemeClr val="accent5">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Media</a:t>
          </a:r>
          <a:endParaRPr lang="en-US" sz="1000" kern="1200" dirty="0"/>
        </a:p>
      </dsp:txBody>
      <dsp:txXfrm>
        <a:off x="4184640" y="2186704"/>
        <a:ext cx="916247" cy="768793"/>
      </dsp:txXfrm>
    </dsp:sp>
    <dsp:sp modelId="{6692B6BF-1F12-F94D-9D45-5888F78983B6}">
      <dsp:nvSpPr>
        <dsp:cNvPr id="0" name=""/>
        <dsp:cNvSpPr/>
      </dsp:nvSpPr>
      <dsp:spPr>
        <a:xfrm>
          <a:off x="5423781" y="2186704"/>
          <a:ext cx="888356" cy="2178345"/>
        </a:xfrm>
        <a:prstGeom prst="rect">
          <a:avLst/>
        </a:prstGeom>
        <a:solidFill>
          <a:schemeClr val="accent5">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Public Safety &amp; Homeland Security</a:t>
          </a:r>
          <a:endParaRPr lang="en-US" sz="1000" kern="1200" dirty="0"/>
        </a:p>
      </dsp:txBody>
      <dsp:txXfrm>
        <a:off x="5423781" y="2186704"/>
        <a:ext cx="888356" cy="2178345"/>
      </dsp:txXfrm>
    </dsp:sp>
    <dsp:sp modelId="{6D02237F-C5B0-FC4D-AC5A-4DD0609D2D68}">
      <dsp:nvSpPr>
        <dsp:cNvPr id="0" name=""/>
        <dsp:cNvSpPr/>
      </dsp:nvSpPr>
      <dsp:spPr>
        <a:xfrm>
          <a:off x="6635031" y="2186704"/>
          <a:ext cx="1015483" cy="2222858"/>
        </a:xfrm>
        <a:prstGeom prst="rect">
          <a:avLst/>
        </a:prstGeom>
        <a:solidFill>
          <a:schemeClr val="accent5">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Wireless Telecommunications</a:t>
          </a:r>
          <a:endParaRPr lang="en-US" sz="1000" kern="1200" dirty="0"/>
        </a:p>
      </dsp:txBody>
      <dsp:txXfrm>
        <a:off x="6635031" y="2186704"/>
        <a:ext cx="1015483" cy="2222858"/>
      </dsp:txXfrm>
    </dsp:sp>
    <dsp:sp modelId="{956B232D-8803-2940-A931-FD4542DA8733}">
      <dsp:nvSpPr>
        <dsp:cNvPr id="0" name=""/>
        <dsp:cNvSpPr/>
      </dsp:nvSpPr>
      <dsp:spPr>
        <a:xfrm>
          <a:off x="7973407" y="2186704"/>
          <a:ext cx="708335" cy="2226763"/>
        </a:xfrm>
        <a:prstGeom prst="rect">
          <a:avLst/>
        </a:prstGeom>
        <a:solidFill>
          <a:schemeClr val="accent5">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err="1" smtClean="0"/>
            <a:t>Wireline</a:t>
          </a:r>
          <a:r>
            <a:rPr lang="en-US" sz="1000" kern="1200" dirty="0" smtClean="0"/>
            <a:t> Competition</a:t>
          </a:r>
          <a:endParaRPr lang="en-US" sz="1000" kern="1200" dirty="0"/>
        </a:p>
      </dsp:txBody>
      <dsp:txXfrm>
        <a:off x="7973407" y="2186704"/>
        <a:ext cx="708335" cy="2226763"/>
      </dsp:txXfrm>
    </dsp:sp>
    <dsp:sp modelId="{A3542AA2-03FF-E64C-89A7-2D4F967970F0}">
      <dsp:nvSpPr>
        <dsp:cNvPr id="0" name=""/>
        <dsp:cNvSpPr/>
      </dsp:nvSpPr>
      <dsp:spPr>
        <a:xfrm>
          <a:off x="2743968" y="1095017"/>
          <a:ext cx="1537586" cy="768793"/>
        </a:xfrm>
        <a:prstGeom prst="rect">
          <a:avLst/>
        </a:prstGeom>
        <a:solidFill>
          <a:schemeClr val="accent5">
            <a:hueOff val="0"/>
            <a:satOff val="0"/>
            <a:lumOff val="0"/>
            <a:alphaOff val="0"/>
          </a:schemeClr>
        </a:solidFill>
        <a:ln w="47625" cap="flat" cmpd="dbl" algn="ctr">
          <a:solidFill>
            <a:schemeClr val="lt1">
              <a:shade val="80000"/>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4 Commissioners (2 D, 2 R)</a:t>
          </a:r>
          <a:endParaRPr lang="en-US" sz="1000" kern="1200" dirty="0"/>
        </a:p>
      </dsp:txBody>
      <dsp:txXfrm>
        <a:off x="2743968" y="1095017"/>
        <a:ext cx="1537586" cy="7687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9C1CE-BE5E-2545-A7B0-65F7E68761A8}">
      <dsp:nvSpPr>
        <dsp:cNvPr id="0" name=""/>
        <dsp:cNvSpPr/>
      </dsp:nvSpPr>
      <dsp:spPr>
        <a:xfrm>
          <a:off x="0" y="0"/>
          <a:ext cx="4737313" cy="879800"/>
        </a:xfrm>
        <a:prstGeom prst="roundRect">
          <a:avLst>
            <a:gd name="adj" fmla="val 1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smtClean="0"/>
            <a:t>NOI</a:t>
          </a:r>
          <a:endParaRPr lang="en-US" sz="2200" kern="1200" dirty="0"/>
        </a:p>
        <a:p>
          <a:pPr marL="171450" lvl="1" indent="-171450" algn="l" defTabSz="755650">
            <a:lnSpc>
              <a:spcPct val="90000"/>
            </a:lnSpc>
            <a:spcBef>
              <a:spcPct val="0"/>
            </a:spcBef>
            <a:spcAft>
              <a:spcPct val="15000"/>
            </a:spcAft>
            <a:buChar char="••"/>
          </a:pPr>
          <a:r>
            <a:rPr lang="en-US" sz="1700" kern="1200" dirty="0" smtClean="0"/>
            <a:t>Notice of Inquiry</a:t>
          </a:r>
          <a:endParaRPr lang="en-US" sz="1700" kern="1200" dirty="0"/>
        </a:p>
      </dsp:txBody>
      <dsp:txXfrm>
        <a:off x="25768" y="25768"/>
        <a:ext cx="3685003" cy="828264"/>
      </dsp:txXfrm>
    </dsp:sp>
    <dsp:sp modelId="{D0A1AF8F-9120-0C4E-BEB3-3630E6DCB8ED}">
      <dsp:nvSpPr>
        <dsp:cNvPr id="0" name=""/>
        <dsp:cNvSpPr/>
      </dsp:nvSpPr>
      <dsp:spPr>
        <a:xfrm>
          <a:off x="353760" y="1001995"/>
          <a:ext cx="4737313" cy="879800"/>
        </a:xfrm>
        <a:prstGeom prst="roundRect">
          <a:avLst>
            <a:gd name="adj" fmla="val 1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smtClean="0"/>
            <a:t>NPRM</a:t>
          </a:r>
          <a:endParaRPr lang="en-US" sz="2200" kern="1200" dirty="0"/>
        </a:p>
        <a:p>
          <a:pPr marL="171450" lvl="1" indent="-171450" algn="l" defTabSz="755650">
            <a:lnSpc>
              <a:spcPct val="90000"/>
            </a:lnSpc>
            <a:spcBef>
              <a:spcPct val="0"/>
            </a:spcBef>
            <a:spcAft>
              <a:spcPct val="15000"/>
            </a:spcAft>
            <a:buChar char="••"/>
          </a:pPr>
          <a:r>
            <a:rPr lang="en-US" sz="1700" kern="1200" smtClean="0"/>
            <a:t>Notice of Proposed Rule Making</a:t>
          </a:r>
          <a:endParaRPr lang="en-US" sz="1700" kern="1200" dirty="0"/>
        </a:p>
      </dsp:txBody>
      <dsp:txXfrm>
        <a:off x="379528" y="1027763"/>
        <a:ext cx="3760146" cy="828264"/>
      </dsp:txXfrm>
    </dsp:sp>
    <dsp:sp modelId="{5C28935B-E73B-1245-8753-65AAF842B7F6}">
      <dsp:nvSpPr>
        <dsp:cNvPr id="0" name=""/>
        <dsp:cNvSpPr/>
      </dsp:nvSpPr>
      <dsp:spPr>
        <a:xfrm>
          <a:off x="707520" y="2003990"/>
          <a:ext cx="4737313" cy="879800"/>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smtClean="0"/>
            <a:t>R&amp;O</a:t>
          </a:r>
          <a:endParaRPr lang="en-US" sz="2200" kern="1200" dirty="0"/>
        </a:p>
        <a:p>
          <a:pPr marL="171450" lvl="1" indent="-171450" algn="l" defTabSz="755650">
            <a:lnSpc>
              <a:spcPct val="90000"/>
            </a:lnSpc>
            <a:spcBef>
              <a:spcPct val="0"/>
            </a:spcBef>
            <a:spcAft>
              <a:spcPct val="15000"/>
            </a:spcAft>
            <a:buChar char="••"/>
          </a:pPr>
          <a:r>
            <a:rPr lang="en-US" sz="1700" kern="1200" smtClean="0"/>
            <a:t>Report &amp; Order</a:t>
          </a:r>
          <a:endParaRPr lang="en-US" sz="1700" kern="1200" dirty="0"/>
        </a:p>
      </dsp:txBody>
      <dsp:txXfrm>
        <a:off x="733288" y="2029758"/>
        <a:ext cx="3760146" cy="828264"/>
      </dsp:txXfrm>
    </dsp:sp>
    <dsp:sp modelId="{85643EF1-2212-BB45-8831-DBA019CA21CD}">
      <dsp:nvSpPr>
        <dsp:cNvPr id="0" name=""/>
        <dsp:cNvSpPr/>
      </dsp:nvSpPr>
      <dsp:spPr>
        <a:xfrm>
          <a:off x="1061281" y="3005985"/>
          <a:ext cx="4737313" cy="879800"/>
        </a:xfrm>
        <a:prstGeom prst="roundRect">
          <a:avLst>
            <a:gd name="adj" fmla="val 1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smtClean="0"/>
            <a:t>Petition for reconsideration</a:t>
          </a:r>
          <a:endParaRPr lang="en-US" sz="2200" kern="1200" dirty="0" smtClean="0"/>
        </a:p>
      </dsp:txBody>
      <dsp:txXfrm>
        <a:off x="1087049" y="3031753"/>
        <a:ext cx="3760146" cy="828264"/>
      </dsp:txXfrm>
    </dsp:sp>
    <dsp:sp modelId="{7F34BEE4-7059-4042-B0D5-3AB49135E1B8}">
      <dsp:nvSpPr>
        <dsp:cNvPr id="0" name=""/>
        <dsp:cNvSpPr/>
      </dsp:nvSpPr>
      <dsp:spPr>
        <a:xfrm>
          <a:off x="1415041" y="4007981"/>
          <a:ext cx="4737313" cy="879800"/>
        </a:xfrm>
        <a:prstGeom prst="roundRect">
          <a:avLst>
            <a:gd name="adj" fmla="val 10000"/>
          </a:avLst>
        </a:prstGeom>
        <a:solidFill>
          <a:schemeClr val="accent6">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smtClean="0"/>
            <a:t>Federal court review</a:t>
          </a:r>
          <a:endParaRPr lang="en-US" sz="2200" kern="1200" dirty="0" smtClean="0"/>
        </a:p>
      </dsp:txBody>
      <dsp:txXfrm>
        <a:off x="1440809" y="4033749"/>
        <a:ext cx="3760146" cy="828264"/>
      </dsp:txXfrm>
    </dsp:sp>
    <dsp:sp modelId="{DB981D69-CFE9-7043-AD92-795DC2E61F41}">
      <dsp:nvSpPr>
        <dsp:cNvPr id="0" name=""/>
        <dsp:cNvSpPr/>
      </dsp:nvSpPr>
      <dsp:spPr>
        <a:xfrm>
          <a:off x="4165442" y="642743"/>
          <a:ext cx="571870" cy="571870"/>
        </a:xfrm>
        <a:prstGeom prst="downArrow">
          <a:avLst>
            <a:gd name="adj1" fmla="val 55000"/>
            <a:gd name="adj2" fmla="val 45000"/>
          </a:avLst>
        </a:prstGeom>
        <a:solidFill>
          <a:schemeClr val="accent2">
            <a:tint val="40000"/>
            <a:alpha val="90000"/>
            <a:hueOff val="0"/>
            <a:satOff val="0"/>
            <a:lumOff val="0"/>
            <a:alphaOff val="0"/>
          </a:schemeClr>
        </a:solidFill>
        <a:ln w="1000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solidFill>
              <a:schemeClr val="tx2"/>
            </a:solidFill>
          </a:endParaRPr>
        </a:p>
      </dsp:txBody>
      <dsp:txXfrm>
        <a:off x="4294113" y="642743"/>
        <a:ext cx="314528" cy="430332"/>
      </dsp:txXfrm>
    </dsp:sp>
    <dsp:sp modelId="{04B3E6DC-29ED-994F-BFC6-3982B9B2E573}">
      <dsp:nvSpPr>
        <dsp:cNvPr id="0" name=""/>
        <dsp:cNvSpPr/>
      </dsp:nvSpPr>
      <dsp:spPr>
        <a:xfrm>
          <a:off x="4519203" y="1644738"/>
          <a:ext cx="571870" cy="571870"/>
        </a:xfrm>
        <a:prstGeom prst="downArrow">
          <a:avLst>
            <a:gd name="adj1" fmla="val 55000"/>
            <a:gd name="adj2" fmla="val 45000"/>
          </a:avLst>
        </a:prstGeom>
        <a:solidFill>
          <a:schemeClr val="accent3">
            <a:tint val="40000"/>
            <a:alpha val="90000"/>
            <a:hueOff val="0"/>
            <a:satOff val="0"/>
            <a:lumOff val="0"/>
            <a:alphaOff val="0"/>
          </a:schemeClr>
        </a:solidFill>
        <a:ln w="10000"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solidFill>
              <a:schemeClr val="tx2"/>
            </a:solidFill>
          </a:endParaRPr>
        </a:p>
      </dsp:txBody>
      <dsp:txXfrm>
        <a:off x="4647874" y="1644738"/>
        <a:ext cx="314528" cy="430332"/>
      </dsp:txXfrm>
    </dsp:sp>
    <dsp:sp modelId="{26DB3457-CD95-CC49-B299-8987D52C8AAA}">
      <dsp:nvSpPr>
        <dsp:cNvPr id="0" name=""/>
        <dsp:cNvSpPr/>
      </dsp:nvSpPr>
      <dsp:spPr>
        <a:xfrm>
          <a:off x="4872963" y="2632070"/>
          <a:ext cx="571870" cy="571870"/>
        </a:xfrm>
        <a:prstGeom prst="downArrow">
          <a:avLst>
            <a:gd name="adj1" fmla="val 55000"/>
            <a:gd name="adj2" fmla="val 45000"/>
          </a:avLst>
        </a:prstGeom>
        <a:solidFill>
          <a:schemeClr val="accent4">
            <a:tint val="40000"/>
            <a:alpha val="90000"/>
            <a:hueOff val="0"/>
            <a:satOff val="0"/>
            <a:lumOff val="0"/>
            <a:alphaOff val="0"/>
          </a:schemeClr>
        </a:solidFill>
        <a:ln w="10000"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solidFill>
              <a:schemeClr val="tx2"/>
            </a:solidFill>
          </a:endParaRPr>
        </a:p>
      </dsp:txBody>
      <dsp:txXfrm>
        <a:off x="5001634" y="2632070"/>
        <a:ext cx="314528" cy="430332"/>
      </dsp:txXfrm>
    </dsp:sp>
    <dsp:sp modelId="{A84F829A-591F-EA42-9230-1218F209E055}">
      <dsp:nvSpPr>
        <dsp:cNvPr id="0" name=""/>
        <dsp:cNvSpPr/>
      </dsp:nvSpPr>
      <dsp:spPr>
        <a:xfrm>
          <a:off x="5226724" y="3643841"/>
          <a:ext cx="571870" cy="571870"/>
        </a:xfrm>
        <a:prstGeom prst="downArrow">
          <a:avLst>
            <a:gd name="adj1" fmla="val 55000"/>
            <a:gd name="adj2" fmla="val 45000"/>
          </a:avLst>
        </a:prstGeom>
        <a:solidFill>
          <a:schemeClr val="accent5">
            <a:tint val="40000"/>
            <a:alpha val="90000"/>
            <a:hueOff val="0"/>
            <a:satOff val="0"/>
            <a:lumOff val="0"/>
            <a:alphaOff val="0"/>
          </a:schemeClr>
        </a:solidFill>
        <a:ln w="10000"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5355395" y="3643841"/>
        <a:ext cx="314528" cy="43033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6D30CD-6899-6140-963A-94B851B7510F}" type="datetimeFigureOut">
              <a:rPr lang="en-US" smtClean="0"/>
              <a:t>4/7/13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0C0A5A0-20B8-5845-B296-F5DC4DA2C15F}" type="slidenum">
              <a:rPr lang="en-US" smtClean="0"/>
              <a:t>‹#›</a:t>
            </a:fld>
            <a:endParaRPr lang="en-US"/>
          </a:p>
        </p:txBody>
      </p:sp>
    </p:spTree>
    <p:extLst>
      <p:ext uri="{BB962C8B-B14F-4D97-AF65-F5344CB8AC3E}">
        <p14:creationId xmlns:p14="http://schemas.microsoft.com/office/powerpoint/2010/main" val="38597503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1A53CB-FB90-6D45-9080-072553F095BF}" type="datetimeFigureOut">
              <a:rPr lang="en-US" smtClean="0"/>
              <a:t>4/7/13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5F06E4-1E70-6448-B485-85C3438B8AB9}" type="slidenum">
              <a:rPr lang="en-US" smtClean="0"/>
              <a:t>‹#›</a:t>
            </a:fld>
            <a:endParaRPr lang="en-US"/>
          </a:p>
        </p:txBody>
      </p:sp>
    </p:spTree>
    <p:extLst>
      <p:ext uri="{BB962C8B-B14F-4D97-AF65-F5344CB8AC3E}">
        <p14:creationId xmlns:p14="http://schemas.microsoft.com/office/powerpoint/2010/main" val="233216511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www.nist.gov</a:t>
            </a:r>
            <a:r>
              <a:rPr lang="en-US" dirty="0" smtClean="0"/>
              <a:t>/director/</a:t>
            </a:r>
            <a:r>
              <a:rPr lang="en-US" dirty="0" err="1" smtClean="0"/>
              <a:t>sco</a:t>
            </a:r>
            <a:r>
              <a:rPr lang="en-US" dirty="0" smtClean="0"/>
              <a:t>/upload/2_3_Hurst.pdf</a:t>
            </a:r>
            <a:endParaRPr lang="en-US" dirty="0"/>
          </a:p>
        </p:txBody>
      </p:sp>
      <p:sp>
        <p:nvSpPr>
          <p:cNvPr id="4" name="Slide Number Placeholder 3"/>
          <p:cNvSpPr>
            <a:spLocks noGrp="1"/>
          </p:cNvSpPr>
          <p:nvPr>
            <p:ph type="sldNum" sz="quarter" idx="10"/>
          </p:nvPr>
        </p:nvSpPr>
        <p:spPr/>
        <p:txBody>
          <a:bodyPr/>
          <a:lstStyle/>
          <a:p>
            <a:fld id="{AD5F06E4-1E70-6448-B485-85C3438B8AB9}" type="slidenum">
              <a:rPr lang="en-US" smtClean="0"/>
              <a:t>6</a:t>
            </a:fld>
            <a:endParaRPr lang="en-US"/>
          </a:p>
        </p:txBody>
      </p:sp>
    </p:spTree>
    <p:extLst>
      <p:ext uri="{BB962C8B-B14F-4D97-AF65-F5344CB8AC3E}">
        <p14:creationId xmlns:p14="http://schemas.microsoft.com/office/powerpoint/2010/main" val="1312785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www.nist.gov</a:t>
            </a:r>
            <a:r>
              <a:rPr lang="en-US" dirty="0" smtClean="0"/>
              <a:t>/director/</a:t>
            </a:r>
            <a:r>
              <a:rPr lang="en-US" dirty="0" err="1" smtClean="0"/>
              <a:t>sco</a:t>
            </a:r>
            <a:r>
              <a:rPr lang="en-US" dirty="0" smtClean="0"/>
              <a:t>/upload/2_3_Hurst.pdf</a:t>
            </a:r>
            <a:endParaRPr lang="en-US" dirty="0"/>
          </a:p>
        </p:txBody>
      </p:sp>
      <p:sp>
        <p:nvSpPr>
          <p:cNvPr id="4" name="Slide Number Placeholder 3"/>
          <p:cNvSpPr>
            <a:spLocks noGrp="1"/>
          </p:cNvSpPr>
          <p:nvPr>
            <p:ph type="sldNum" sz="quarter" idx="10"/>
          </p:nvPr>
        </p:nvSpPr>
        <p:spPr/>
        <p:txBody>
          <a:bodyPr/>
          <a:lstStyle/>
          <a:p>
            <a:fld id="{AD5F06E4-1E70-6448-B485-85C3438B8AB9}" type="slidenum">
              <a:rPr lang="en-US" smtClean="0"/>
              <a:t>7</a:t>
            </a:fld>
            <a:endParaRPr lang="en-US"/>
          </a:p>
        </p:txBody>
      </p:sp>
    </p:spTree>
    <p:extLst>
      <p:ext uri="{BB962C8B-B14F-4D97-AF65-F5344CB8AC3E}">
        <p14:creationId xmlns:p14="http://schemas.microsoft.com/office/powerpoint/2010/main" val="1312785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E173964-CF7B-5943-8F6E-639C324CF2F8}" type="datetime1">
              <a:rPr lang="en-US" smtClean="0"/>
              <a:t>4/7/13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US" smtClean="0"/>
              <a:t>LISPI</a:t>
            </a: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6988DB3-7906-FE49-941C-A177E89EF2E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486380-B0CB-3D48-AF1A-5015EFADBF4B}" type="datetime1">
              <a:rPr lang="en-US" smtClean="0"/>
              <a:t>4/7/13</a:t>
            </a:fld>
            <a:endParaRPr lang="en-US"/>
          </a:p>
        </p:txBody>
      </p:sp>
      <p:sp>
        <p:nvSpPr>
          <p:cNvPr id="5" name="Footer Placeholder 4"/>
          <p:cNvSpPr>
            <a:spLocks noGrp="1"/>
          </p:cNvSpPr>
          <p:nvPr>
            <p:ph type="ftr" sz="quarter" idx="11"/>
          </p:nvPr>
        </p:nvSpPr>
        <p:spPr/>
        <p:txBody>
          <a:bodyPr/>
          <a:lstStyle/>
          <a:p>
            <a:r>
              <a:rPr lang="en-US" smtClean="0"/>
              <a:t>LISPI</a:t>
            </a:r>
            <a:endParaRPr lang="en-US"/>
          </a:p>
        </p:txBody>
      </p:sp>
      <p:sp>
        <p:nvSpPr>
          <p:cNvPr id="6" name="Slide Number Placeholder 5"/>
          <p:cNvSpPr>
            <a:spLocks noGrp="1"/>
          </p:cNvSpPr>
          <p:nvPr>
            <p:ph type="sldNum" sz="quarter" idx="12"/>
          </p:nvPr>
        </p:nvSpPr>
        <p:spPr/>
        <p:txBody>
          <a:bodyPr/>
          <a:lstStyle/>
          <a:p>
            <a:fld id="{76988DB3-7906-FE49-941C-A177E89EF2E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0C030194-2967-494F-B601-62B6FEE6D7C7}" type="datetime1">
              <a:rPr lang="en-US" smtClean="0"/>
              <a:t>4/7/13</a:t>
            </a:fld>
            <a:endParaRPr lang="en-US"/>
          </a:p>
        </p:txBody>
      </p:sp>
      <p:sp>
        <p:nvSpPr>
          <p:cNvPr id="5" name="Footer Placeholder 4"/>
          <p:cNvSpPr>
            <a:spLocks noGrp="1"/>
          </p:cNvSpPr>
          <p:nvPr>
            <p:ph type="ftr" sz="quarter" idx="11"/>
          </p:nvPr>
        </p:nvSpPr>
        <p:spPr>
          <a:xfrm>
            <a:off x="457201" y="6248207"/>
            <a:ext cx="5573483" cy="365125"/>
          </a:xfrm>
        </p:spPr>
        <p:txBody>
          <a:bodyPr/>
          <a:lstStyle/>
          <a:p>
            <a:r>
              <a:rPr lang="en-US" smtClean="0"/>
              <a:t>LISPI</a:t>
            </a: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76988DB3-7906-FE49-941C-A177E89EF2E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6B3AD17-9FC2-CD4F-A325-36ABC03D9871}" type="datetime1">
              <a:rPr lang="en-US" smtClean="0"/>
              <a:t>4/7/13</a:t>
            </a:fld>
            <a:endParaRPr lang="en-US"/>
          </a:p>
        </p:txBody>
      </p:sp>
      <p:sp>
        <p:nvSpPr>
          <p:cNvPr id="5" name="Footer Placeholder 4"/>
          <p:cNvSpPr>
            <a:spLocks noGrp="1"/>
          </p:cNvSpPr>
          <p:nvPr>
            <p:ph type="ftr" sz="quarter" idx="11"/>
          </p:nvPr>
        </p:nvSpPr>
        <p:spPr/>
        <p:txBody>
          <a:bodyPr/>
          <a:lstStyle/>
          <a:p>
            <a:r>
              <a:rPr lang="en-US" smtClean="0"/>
              <a:t>LISPI</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6988DB3-7906-FE49-941C-A177E89EF2E4}"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91F04FDD-221D-1F4E-B14B-00FDF57EBD84}" type="datetime1">
              <a:rPr lang="en-US" smtClean="0"/>
              <a:t>4/7/13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6988DB3-7906-FE49-941C-A177E89EF2E4}" type="slidenum">
              <a:rPr lang="en-US" smtClean="0"/>
              <a:t>‹#›</a:t>
            </a:fld>
            <a:endParaRPr lang="en-US"/>
          </a:p>
        </p:txBody>
      </p:sp>
      <p:sp>
        <p:nvSpPr>
          <p:cNvPr id="14" name="Footer Placeholder 13"/>
          <p:cNvSpPr>
            <a:spLocks noGrp="1"/>
          </p:cNvSpPr>
          <p:nvPr>
            <p:ph type="ftr" sz="quarter" idx="12"/>
          </p:nvPr>
        </p:nvSpPr>
        <p:spPr/>
        <p:txBody>
          <a:bodyPr/>
          <a:lstStyle/>
          <a:p>
            <a:r>
              <a:rPr lang="en-US" smtClean="0"/>
              <a:t>LISPI</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62400F8F-D1A9-B347-8944-C9DB7360EA3F}" type="datetime1">
              <a:rPr lang="en-US" smtClean="0"/>
              <a:t>4/7/13</a:t>
            </a:fld>
            <a:endParaRPr lang="en-US"/>
          </a:p>
        </p:txBody>
      </p:sp>
      <p:sp>
        <p:nvSpPr>
          <p:cNvPr id="10" name="Slide Number Placeholder 9"/>
          <p:cNvSpPr>
            <a:spLocks noGrp="1"/>
          </p:cNvSpPr>
          <p:nvPr>
            <p:ph type="sldNum" sz="quarter" idx="16"/>
          </p:nvPr>
        </p:nvSpPr>
        <p:spPr/>
        <p:txBody>
          <a:bodyPr rtlCol="0"/>
          <a:lstStyle/>
          <a:p>
            <a:fld id="{76988DB3-7906-FE49-941C-A177E89EF2E4}" type="slidenum">
              <a:rPr lang="en-US" smtClean="0"/>
              <a:t>‹#›</a:t>
            </a:fld>
            <a:endParaRPr lang="en-US"/>
          </a:p>
        </p:txBody>
      </p:sp>
      <p:sp>
        <p:nvSpPr>
          <p:cNvPr id="12" name="Footer Placeholder 11"/>
          <p:cNvSpPr>
            <a:spLocks noGrp="1"/>
          </p:cNvSpPr>
          <p:nvPr>
            <p:ph type="ftr" sz="quarter" idx="17"/>
          </p:nvPr>
        </p:nvSpPr>
        <p:spPr/>
        <p:txBody>
          <a:bodyPr rtlCol="0"/>
          <a:lstStyle/>
          <a:p>
            <a:r>
              <a:rPr lang="en-US" smtClean="0"/>
              <a:t>LISPI</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A9D795C1-7CC0-3241-80B4-8DFB2A7625D4}" type="datetime1">
              <a:rPr lang="en-US" smtClean="0"/>
              <a:t>4/7/13</a:t>
            </a:fld>
            <a:endParaRPr lang="en-US"/>
          </a:p>
        </p:txBody>
      </p:sp>
      <p:sp>
        <p:nvSpPr>
          <p:cNvPr id="12" name="Slide Number Placeholder 11"/>
          <p:cNvSpPr>
            <a:spLocks noGrp="1"/>
          </p:cNvSpPr>
          <p:nvPr>
            <p:ph type="sldNum" sz="quarter" idx="16"/>
          </p:nvPr>
        </p:nvSpPr>
        <p:spPr/>
        <p:txBody>
          <a:bodyPr rtlCol="0"/>
          <a:lstStyle/>
          <a:p>
            <a:fld id="{76988DB3-7906-FE49-941C-A177E89EF2E4}" type="slidenum">
              <a:rPr lang="en-US" smtClean="0"/>
              <a:t>‹#›</a:t>
            </a:fld>
            <a:endParaRPr lang="en-US"/>
          </a:p>
        </p:txBody>
      </p:sp>
      <p:sp>
        <p:nvSpPr>
          <p:cNvPr id="14" name="Footer Placeholder 13"/>
          <p:cNvSpPr>
            <a:spLocks noGrp="1"/>
          </p:cNvSpPr>
          <p:nvPr>
            <p:ph type="ftr" sz="quarter" idx="17"/>
          </p:nvPr>
        </p:nvSpPr>
        <p:spPr/>
        <p:txBody>
          <a:bodyPr rtlCol="0"/>
          <a:lstStyle/>
          <a:p>
            <a:r>
              <a:rPr lang="en-US" smtClean="0"/>
              <a:t>LISPI</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D587A92-D1FF-B74C-83D0-87ADDED560D3}" type="datetime1">
              <a:rPr lang="en-US" smtClean="0"/>
              <a:t>4/7/13</a:t>
            </a:fld>
            <a:endParaRPr lang="en-US"/>
          </a:p>
        </p:txBody>
      </p:sp>
      <p:sp>
        <p:nvSpPr>
          <p:cNvPr id="4" name="Footer Placeholder 3"/>
          <p:cNvSpPr>
            <a:spLocks noGrp="1"/>
          </p:cNvSpPr>
          <p:nvPr>
            <p:ph type="ftr" sz="quarter" idx="11"/>
          </p:nvPr>
        </p:nvSpPr>
        <p:spPr/>
        <p:txBody>
          <a:bodyPr/>
          <a:lstStyle/>
          <a:p>
            <a:r>
              <a:rPr lang="en-US" smtClean="0"/>
              <a:t>LISPI</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76988DB3-7906-FE49-941C-A177E89EF2E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6C0782-F9A7-734A-88BF-F613EB26CFAE}" type="datetime1">
              <a:rPr lang="en-US" smtClean="0"/>
              <a:t>4/7/13</a:t>
            </a:fld>
            <a:endParaRPr lang="en-US"/>
          </a:p>
        </p:txBody>
      </p:sp>
      <p:sp>
        <p:nvSpPr>
          <p:cNvPr id="3" name="Footer Placeholder 2"/>
          <p:cNvSpPr>
            <a:spLocks noGrp="1"/>
          </p:cNvSpPr>
          <p:nvPr>
            <p:ph type="ftr" sz="quarter" idx="11"/>
          </p:nvPr>
        </p:nvSpPr>
        <p:spPr/>
        <p:txBody>
          <a:bodyPr/>
          <a:lstStyle/>
          <a:p>
            <a:r>
              <a:rPr lang="en-US" smtClean="0"/>
              <a:t>LISPI</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76988DB3-7906-FE49-941C-A177E89EF2E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F2C711C-7C50-934F-9A2F-73D4A1DD4FAE}" type="datetime1">
              <a:rPr lang="en-US" smtClean="0"/>
              <a:t>4/7/13</a:t>
            </a:fld>
            <a:endParaRPr lang="en-US"/>
          </a:p>
        </p:txBody>
      </p:sp>
      <p:sp>
        <p:nvSpPr>
          <p:cNvPr id="6" name="Footer Placeholder 5"/>
          <p:cNvSpPr>
            <a:spLocks noGrp="1"/>
          </p:cNvSpPr>
          <p:nvPr>
            <p:ph type="ftr" sz="quarter" idx="11"/>
          </p:nvPr>
        </p:nvSpPr>
        <p:spPr/>
        <p:txBody>
          <a:bodyPr/>
          <a:lstStyle/>
          <a:p>
            <a:r>
              <a:rPr lang="en-US" smtClean="0"/>
              <a:t>LISPI</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76988DB3-7906-FE49-941C-A177E89EF2E4}"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3107927A-4F7A-9F41-AF37-BD402382A0DC}" type="datetime1">
              <a:rPr lang="en-US" smtClean="0"/>
              <a:t>4/7/13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76988DB3-7906-FE49-941C-A177E89EF2E4}"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r>
              <a:rPr lang="en-US" smtClean="0"/>
              <a:t>LISPI</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E9299E7-88D3-0A4C-9A48-0602DC2E01F3}" type="datetime1">
              <a:rPr lang="en-US" smtClean="0"/>
              <a:t>4/7/13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en-US" smtClean="0"/>
              <a:t>LISPI</a:t>
            </a: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6988DB3-7906-FE49-941C-A177E89EF2E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emf"/><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Telecommunications Policy at the FCC</a:t>
            </a:r>
            <a:endParaRPr lang="en-US" dirty="0"/>
          </a:p>
        </p:txBody>
      </p:sp>
      <p:sp>
        <p:nvSpPr>
          <p:cNvPr id="3" name="Subtitle 2"/>
          <p:cNvSpPr>
            <a:spLocks noGrp="1"/>
          </p:cNvSpPr>
          <p:nvPr>
            <p:ph type="subTitle" idx="1"/>
          </p:nvPr>
        </p:nvSpPr>
        <p:spPr/>
        <p:txBody>
          <a:bodyPr/>
          <a:lstStyle/>
          <a:p>
            <a:r>
              <a:rPr lang="en-US" dirty="0" smtClean="0"/>
              <a:t>Henning Schulzrinne</a:t>
            </a:r>
            <a:endParaRPr lang="en-US" dirty="0"/>
          </a:p>
        </p:txBody>
      </p:sp>
      <p:sp>
        <p:nvSpPr>
          <p:cNvPr id="4" name="Slide Number Placeholder 3"/>
          <p:cNvSpPr>
            <a:spLocks noGrp="1"/>
          </p:cNvSpPr>
          <p:nvPr>
            <p:ph type="sldNum" sz="quarter" idx="12"/>
          </p:nvPr>
        </p:nvSpPr>
        <p:spPr/>
        <p:txBody>
          <a:bodyPr/>
          <a:lstStyle/>
          <a:p>
            <a:fld id="{76988DB3-7906-FE49-941C-A177E89EF2E4}" type="slidenum">
              <a:rPr lang="en-US" smtClean="0"/>
              <a:t>1</a:t>
            </a:fld>
            <a:endParaRPr lang="en-US"/>
          </a:p>
        </p:txBody>
      </p:sp>
      <p:sp>
        <p:nvSpPr>
          <p:cNvPr id="5" name="Footer Placeholder 4"/>
          <p:cNvSpPr>
            <a:spLocks noGrp="1"/>
          </p:cNvSpPr>
          <p:nvPr>
            <p:ph type="ftr" sz="quarter" idx="11"/>
          </p:nvPr>
        </p:nvSpPr>
        <p:spPr/>
        <p:txBody>
          <a:bodyPr/>
          <a:lstStyle/>
          <a:p>
            <a:r>
              <a:rPr lang="en-US" smtClean="0"/>
              <a:t>LISPI</a:t>
            </a:r>
            <a:endParaRPr lang="en-US"/>
          </a:p>
        </p:txBody>
      </p:sp>
    </p:spTree>
    <p:extLst>
      <p:ext uri="{BB962C8B-B14F-4D97-AF65-F5344CB8AC3E}">
        <p14:creationId xmlns:p14="http://schemas.microsoft.com/office/powerpoint/2010/main" val="227078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Working temporarily at the Commission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76988DB3-7906-FE49-941C-A177E89EF2E4}" type="slidenum">
              <a:rPr lang="en-US" smtClean="0"/>
              <a:t>10</a:t>
            </a:fld>
            <a:endParaRPr lang="en-US"/>
          </a:p>
        </p:txBody>
      </p:sp>
      <p:sp>
        <p:nvSpPr>
          <p:cNvPr id="4" name="Content Placeholder 3"/>
          <p:cNvSpPr>
            <a:spLocks noGrp="1"/>
          </p:cNvSpPr>
          <p:nvPr>
            <p:ph sz="quarter" idx="1"/>
          </p:nvPr>
        </p:nvSpPr>
        <p:spPr/>
        <p:txBody>
          <a:bodyPr/>
          <a:lstStyle/>
          <a:p>
            <a:r>
              <a:rPr lang="en-US" dirty="0" smtClean="0"/>
              <a:t>Student interns</a:t>
            </a:r>
          </a:p>
          <a:p>
            <a:pPr lvl="1"/>
            <a:r>
              <a:rPr lang="en-US" dirty="0" smtClean="0"/>
              <a:t>law, economics, engineering</a:t>
            </a:r>
          </a:p>
          <a:p>
            <a:pPr lvl="1"/>
            <a:r>
              <a:rPr lang="en-US" dirty="0" smtClean="0"/>
              <a:t>unpaid &amp; paid</a:t>
            </a:r>
          </a:p>
          <a:p>
            <a:r>
              <a:rPr lang="en-US" dirty="0" smtClean="0"/>
              <a:t>IPAs</a:t>
            </a:r>
          </a:p>
          <a:p>
            <a:pPr lvl="1"/>
            <a:r>
              <a:rPr lang="en-US" dirty="0" smtClean="0"/>
              <a:t>Chief Economist</a:t>
            </a:r>
          </a:p>
          <a:p>
            <a:pPr lvl="1"/>
            <a:r>
              <a:rPr lang="en-US" dirty="0" smtClean="0"/>
              <a:t>Chief Technologist/CTO</a:t>
            </a:r>
          </a:p>
          <a:p>
            <a:pPr lvl="1"/>
            <a:r>
              <a:rPr lang="en-US" dirty="0" smtClean="0"/>
              <a:t>others</a:t>
            </a:r>
          </a:p>
          <a:p>
            <a:pPr lvl="1"/>
            <a:endParaRPr lang="en-US" dirty="0"/>
          </a:p>
        </p:txBody>
      </p:sp>
      <p:sp>
        <p:nvSpPr>
          <p:cNvPr id="5" name="Footer Placeholder 4"/>
          <p:cNvSpPr>
            <a:spLocks noGrp="1"/>
          </p:cNvSpPr>
          <p:nvPr>
            <p:ph type="ftr" sz="quarter" idx="11"/>
          </p:nvPr>
        </p:nvSpPr>
        <p:spPr/>
        <p:txBody>
          <a:bodyPr/>
          <a:lstStyle/>
          <a:p>
            <a:r>
              <a:rPr lang="en-US" smtClean="0"/>
              <a:t>LISPI</a:t>
            </a:r>
            <a:endParaRPr lang="en-US"/>
          </a:p>
        </p:txBody>
      </p:sp>
    </p:spTree>
    <p:extLst>
      <p:ext uri="{BB962C8B-B14F-4D97-AF65-F5344CB8AC3E}">
        <p14:creationId xmlns:p14="http://schemas.microsoft.com/office/powerpoint/2010/main" val="3236512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perspective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76988DB3-7906-FE49-941C-A177E89EF2E4}" type="slidenum">
              <a:rPr lang="en-US" smtClean="0"/>
              <a:t>11</a:t>
            </a:fld>
            <a:endParaRPr lang="en-US"/>
          </a:p>
        </p:txBody>
      </p:sp>
      <p:sp>
        <p:nvSpPr>
          <p:cNvPr id="4" name="Content Placeholder 3"/>
          <p:cNvSpPr>
            <a:spLocks noGrp="1"/>
          </p:cNvSpPr>
          <p:nvPr>
            <p:ph sz="quarter" idx="1"/>
          </p:nvPr>
        </p:nvSpPr>
        <p:spPr/>
        <p:txBody>
          <a:bodyPr/>
          <a:lstStyle/>
          <a:p>
            <a:r>
              <a:rPr lang="en-US" dirty="0" smtClean="0"/>
              <a:t>Two stints:</a:t>
            </a:r>
          </a:p>
          <a:p>
            <a:pPr lvl="1"/>
            <a:r>
              <a:rPr lang="en-US" dirty="0" smtClean="0"/>
              <a:t>Engineering Fellow (sabbatical+) 2010-2011</a:t>
            </a:r>
          </a:p>
          <a:p>
            <a:pPr lvl="1"/>
            <a:r>
              <a:rPr lang="en-US" dirty="0" smtClean="0"/>
              <a:t>CTO 2012-2013 (leave-of-absence from Columbia U.)</a:t>
            </a:r>
          </a:p>
          <a:p>
            <a:r>
              <a:rPr lang="en-US" dirty="0" smtClean="0"/>
              <a:t>Parachute in vs. in-the-field model</a:t>
            </a:r>
          </a:p>
          <a:p>
            <a:r>
              <a:rPr lang="en-US" dirty="0" smtClean="0"/>
              <a:t>Goals:</a:t>
            </a:r>
          </a:p>
          <a:p>
            <a:pPr lvl="1"/>
            <a:r>
              <a:rPr lang="en-US" dirty="0" smtClean="0"/>
              <a:t>contribute (match of interests &amp; FCC activities)</a:t>
            </a:r>
          </a:p>
          <a:p>
            <a:pPr lvl="1"/>
            <a:r>
              <a:rPr lang="en-US" dirty="0" smtClean="0"/>
              <a:t>learn (“how does policy making work?”)</a:t>
            </a:r>
          </a:p>
          <a:p>
            <a:pPr lvl="1"/>
            <a:r>
              <a:rPr lang="en-US" dirty="0" smtClean="0"/>
              <a:t>inform research (“what are real-world problems?”)</a:t>
            </a:r>
          </a:p>
          <a:p>
            <a:pPr marL="0" indent="0">
              <a:buNone/>
            </a:pPr>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t>LISPI</a:t>
            </a:r>
            <a:endParaRPr lang="en-US"/>
          </a:p>
        </p:txBody>
      </p:sp>
    </p:spTree>
    <p:extLst>
      <p:ext uri="{BB962C8B-B14F-4D97-AF65-F5344CB8AC3E}">
        <p14:creationId xmlns:p14="http://schemas.microsoft.com/office/powerpoint/2010/main" val="2864309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76988DB3-7906-FE49-941C-A177E89EF2E4}" type="slidenum">
              <a:rPr lang="en-US" smtClean="0"/>
              <a:t>12</a:t>
            </a:fld>
            <a:endParaRPr lang="en-US"/>
          </a:p>
        </p:txBody>
      </p:sp>
      <p:sp>
        <p:nvSpPr>
          <p:cNvPr id="4" name="Content Placeholder 3"/>
          <p:cNvSpPr>
            <a:spLocks noGrp="1"/>
          </p:cNvSpPr>
          <p:nvPr>
            <p:ph sz="quarter" idx="1"/>
          </p:nvPr>
        </p:nvSpPr>
        <p:spPr/>
        <p:txBody>
          <a:bodyPr>
            <a:normAutofit fontScale="70000" lnSpcReduction="20000"/>
          </a:bodyPr>
          <a:lstStyle/>
          <a:p>
            <a:r>
              <a:rPr lang="en-US" dirty="0" smtClean="0"/>
              <a:t>Engineer: designing &amp; building</a:t>
            </a:r>
          </a:p>
          <a:p>
            <a:r>
              <a:rPr lang="en-US" dirty="0" smtClean="0"/>
              <a:t>Lawyer: listening &amp; adjudicating (APA process)</a:t>
            </a:r>
          </a:p>
          <a:p>
            <a:r>
              <a:rPr lang="en-US" dirty="0" smtClean="0"/>
              <a:t>Long lead times</a:t>
            </a:r>
          </a:p>
          <a:p>
            <a:pPr lvl="1"/>
            <a:r>
              <a:rPr lang="en-US" dirty="0" smtClean="0"/>
              <a:t>most projects take 2-3 years, sometimes 10</a:t>
            </a:r>
          </a:p>
          <a:p>
            <a:pPr lvl="1"/>
            <a:r>
              <a:rPr lang="en-US" dirty="0" smtClean="0"/>
              <a:t>thus, unlikely to participate idea-to-R&amp;O</a:t>
            </a:r>
          </a:p>
          <a:p>
            <a:pPr lvl="1"/>
            <a:r>
              <a:rPr lang="en-US" dirty="0" smtClean="0"/>
              <a:t>the dreaded PRA</a:t>
            </a:r>
          </a:p>
          <a:p>
            <a:r>
              <a:rPr lang="en-US" dirty="0" smtClean="0"/>
              <a:t>Follow-through</a:t>
            </a:r>
          </a:p>
          <a:p>
            <a:pPr lvl="1"/>
            <a:r>
              <a:rPr lang="en-US" dirty="0" smtClean="0"/>
              <a:t>goal speech vs. action</a:t>
            </a:r>
          </a:p>
          <a:p>
            <a:pPr lvl="2"/>
            <a:r>
              <a:rPr lang="en-US" dirty="0" smtClean="0"/>
              <a:t>convening, coordinating, rule making, funding</a:t>
            </a:r>
          </a:p>
          <a:p>
            <a:pPr lvl="1"/>
            <a:r>
              <a:rPr lang="en-US" dirty="0" smtClean="0"/>
              <a:t>change is incremental</a:t>
            </a:r>
          </a:p>
          <a:p>
            <a:pPr lvl="2"/>
            <a:r>
              <a:rPr lang="en-US" dirty="0" smtClean="0"/>
              <a:t>constrained by 1934/1996 Telecom Act &amp; Congress</a:t>
            </a:r>
          </a:p>
          <a:p>
            <a:pPr lvl="2"/>
            <a:r>
              <a:rPr lang="en-US" dirty="0" smtClean="0"/>
              <a:t>constrained by constituencies (e.g., USF recipients)</a:t>
            </a:r>
          </a:p>
          <a:p>
            <a:r>
              <a:rPr lang="en-US" dirty="0" smtClean="0"/>
              <a:t>Role under-defined</a:t>
            </a:r>
          </a:p>
          <a:p>
            <a:pPr lvl="1"/>
            <a:r>
              <a:rPr lang="en-US" dirty="0" smtClean="0"/>
              <a:t>does not follow classical “chief” hierarchy</a:t>
            </a:r>
          </a:p>
          <a:p>
            <a:pPr lvl="1"/>
            <a:endParaRPr lang="en-US" dirty="0"/>
          </a:p>
        </p:txBody>
      </p:sp>
      <p:sp>
        <p:nvSpPr>
          <p:cNvPr id="5" name="Footer Placeholder 4"/>
          <p:cNvSpPr>
            <a:spLocks noGrp="1"/>
          </p:cNvSpPr>
          <p:nvPr>
            <p:ph type="ftr" sz="quarter" idx="11"/>
          </p:nvPr>
        </p:nvSpPr>
        <p:spPr/>
        <p:txBody>
          <a:bodyPr/>
          <a:lstStyle/>
          <a:p>
            <a:r>
              <a:rPr lang="en-US" smtClean="0"/>
              <a:t>LISPI</a:t>
            </a:r>
            <a:endParaRPr lang="en-US"/>
          </a:p>
        </p:txBody>
      </p:sp>
    </p:spTree>
    <p:extLst>
      <p:ext uri="{BB962C8B-B14F-4D97-AF65-F5344CB8AC3E}">
        <p14:creationId xmlns:p14="http://schemas.microsoft.com/office/powerpoint/2010/main" val="2603390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Logistical challenges for IPAs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76988DB3-7906-FE49-941C-A177E89EF2E4}" type="slidenum">
              <a:rPr lang="en-US" smtClean="0"/>
              <a:t>13</a:t>
            </a:fld>
            <a:endParaRPr lang="en-US"/>
          </a:p>
        </p:txBody>
      </p:sp>
      <p:sp>
        <p:nvSpPr>
          <p:cNvPr id="4" name="Content Placeholder 3"/>
          <p:cNvSpPr>
            <a:spLocks noGrp="1"/>
          </p:cNvSpPr>
          <p:nvPr>
            <p:ph sz="quarter" idx="1"/>
          </p:nvPr>
        </p:nvSpPr>
        <p:spPr>
          <a:xfrm>
            <a:off x="612648" y="1600200"/>
            <a:ext cx="5394452" cy="4495800"/>
          </a:xfrm>
        </p:spPr>
        <p:txBody>
          <a:bodyPr/>
          <a:lstStyle/>
          <a:p>
            <a:r>
              <a:rPr lang="en-US" dirty="0" smtClean="0"/>
              <a:t>IPA doesn’t cover additional costs</a:t>
            </a:r>
          </a:p>
          <a:p>
            <a:r>
              <a:rPr lang="en-US" dirty="0"/>
              <a:t>S</a:t>
            </a:r>
            <a:r>
              <a:rPr lang="en-US" dirty="0" smtClean="0"/>
              <a:t>econd home (if outside Beltway)</a:t>
            </a:r>
          </a:p>
          <a:p>
            <a:pPr lvl="1"/>
            <a:r>
              <a:rPr lang="en-US" dirty="0" smtClean="0"/>
              <a:t>with or without family</a:t>
            </a:r>
          </a:p>
          <a:p>
            <a:r>
              <a:rPr lang="en-US" dirty="0" smtClean="0"/>
              <a:t>Family dislocation</a:t>
            </a:r>
          </a:p>
          <a:p>
            <a:pPr lvl="1"/>
            <a:r>
              <a:rPr lang="en-US" dirty="0" smtClean="0"/>
              <a:t>difficult depending on profession of spouse</a:t>
            </a:r>
          </a:p>
        </p:txBody>
      </p:sp>
      <p:pic>
        <p:nvPicPr>
          <p:cNvPr id="5" name="Picture 4"/>
          <p:cNvPicPr>
            <a:picLocks noChangeAspect="1"/>
          </p:cNvPicPr>
          <p:nvPr/>
        </p:nvPicPr>
        <p:blipFill>
          <a:blip r:embed="rId2"/>
          <a:stretch>
            <a:fillRect/>
          </a:stretch>
        </p:blipFill>
        <p:spPr>
          <a:xfrm>
            <a:off x="6159500" y="2324100"/>
            <a:ext cx="2882900" cy="1651000"/>
          </a:xfrm>
          <a:prstGeom prst="rect">
            <a:avLst/>
          </a:prstGeom>
        </p:spPr>
      </p:pic>
      <p:sp>
        <p:nvSpPr>
          <p:cNvPr id="6" name="Footer Placeholder 5"/>
          <p:cNvSpPr>
            <a:spLocks noGrp="1"/>
          </p:cNvSpPr>
          <p:nvPr>
            <p:ph type="ftr" sz="quarter" idx="11"/>
          </p:nvPr>
        </p:nvSpPr>
        <p:spPr/>
        <p:txBody>
          <a:bodyPr/>
          <a:lstStyle/>
          <a:p>
            <a:r>
              <a:rPr lang="en-US" smtClean="0"/>
              <a:t>LISPI</a:t>
            </a:r>
            <a:endParaRPr lang="en-US"/>
          </a:p>
        </p:txBody>
      </p:sp>
    </p:spTree>
    <p:extLst>
      <p:ext uri="{BB962C8B-B14F-4D97-AF65-F5344CB8AC3E}">
        <p14:creationId xmlns:p14="http://schemas.microsoft.com/office/powerpoint/2010/main" val="1544173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CFR 47</a:t>
            </a:r>
            <a:endParaRPr lang="en-US" dirty="0"/>
          </a:p>
        </p:txBody>
      </p:sp>
      <p:pic>
        <p:nvPicPr>
          <p:cNvPr id="6" name="Picture 5"/>
          <p:cNvPicPr>
            <a:picLocks noChangeAspect="1"/>
          </p:cNvPicPr>
          <p:nvPr/>
        </p:nvPicPr>
        <p:blipFill>
          <a:blip r:embed="rId2"/>
          <a:stretch>
            <a:fillRect/>
          </a:stretch>
        </p:blipFill>
        <p:spPr>
          <a:xfrm>
            <a:off x="631621" y="1649548"/>
            <a:ext cx="2777778" cy="4416667"/>
          </a:xfrm>
          <a:prstGeom prst="rect">
            <a:avLst/>
          </a:prstGeom>
        </p:spPr>
      </p:pic>
      <p:sp>
        <p:nvSpPr>
          <p:cNvPr id="7" name="TextBox 6"/>
          <p:cNvSpPr txBox="1"/>
          <p:nvPr/>
        </p:nvSpPr>
        <p:spPr>
          <a:xfrm>
            <a:off x="3409399" y="1649548"/>
            <a:ext cx="5480272" cy="4141652"/>
          </a:xfrm>
          <a:prstGeom prst="rect">
            <a:avLst/>
          </a:prstGeom>
          <a:noFill/>
        </p:spPr>
        <p:txBody>
          <a:bodyPr wrap="square" rtlCol="0">
            <a:normAutofit/>
          </a:bodyPr>
          <a:lstStyle/>
          <a:p>
            <a:r>
              <a:rPr lang="en-US" b="1" dirty="0"/>
              <a:t>§ 15.5   General conditions of operation.</a:t>
            </a:r>
          </a:p>
          <a:p>
            <a:r>
              <a:rPr lang="en-US" dirty="0"/>
              <a:t>(a) Persons operating intentional or unintentional radiators shall not be deemed to have any vested or recognizable right to continued use of any given frequency by virtue of prior registration or certification of equipment, or, for power line carrier systems, on the basis of prior notification of use pursuant to §90.35(g) of this chapter.</a:t>
            </a:r>
          </a:p>
          <a:p>
            <a:r>
              <a:rPr lang="en-US" dirty="0"/>
              <a:t>(b) Operation of an intentional, unintentional, or incidental radiator is subject to the conditions that no harmful interference is caused and that interference must be accepted that may be caused by the operation of an authorized radio station, by another intentional or unintentional radiator, by industrial, scientific and medical (ISM) equipment, or by an incidental radiator.	</a:t>
            </a:r>
          </a:p>
        </p:txBody>
      </p:sp>
      <p:sp>
        <p:nvSpPr>
          <p:cNvPr id="3" name="Slide Number Placeholder 2"/>
          <p:cNvSpPr>
            <a:spLocks noGrp="1"/>
          </p:cNvSpPr>
          <p:nvPr>
            <p:ph type="sldNum" sz="quarter" idx="12"/>
          </p:nvPr>
        </p:nvSpPr>
        <p:spPr/>
        <p:txBody>
          <a:bodyPr>
            <a:normAutofit fontScale="85000" lnSpcReduction="20000"/>
          </a:bodyPr>
          <a:lstStyle/>
          <a:p>
            <a:fld id="{CFD7CC80-8907-0743-8D56-F55887CD0273}" type="slidenum">
              <a:rPr lang="en-US" smtClean="0"/>
              <a:t>2</a:t>
            </a:fld>
            <a:endParaRPr lang="en-US"/>
          </a:p>
        </p:txBody>
      </p:sp>
      <p:sp>
        <p:nvSpPr>
          <p:cNvPr id="4" name="Footer Placeholder 3"/>
          <p:cNvSpPr>
            <a:spLocks noGrp="1"/>
          </p:cNvSpPr>
          <p:nvPr>
            <p:ph type="ftr" sz="quarter" idx="11"/>
          </p:nvPr>
        </p:nvSpPr>
        <p:spPr/>
        <p:txBody>
          <a:bodyPr/>
          <a:lstStyle/>
          <a:p>
            <a:r>
              <a:rPr lang="en-US" smtClean="0"/>
              <a:t>LISPI</a:t>
            </a:r>
            <a:endParaRPr lang="en-US"/>
          </a:p>
        </p:txBody>
      </p:sp>
    </p:spTree>
    <p:extLst>
      <p:ext uri="{BB962C8B-B14F-4D97-AF65-F5344CB8AC3E}">
        <p14:creationId xmlns:p14="http://schemas.microsoft.com/office/powerpoint/2010/main" val="29197791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FCC</a:t>
            </a:r>
            <a:endParaRPr lang="en-US" dirty="0"/>
          </a:p>
        </p:txBody>
      </p:sp>
      <p:sp>
        <p:nvSpPr>
          <p:cNvPr id="2" name="Content Placeholder 1"/>
          <p:cNvSpPr>
            <a:spLocks noGrp="1"/>
          </p:cNvSpPr>
          <p:nvPr>
            <p:ph idx="1"/>
          </p:nvPr>
        </p:nvSpPr>
        <p:spPr>
          <a:xfrm>
            <a:off x="132173" y="5777409"/>
            <a:ext cx="8413919" cy="1157882"/>
          </a:xfrm>
        </p:spPr>
        <p:txBody>
          <a:bodyPr>
            <a:normAutofit/>
          </a:bodyPr>
          <a:lstStyle/>
          <a:p>
            <a:r>
              <a:rPr lang="en-US" dirty="0" smtClean="0"/>
              <a:t>Independent federal agency</a:t>
            </a:r>
          </a:p>
          <a:p>
            <a:r>
              <a:rPr lang="en-US" dirty="0" smtClean="0"/>
              <a:t>About 1,600 employees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51E3B49D-3EAC-FA48-8317-73E198CCAC39}" type="slidenum">
              <a:rPr lang="en-US" smtClean="0"/>
              <a:pPr/>
              <a:t>3</a:t>
            </a:fld>
            <a:endParaRPr lang="en-US"/>
          </a:p>
        </p:txBody>
      </p:sp>
      <p:graphicFrame>
        <p:nvGraphicFramePr>
          <p:cNvPr id="5" name="Diagram 4"/>
          <p:cNvGraphicFramePr/>
          <p:nvPr>
            <p:extLst>
              <p:ext uri="{D42A27DB-BD31-4B8C-83A1-F6EECF244321}">
                <p14:modId xmlns:p14="http://schemas.microsoft.com/office/powerpoint/2010/main" val="1154748344"/>
              </p:ext>
            </p:extLst>
          </p:nvPr>
        </p:nvGraphicFramePr>
        <p:xfrm>
          <a:off x="257997" y="1311942"/>
          <a:ext cx="8886003" cy="4416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p:cNvSpPr>
            <a:spLocks noGrp="1"/>
          </p:cNvSpPr>
          <p:nvPr>
            <p:ph type="ftr" sz="quarter" idx="11"/>
          </p:nvPr>
        </p:nvSpPr>
        <p:spPr/>
        <p:txBody>
          <a:bodyPr/>
          <a:lstStyle/>
          <a:p>
            <a:r>
              <a:rPr lang="en-US" smtClean="0"/>
              <a:t>LISPI</a:t>
            </a:r>
            <a:endParaRPr lang="en-US"/>
          </a:p>
        </p:txBody>
      </p:sp>
    </p:spTree>
    <p:extLst>
      <p:ext uri="{BB962C8B-B14F-4D97-AF65-F5344CB8AC3E}">
        <p14:creationId xmlns:p14="http://schemas.microsoft.com/office/powerpoint/2010/main" val="9086442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Staffing at National Regulatory Agencies </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76988DB3-7906-FE49-941C-A177E89EF2E4}" type="slidenum">
              <a:rPr lang="en-US" smtClean="0"/>
              <a:t>4</a:t>
            </a:fld>
            <a:endParaRPr lang="en-US"/>
          </a:p>
        </p:txBody>
      </p:sp>
      <p:pic>
        <p:nvPicPr>
          <p:cNvPr id="6" name="Picture 5"/>
          <p:cNvPicPr>
            <a:picLocks noChangeAspect="1"/>
          </p:cNvPicPr>
          <p:nvPr/>
        </p:nvPicPr>
        <p:blipFill>
          <a:blip r:embed="rId2"/>
          <a:stretch>
            <a:fillRect/>
          </a:stretch>
        </p:blipFill>
        <p:spPr>
          <a:xfrm>
            <a:off x="1104900" y="1638300"/>
            <a:ext cx="7316158" cy="4728736"/>
          </a:xfrm>
          <a:prstGeom prst="rect">
            <a:avLst/>
          </a:prstGeom>
        </p:spPr>
      </p:pic>
      <p:sp>
        <p:nvSpPr>
          <p:cNvPr id="7" name="Footer Placeholder 6"/>
          <p:cNvSpPr>
            <a:spLocks noGrp="1"/>
          </p:cNvSpPr>
          <p:nvPr>
            <p:ph type="ftr" sz="quarter" idx="11"/>
          </p:nvPr>
        </p:nvSpPr>
        <p:spPr/>
        <p:txBody>
          <a:bodyPr/>
          <a:lstStyle/>
          <a:p>
            <a:r>
              <a:rPr lang="en-US" smtClean="0"/>
              <a:t>LISPI</a:t>
            </a:r>
            <a:endParaRPr lang="en-US"/>
          </a:p>
        </p:txBody>
      </p:sp>
    </p:spTree>
    <p:extLst>
      <p:ext uri="{BB962C8B-B14F-4D97-AF65-F5344CB8AC3E}">
        <p14:creationId xmlns:p14="http://schemas.microsoft.com/office/powerpoint/2010/main" val="3628385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a:t>
            </a:r>
            <a:endParaRPr lang="en-US" dirty="0"/>
          </a:p>
        </p:txBody>
      </p:sp>
      <p:graphicFrame>
        <p:nvGraphicFramePr>
          <p:cNvPr id="4" name="Diagram 3"/>
          <p:cNvGraphicFramePr/>
          <p:nvPr>
            <p:extLst>
              <p:ext uri="{D42A27DB-BD31-4B8C-83A1-F6EECF244321}">
                <p14:modId xmlns:p14="http://schemas.microsoft.com/office/powerpoint/2010/main" val="6046752"/>
              </p:ext>
            </p:extLst>
          </p:nvPr>
        </p:nvGraphicFramePr>
        <p:xfrm>
          <a:off x="824713" y="1397000"/>
          <a:ext cx="6152355" cy="4887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ultidocument 5"/>
          <p:cNvSpPr/>
          <p:nvPr/>
        </p:nvSpPr>
        <p:spPr>
          <a:xfrm>
            <a:off x="6977069" y="2606286"/>
            <a:ext cx="1946320" cy="1534082"/>
          </a:xfrm>
          <a:prstGeom prst="flowChartMulti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comments, </a:t>
            </a:r>
          </a:p>
          <a:p>
            <a:pPr algn="ctr"/>
            <a:r>
              <a:rPr lang="en-US" dirty="0" smtClean="0"/>
              <a:t>replies &amp; ex parte</a:t>
            </a:r>
            <a:endParaRPr lang="en-US" dirty="0"/>
          </a:p>
        </p:txBody>
      </p:sp>
      <p:cxnSp>
        <p:nvCxnSpPr>
          <p:cNvPr id="8" name="Elbow Connector 7"/>
          <p:cNvCxnSpPr>
            <a:stCxn id="6" idx="0"/>
          </p:cNvCxnSpPr>
          <p:nvPr/>
        </p:nvCxnSpPr>
        <p:spPr>
          <a:xfrm rot="16200000" flipH="1" flipV="1">
            <a:off x="6864504" y="1621411"/>
            <a:ext cx="234751" cy="2204499"/>
          </a:xfrm>
          <a:prstGeom prst="bentConnector4">
            <a:avLst>
              <a:gd name="adj1" fmla="val -97380"/>
              <a:gd name="adj2" fmla="val 75109"/>
            </a:avLst>
          </a:prstGeom>
          <a:ln w="50800">
            <a:tailEnd type="triangle"/>
          </a:ln>
        </p:spPr>
        <p:style>
          <a:lnRef idx="2">
            <a:schemeClr val="accent1"/>
          </a:lnRef>
          <a:fillRef idx="0">
            <a:schemeClr val="accent1"/>
          </a:fillRef>
          <a:effectRef idx="1">
            <a:schemeClr val="accent1"/>
          </a:effectRef>
          <a:fontRef idx="minor">
            <a:schemeClr val="tx1"/>
          </a:fontRef>
        </p:style>
      </p:cxnSp>
      <p:cxnSp>
        <p:nvCxnSpPr>
          <p:cNvPr id="10" name="Elbow Connector 9"/>
          <p:cNvCxnSpPr>
            <a:stCxn id="6" idx="1"/>
          </p:cNvCxnSpPr>
          <p:nvPr/>
        </p:nvCxnSpPr>
        <p:spPr>
          <a:xfrm rot="10800000" flipV="1">
            <a:off x="6190075" y="3373327"/>
            <a:ext cx="786995" cy="587192"/>
          </a:xfrm>
          <a:prstGeom prst="bentConnector3">
            <a:avLst>
              <a:gd name="adj1" fmla="val 50000"/>
            </a:avLst>
          </a:prstGeom>
          <a:ln w="50800">
            <a:tailEnd type="triangle"/>
          </a:ln>
        </p:spPr>
        <p:style>
          <a:lnRef idx="2">
            <a:schemeClr val="accent1"/>
          </a:lnRef>
          <a:fillRef idx="0">
            <a:schemeClr val="accent1"/>
          </a:fillRef>
          <a:effectRef idx="1">
            <a:schemeClr val="accent1"/>
          </a:effectRef>
          <a:fontRef idx="minor">
            <a:schemeClr val="tx1"/>
          </a:fontRef>
        </p:style>
      </p:cxnSp>
      <p:sp>
        <p:nvSpPr>
          <p:cNvPr id="11" name="Right Brace 10"/>
          <p:cNvSpPr/>
          <p:nvPr/>
        </p:nvSpPr>
        <p:spPr>
          <a:xfrm>
            <a:off x="7582370" y="4430889"/>
            <a:ext cx="112889" cy="185389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7826963" y="5158741"/>
            <a:ext cx="728497" cy="369332"/>
          </a:xfrm>
          <a:prstGeom prst="rect">
            <a:avLst/>
          </a:prstGeom>
          <a:noFill/>
        </p:spPr>
        <p:txBody>
          <a:bodyPr wrap="none" rtlCol="0">
            <a:spAutoFit/>
          </a:bodyPr>
          <a:lstStyle/>
          <a:p>
            <a:r>
              <a:rPr lang="en-US" dirty="0" smtClean="0"/>
              <a:t>rarely</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CFD7CC80-8907-0743-8D56-F55887CD0273}" type="slidenum">
              <a:rPr lang="en-US" smtClean="0"/>
              <a:t>5</a:t>
            </a:fld>
            <a:endParaRPr lang="en-US"/>
          </a:p>
        </p:txBody>
      </p:sp>
      <p:sp>
        <p:nvSpPr>
          <p:cNvPr id="5" name="Footer Placeholder 4"/>
          <p:cNvSpPr>
            <a:spLocks noGrp="1"/>
          </p:cNvSpPr>
          <p:nvPr>
            <p:ph type="ftr" sz="quarter" idx="11"/>
          </p:nvPr>
        </p:nvSpPr>
        <p:spPr/>
        <p:txBody>
          <a:bodyPr/>
          <a:lstStyle/>
          <a:p>
            <a:r>
              <a:rPr lang="en-US" smtClean="0"/>
              <a:t>LISPI</a:t>
            </a:r>
            <a:endParaRPr lang="en-US"/>
          </a:p>
        </p:txBody>
      </p:sp>
    </p:spTree>
    <p:extLst>
      <p:ext uri="{BB962C8B-B14F-4D97-AF65-F5344CB8AC3E}">
        <p14:creationId xmlns:p14="http://schemas.microsoft.com/office/powerpoint/2010/main" val="36851897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Responsibilities (examples)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76988DB3-7906-FE49-941C-A177E89EF2E4}" type="slidenum">
              <a:rPr lang="en-US" smtClean="0"/>
              <a:t>6</a:t>
            </a:fld>
            <a:endParaRPr lang="en-US"/>
          </a:p>
        </p:txBody>
      </p:sp>
      <p:sp>
        <p:nvSpPr>
          <p:cNvPr id="4" name="Content Placeholder 3"/>
          <p:cNvSpPr>
            <a:spLocks noGrp="1"/>
          </p:cNvSpPr>
          <p:nvPr>
            <p:ph sz="quarter" idx="1"/>
          </p:nvPr>
        </p:nvSpPr>
        <p:spPr>
          <a:xfrm>
            <a:off x="612648" y="1600200"/>
            <a:ext cx="4657852" cy="4495800"/>
          </a:xfrm>
        </p:spPr>
        <p:txBody>
          <a:bodyPr>
            <a:normAutofit/>
          </a:bodyPr>
          <a:lstStyle/>
          <a:p>
            <a:r>
              <a:rPr lang="en-US" dirty="0" smtClean="0"/>
              <a:t>Operational:</a:t>
            </a:r>
          </a:p>
          <a:p>
            <a:pPr lvl="1"/>
            <a:r>
              <a:rPr lang="en-US" dirty="0" smtClean="0"/>
              <a:t>Equipment authorization</a:t>
            </a:r>
          </a:p>
          <a:p>
            <a:pPr lvl="1"/>
            <a:r>
              <a:rPr lang="en-US" dirty="0" smtClean="0"/>
              <a:t>Outage reporting</a:t>
            </a:r>
          </a:p>
          <a:p>
            <a:pPr lvl="1"/>
            <a:r>
              <a:rPr lang="en-US" dirty="0" smtClean="0"/>
              <a:t>Consumer complaints</a:t>
            </a:r>
          </a:p>
          <a:p>
            <a:pPr lvl="1"/>
            <a:r>
              <a:rPr lang="en-US" dirty="0" smtClean="0"/>
              <a:t>Enforcement</a:t>
            </a:r>
          </a:p>
          <a:p>
            <a:r>
              <a:rPr lang="en-US" dirty="0" smtClean="0"/>
              <a:t>Spectrum</a:t>
            </a:r>
          </a:p>
          <a:p>
            <a:pPr lvl="1"/>
            <a:r>
              <a:rPr lang="en-US" dirty="0" smtClean="0"/>
              <a:t>operating parameters</a:t>
            </a:r>
          </a:p>
          <a:p>
            <a:pPr lvl="1"/>
            <a:r>
              <a:rPr lang="en-US" dirty="0" smtClean="0"/>
              <a:t>licenses, incl. auctions</a:t>
            </a:r>
          </a:p>
        </p:txBody>
      </p:sp>
      <p:pic>
        <p:nvPicPr>
          <p:cNvPr id="8" name="Picture 7"/>
          <p:cNvPicPr>
            <a:picLocks noChangeAspect="1"/>
          </p:cNvPicPr>
          <p:nvPr/>
        </p:nvPicPr>
        <p:blipFill>
          <a:blip r:embed="rId3"/>
          <a:stretch>
            <a:fillRect/>
          </a:stretch>
        </p:blipFill>
        <p:spPr>
          <a:xfrm>
            <a:off x="4453949" y="1516698"/>
            <a:ext cx="1106816" cy="1320800"/>
          </a:xfrm>
          <a:prstGeom prst="rect">
            <a:avLst/>
          </a:prstGeom>
        </p:spPr>
      </p:pic>
      <p:pic>
        <p:nvPicPr>
          <p:cNvPr id="9" name="Picture 8"/>
          <p:cNvPicPr>
            <a:picLocks noChangeAspect="1"/>
          </p:cNvPicPr>
          <p:nvPr/>
        </p:nvPicPr>
        <p:blipFill>
          <a:blip r:embed="rId4"/>
          <a:stretch>
            <a:fillRect/>
          </a:stretch>
        </p:blipFill>
        <p:spPr>
          <a:xfrm>
            <a:off x="5992565" y="1757998"/>
            <a:ext cx="2979302" cy="1308100"/>
          </a:xfrm>
          <a:prstGeom prst="rect">
            <a:avLst/>
          </a:prstGeom>
        </p:spPr>
      </p:pic>
      <p:pic>
        <p:nvPicPr>
          <p:cNvPr id="10" name="Picture 9"/>
          <p:cNvPicPr>
            <a:picLocks noChangeAspect="1"/>
          </p:cNvPicPr>
          <p:nvPr/>
        </p:nvPicPr>
        <p:blipFill>
          <a:blip r:embed="rId5"/>
          <a:stretch>
            <a:fillRect/>
          </a:stretch>
        </p:blipFill>
        <p:spPr>
          <a:xfrm>
            <a:off x="5560764" y="3327400"/>
            <a:ext cx="2828925" cy="2095500"/>
          </a:xfrm>
          <a:prstGeom prst="rect">
            <a:avLst/>
          </a:prstGeom>
        </p:spPr>
      </p:pic>
      <p:pic>
        <p:nvPicPr>
          <p:cNvPr id="11" name="Picture 10"/>
          <p:cNvPicPr>
            <a:picLocks noChangeAspect="1"/>
          </p:cNvPicPr>
          <p:nvPr/>
        </p:nvPicPr>
        <p:blipFill>
          <a:blip r:embed="rId6"/>
          <a:stretch>
            <a:fillRect/>
          </a:stretch>
        </p:blipFill>
        <p:spPr>
          <a:xfrm>
            <a:off x="5459523" y="5721350"/>
            <a:ext cx="3512344" cy="749300"/>
          </a:xfrm>
          <a:prstGeom prst="rect">
            <a:avLst/>
          </a:prstGeom>
        </p:spPr>
      </p:pic>
      <p:sp>
        <p:nvSpPr>
          <p:cNvPr id="5" name="Footer Placeholder 4"/>
          <p:cNvSpPr>
            <a:spLocks noGrp="1"/>
          </p:cNvSpPr>
          <p:nvPr>
            <p:ph type="ftr" sz="quarter" idx="11"/>
          </p:nvPr>
        </p:nvSpPr>
        <p:spPr/>
        <p:txBody>
          <a:bodyPr/>
          <a:lstStyle/>
          <a:p>
            <a:r>
              <a:rPr lang="en-US" smtClean="0"/>
              <a:t>LISPI</a:t>
            </a:r>
            <a:endParaRPr lang="en-US"/>
          </a:p>
        </p:txBody>
      </p:sp>
    </p:spTree>
    <p:extLst>
      <p:ext uri="{BB962C8B-B14F-4D97-AF65-F5344CB8AC3E}">
        <p14:creationId xmlns:p14="http://schemas.microsoft.com/office/powerpoint/2010/main" val="1813738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Responsibilities (examples)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76988DB3-7906-FE49-941C-A177E89EF2E4}" type="slidenum">
              <a:rPr lang="en-US" smtClean="0"/>
              <a:t>7</a:t>
            </a:fld>
            <a:endParaRPr lang="en-US"/>
          </a:p>
        </p:txBody>
      </p:sp>
      <p:sp>
        <p:nvSpPr>
          <p:cNvPr id="4" name="Content Placeholder 3"/>
          <p:cNvSpPr>
            <a:spLocks noGrp="1"/>
          </p:cNvSpPr>
          <p:nvPr>
            <p:ph sz="quarter" idx="1"/>
          </p:nvPr>
        </p:nvSpPr>
        <p:spPr>
          <a:xfrm>
            <a:off x="612648" y="1600200"/>
            <a:ext cx="4657852" cy="4495800"/>
          </a:xfrm>
        </p:spPr>
        <p:txBody>
          <a:bodyPr>
            <a:normAutofit fontScale="85000" lnSpcReduction="20000"/>
          </a:bodyPr>
          <a:lstStyle/>
          <a:p>
            <a:r>
              <a:rPr lang="en-US" dirty="0" smtClean="0"/>
              <a:t>Policy</a:t>
            </a:r>
          </a:p>
          <a:p>
            <a:pPr lvl="1"/>
            <a:r>
              <a:rPr lang="en-US" dirty="0" smtClean="0"/>
              <a:t>wireline &amp; wireless (circuit &amp; packet-switched) public networks</a:t>
            </a:r>
          </a:p>
          <a:p>
            <a:pPr lvl="1"/>
            <a:r>
              <a:rPr lang="en-US" dirty="0" smtClean="0"/>
              <a:t>special access networks</a:t>
            </a:r>
          </a:p>
          <a:p>
            <a:pPr lvl="1"/>
            <a:r>
              <a:rPr lang="en-US" dirty="0" smtClean="0"/>
              <a:t>cable TV, radio, TV, satellite</a:t>
            </a:r>
          </a:p>
          <a:p>
            <a:pPr lvl="1"/>
            <a:r>
              <a:rPr lang="en-US" dirty="0" smtClean="0"/>
              <a:t>public safety, </a:t>
            </a:r>
            <a:r>
              <a:rPr lang="en-US" dirty="0" err="1" smtClean="0"/>
              <a:t>cybersecurity</a:t>
            </a:r>
            <a:endParaRPr lang="en-US" dirty="0" smtClean="0"/>
          </a:p>
          <a:p>
            <a:r>
              <a:rPr lang="en-US" dirty="0" smtClean="0"/>
              <a:t>Measurement &amp; data</a:t>
            </a:r>
          </a:p>
          <a:p>
            <a:pPr lvl="1"/>
            <a:r>
              <a:rPr lang="en-US" dirty="0" smtClean="0"/>
              <a:t>e.g., Measuring Broadband America</a:t>
            </a:r>
          </a:p>
          <a:p>
            <a:r>
              <a:rPr lang="en-US" dirty="0" smtClean="0"/>
              <a:t>Fund administration</a:t>
            </a:r>
          </a:p>
          <a:p>
            <a:pPr lvl="1"/>
            <a:r>
              <a:rPr lang="en-US" dirty="0" smtClean="0"/>
              <a:t>Universal Service Fund (USF)</a:t>
            </a:r>
          </a:p>
          <a:p>
            <a:pPr lvl="1"/>
            <a:r>
              <a:rPr lang="en-US" dirty="0" smtClean="0"/>
              <a:t>Relay (VRS, IPCTS, …)</a:t>
            </a:r>
            <a:endParaRPr lang="en-US" dirty="0"/>
          </a:p>
        </p:txBody>
      </p:sp>
      <p:pic>
        <p:nvPicPr>
          <p:cNvPr id="9" name="Picture 8"/>
          <p:cNvPicPr>
            <a:picLocks noChangeAspect="1"/>
          </p:cNvPicPr>
          <p:nvPr/>
        </p:nvPicPr>
        <p:blipFill>
          <a:blip r:embed="rId3"/>
          <a:stretch>
            <a:fillRect/>
          </a:stretch>
        </p:blipFill>
        <p:spPr>
          <a:xfrm>
            <a:off x="5786746" y="1872298"/>
            <a:ext cx="2979302" cy="1308100"/>
          </a:xfrm>
          <a:prstGeom prst="rect">
            <a:avLst/>
          </a:prstGeom>
        </p:spPr>
      </p:pic>
      <p:pic>
        <p:nvPicPr>
          <p:cNvPr id="10" name="Picture 9"/>
          <p:cNvPicPr>
            <a:picLocks noChangeAspect="1"/>
          </p:cNvPicPr>
          <p:nvPr/>
        </p:nvPicPr>
        <p:blipFill>
          <a:blip r:embed="rId4"/>
          <a:stretch>
            <a:fillRect/>
          </a:stretch>
        </p:blipFill>
        <p:spPr>
          <a:xfrm>
            <a:off x="5560764" y="4000500"/>
            <a:ext cx="2828925" cy="2095500"/>
          </a:xfrm>
          <a:prstGeom prst="rect">
            <a:avLst/>
          </a:prstGeom>
        </p:spPr>
      </p:pic>
      <p:sp>
        <p:nvSpPr>
          <p:cNvPr id="5" name="Footer Placeholder 4"/>
          <p:cNvSpPr>
            <a:spLocks noGrp="1"/>
          </p:cNvSpPr>
          <p:nvPr>
            <p:ph type="ftr" sz="quarter" idx="11"/>
          </p:nvPr>
        </p:nvSpPr>
        <p:spPr/>
        <p:txBody>
          <a:bodyPr/>
          <a:lstStyle/>
          <a:p>
            <a:r>
              <a:rPr lang="en-US" smtClean="0"/>
              <a:t>LISPI</a:t>
            </a:r>
            <a:endParaRPr lang="en-US"/>
          </a:p>
        </p:txBody>
      </p:sp>
    </p:spTree>
    <p:extLst>
      <p:ext uri="{BB962C8B-B14F-4D97-AF65-F5344CB8AC3E}">
        <p14:creationId xmlns:p14="http://schemas.microsoft.com/office/powerpoint/2010/main" val="1898013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Interacting with the Commission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76988DB3-7906-FE49-941C-A177E89EF2E4}" type="slidenum">
              <a:rPr lang="en-US" smtClean="0"/>
              <a:t>8</a:t>
            </a:fld>
            <a:endParaRPr lang="en-US"/>
          </a:p>
        </p:txBody>
      </p:sp>
      <p:sp>
        <p:nvSpPr>
          <p:cNvPr id="4" name="Content Placeholder 3"/>
          <p:cNvSpPr>
            <a:spLocks noGrp="1"/>
          </p:cNvSpPr>
          <p:nvPr>
            <p:ph sz="quarter" idx="1"/>
          </p:nvPr>
        </p:nvSpPr>
        <p:spPr>
          <a:xfrm>
            <a:off x="612648" y="1638299"/>
            <a:ext cx="3803351" cy="4411143"/>
          </a:xfrm>
        </p:spPr>
        <p:txBody>
          <a:bodyPr>
            <a:normAutofit fontScale="92500"/>
          </a:bodyPr>
          <a:lstStyle/>
          <a:p>
            <a:r>
              <a:rPr lang="en-US" dirty="0" smtClean="0"/>
              <a:t>Workshops</a:t>
            </a:r>
          </a:p>
          <a:p>
            <a:pPr lvl="1"/>
            <a:r>
              <a:rPr lang="en-US" dirty="0" smtClean="0"/>
              <a:t>by invitation</a:t>
            </a:r>
          </a:p>
          <a:p>
            <a:r>
              <a:rPr lang="en-US" dirty="0" smtClean="0"/>
              <a:t>Advisory committees</a:t>
            </a:r>
          </a:p>
          <a:p>
            <a:r>
              <a:rPr lang="en-US" dirty="0" smtClean="0"/>
              <a:t>Comments and reply comments</a:t>
            </a:r>
          </a:p>
          <a:p>
            <a:r>
              <a:rPr lang="en-US" dirty="0" smtClean="0"/>
              <a:t>Ex-parte filings</a:t>
            </a:r>
          </a:p>
          <a:p>
            <a:pPr lvl="1"/>
            <a:r>
              <a:rPr lang="en-US" dirty="0" smtClean="0"/>
              <a:t>in-person and by phone</a:t>
            </a:r>
          </a:p>
          <a:p>
            <a:r>
              <a:rPr lang="en-US" dirty="0" smtClean="0"/>
              <a:t>Informal presentations</a:t>
            </a:r>
          </a:p>
          <a:p>
            <a:pPr lvl="1"/>
            <a:r>
              <a:rPr lang="en-US" dirty="0" smtClean="0"/>
              <a:t>if not an active docket</a:t>
            </a:r>
          </a:p>
          <a:p>
            <a:pPr lvl="1"/>
            <a:endParaRPr lang="en-US" dirty="0"/>
          </a:p>
        </p:txBody>
      </p:sp>
      <p:pic>
        <p:nvPicPr>
          <p:cNvPr id="5" name="Picture 4"/>
          <p:cNvPicPr>
            <a:picLocks noChangeAspect="1"/>
          </p:cNvPicPr>
          <p:nvPr/>
        </p:nvPicPr>
        <p:blipFill>
          <a:blip r:embed="rId2"/>
          <a:stretch>
            <a:fillRect/>
          </a:stretch>
        </p:blipFill>
        <p:spPr>
          <a:xfrm>
            <a:off x="5308600" y="1516698"/>
            <a:ext cx="3641299" cy="1993900"/>
          </a:xfrm>
          <a:prstGeom prst="rect">
            <a:avLst/>
          </a:prstGeom>
        </p:spPr>
      </p:pic>
      <p:pic>
        <p:nvPicPr>
          <p:cNvPr id="6" name="Picture 5"/>
          <p:cNvPicPr>
            <a:picLocks noChangeAspect="1"/>
          </p:cNvPicPr>
          <p:nvPr/>
        </p:nvPicPr>
        <p:blipFill>
          <a:blip r:embed="rId3"/>
          <a:stretch>
            <a:fillRect/>
          </a:stretch>
        </p:blipFill>
        <p:spPr>
          <a:xfrm>
            <a:off x="4415999" y="3774358"/>
            <a:ext cx="4533900" cy="2080341"/>
          </a:xfrm>
          <a:prstGeom prst="rect">
            <a:avLst/>
          </a:prstGeom>
        </p:spPr>
        <p:style>
          <a:lnRef idx="1">
            <a:schemeClr val="accent6"/>
          </a:lnRef>
          <a:fillRef idx="2">
            <a:schemeClr val="accent6"/>
          </a:fillRef>
          <a:effectRef idx="1">
            <a:schemeClr val="accent6"/>
          </a:effectRef>
          <a:fontRef idx="minor">
            <a:schemeClr val="dk1"/>
          </a:fontRef>
        </p:style>
      </p:pic>
      <p:sp>
        <p:nvSpPr>
          <p:cNvPr id="7" name="Footer Placeholder 6"/>
          <p:cNvSpPr>
            <a:spLocks noGrp="1"/>
          </p:cNvSpPr>
          <p:nvPr>
            <p:ph type="ftr" sz="quarter" idx="11"/>
          </p:nvPr>
        </p:nvSpPr>
        <p:spPr/>
        <p:txBody>
          <a:bodyPr/>
          <a:lstStyle/>
          <a:p>
            <a:r>
              <a:rPr lang="en-US" smtClean="0"/>
              <a:t>LISPI</a:t>
            </a:r>
            <a:endParaRPr lang="en-US"/>
          </a:p>
        </p:txBody>
      </p:sp>
    </p:spTree>
    <p:extLst>
      <p:ext uri="{BB962C8B-B14F-4D97-AF65-F5344CB8AC3E}">
        <p14:creationId xmlns:p14="http://schemas.microsoft.com/office/powerpoint/2010/main" val="4224687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FCC Advisory Councils &amp; Committees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76988DB3-7906-FE49-941C-A177E89EF2E4}" type="slidenum">
              <a:rPr lang="en-US" smtClean="0"/>
              <a:t>9</a:t>
            </a:fld>
            <a:endParaRPr lang="en-US"/>
          </a:p>
        </p:txBody>
      </p:sp>
      <p:sp>
        <p:nvSpPr>
          <p:cNvPr id="4" name="Content Placeholder 3"/>
          <p:cNvSpPr>
            <a:spLocks noGrp="1"/>
          </p:cNvSpPr>
          <p:nvPr>
            <p:ph sz="quarter" idx="1"/>
          </p:nvPr>
        </p:nvSpPr>
        <p:spPr>
          <a:xfrm>
            <a:off x="612648" y="1600200"/>
            <a:ext cx="4543552" cy="4406900"/>
          </a:xfrm>
        </p:spPr>
        <p:txBody>
          <a:bodyPr>
            <a:normAutofit fontScale="77500" lnSpcReduction="20000"/>
          </a:bodyPr>
          <a:lstStyle/>
          <a:p>
            <a:r>
              <a:rPr lang="en-US" dirty="0" smtClean="0"/>
              <a:t>Operate (mostly) under FACA</a:t>
            </a:r>
          </a:p>
          <a:p>
            <a:pPr lvl="1"/>
            <a:r>
              <a:rPr lang="en-US" dirty="0" smtClean="0"/>
              <a:t>sometimes mandated by Congress</a:t>
            </a:r>
          </a:p>
          <a:p>
            <a:r>
              <a:rPr lang="en-US" dirty="0" smtClean="0"/>
              <a:t>Examples:</a:t>
            </a:r>
          </a:p>
          <a:p>
            <a:pPr lvl="1"/>
            <a:r>
              <a:rPr lang="en-US" dirty="0" smtClean="0"/>
              <a:t>Technological Advisory Council (TAC)</a:t>
            </a:r>
          </a:p>
          <a:p>
            <a:pPr lvl="1"/>
            <a:r>
              <a:rPr lang="en-US" dirty="0" smtClean="0"/>
              <a:t>Emergency Access Advisory Committee (EAAC)</a:t>
            </a:r>
          </a:p>
          <a:p>
            <a:pPr lvl="1"/>
            <a:r>
              <a:rPr lang="en-US" dirty="0" smtClean="0"/>
              <a:t>Open Internet Advisory Committee (OIAC)</a:t>
            </a:r>
          </a:p>
          <a:p>
            <a:pPr lvl="1"/>
            <a:r>
              <a:rPr lang="en-US" dirty="0"/>
              <a:t>Communications Security, Reliability, and Interoperability </a:t>
            </a:r>
            <a:r>
              <a:rPr lang="en-US" dirty="0" smtClean="0"/>
              <a:t>Council (CSRIC)</a:t>
            </a:r>
          </a:p>
          <a:p>
            <a:pPr lvl="1"/>
            <a:r>
              <a:rPr lang="en-US" dirty="0" smtClean="0"/>
              <a:t>Diversity Committee</a:t>
            </a:r>
          </a:p>
          <a:p>
            <a:pPr lvl="1"/>
            <a:r>
              <a:rPr lang="en-US" dirty="0" smtClean="0"/>
              <a:t>Consumer Advisory Committee</a:t>
            </a:r>
          </a:p>
          <a:p>
            <a:pPr lvl="1"/>
            <a:r>
              <a:rPr lang="en-US" dirty="0" smtClean="0"/>
              <a:t>…</a:t>
            </a:r>
          </a:p>
          <a:p>
            <a:endParaRPr lang="en-US" dirty="0" smtClean="0"/>
          </a:p>
          <a:p>
            <a:endParaRPr lang="en-US" dirty="0"/>
          </a:p>
        </p:txBody>
      </p:sp>
      <p:pic>
        <p:nvPicPr>
          <p:cNvPr id="5" name="Picture 4"/>
          <p:cNvPicPr>
            <a:picLocks noChangeAspect="1"/>
          </p:cNvPicPr>
          <p:nvPr/>
        </p:nvPicPr>
        <p:blipFill>
          <a:blip r:embed="rId2"/>
          <a:stretch>
            <a:fillRect/>
          </a:stretch>
        </p:blipFill>
        <p:spPr>
          <a:xfrm>
            <a:off x="5150434" y="1516698"/>
            <a:ext cx="3993566" cy="2184400"/>
          </a:xfrm>
          <a:prstGeom prst="rect">
            <a:avLst/>
          </a:prstGeom>
        </p:spPr>
      </p:pic>
      <p:sp>
        <p:nvSpPr>
          <p:cNvPr id="6" name="TextBox 5"/>
          <p:cNvSpPr txBox="1"/>
          <p:nvPr/>
        </p:nvSpPr>
        <p:spPr>
          <a:xfrm>
            <a:off x="5372100" y="4394200"/>
            <a:ext cx="3059954" cy="1200329"/>
          </a:xfrm>
          <a:prstGeom prst="rect">
            <a:avLst/>
          </a:prstGeom>
          <a:noFill/>
        </p:spPr>
        <p:txBody>
          <a:bodyPr wrap="square" rtlCol="0">
            <a:spAutoFit/>
          </a:bodyPr>
          <a:lstStyle/>
          <a:p>
            <a:pPr marL="285750" indent="-285750">
              <a:buFont typeface="Arial"/>
              <a:buChar char="•"/>
            </a:pPr>
            <a:r>
              <a:rPr lang="en-US" dirty="0" smtClean="0"/>
              <a:t>often industry or organization members</a:t>
            </a:r>
          </a:p>
          <a:p>
            <a:pPr marL="285750" indent="-285750">
              <a:buFont typeface="Arial"/>
              <a:buChar char="•"/>
            </a:pPr>
            <a:r>
              <a:rPr lang="en-US" dirty="0" smtClean="0"/>
              <a:t>academics as Special Government Employees</a:t>
            </a:r>
            <a:endParaRPr lang="en-US" dirty="0"/>
          </a:p>
        </p:txBody>
      </p:sp>
      <p:sp>
        <p:nvSpPr>
          <p:cNvPr id="7" name="Footer Placeholder 6"/>
          <p:cNvSpPr>
            <a:spLocks noGrp="1"/>
          </p:cNvSpPr>
          <p:nvPr>
            <p:ph type="ftr" sz="quarter" idx="11"/>
          </p:nvPr>
        </p:nvSpPr>
        <p:spPr/>
        <p:txBody>
          <a:bodyPr/>
          <a:lstStyle/>
          <a:p>
            <a:r>
              <a:rPr lang="en-US" smtClean="0"/>
              <a:t>LISPI</a:t>
            </a:r>
            <a:endParaRPr lang="en-US"/>
          </a:p>
        </p:txBody>
      </p:sp>
    </p:spTree>
    <p:extLst>
      <p:ext uri="{BB962C8B-B14F-4D97-AF65-F5344CB8AC3E}">
        <p14:creationId xmlns:p14="http://schemas.microsoft.com/office/powerpoint/2010/main" val="36890370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497</TotalTime>
  <Words>527</Words>
  <Application>Microsoft Macintosh PowerPoint</Application>
  <PresentationFormat>On-screen Show (4:3)</PresentationFormat>
  <Paragraphs>141</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Median</vt:lpstr>
      <vt:lpstr>Telecommunications Policy at the FCC</vt:lpstr>
      <vt:lpstr>Example: CFR 47</vt:lpstr>
      <vt:lpstr>FCC</vt:lpstr>
      <vt:lpstr>Staffing at National Regulatory Agencies </vt:lpstr>
      <vt:lpstr>Process</vt:lpstr>
      <vt:lpstr>Responsibilities (examples)</vt:lpstr>
      <vt:lpstr>Responsibilities (examples)</vt:lpstr>
      <vt:lpstr>Interacting with the Commission</vt:lpstr>
      <vt:lpstr>FCC Advisory Councils &amp; Committees</vt:lpstr>
      <vt:lpstr>Working temporarily at the Commission</vt:lpstr>
      <vt:lpstr>Personal perspective</vt:lpstr>
      <vt:lpstr>Challenges</vt:lpstr>
      <vt:lpstr>Logistical challenges for IPAs</vt:lpstr>
    </vt:vector>
  </TitlesOfParts>
  <Company>Columbia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the Internet survive the next 40 years?</dc:title>
  <dc:creator>Henning Schulzrinne</dc:creator>
  <cp:lastModifiedBy>Henning Schulzrinne</cp:lastModifiedBy>
  <cp:revision>23</cp:revision>
  <dcterms:created xsi:type="dcterms:W3CDTF">2013-01-29T19:57:55Z</dcterms:created>
  <dcterms:modified xsi:type="dcterms:W3CDTF">2013-04-07T21:20:16Z</dcterms:modified>
</cp:coreProperties>
</file>