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2"/>
  </p:notesMasterIdLst>
  <p:sldIdLst>
    <p:sldId id="363" r:id="rId2"/>
    <p:sldId id="364" r:id="rId3"/>
    <p:sldId id="365" r:id="rId4"/>
    <p:sldId id="366" r:id="rId5"/>
    <p:sldId id="369" r:id="rId6"/>
    <p:sldId id="367" r:id="rId7"/>
    <p:sldId id="368" r:id="rId8"/>
    <p:sldId id="370" r:id="rId9"/>
    <p:sldId id="371" r:id="rId10"/>
    <p:sldId id="372" r:id="rId11"/>
    <p:sldId id="373" r:id="rId12"/>
    <p:sldId id="380" r:id="rId13"/>
    <p:sldId id="374" r:id="rId14"/>
    <p:sldId id="375" r:id="rId15"/>
    <p:sldId id="376" r:id="rId16"/>
    <p:sldId id="377" r:id="rId17"/>
    <p:sldId id="378" r:id="rId18"/>
    <p:sldId id="379" r:id="rId19"/>
    <p:sldId id="382" r:id="rId20"/>
    <p:sldId id="381" r:id="rId2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charset="0"/>
              </a:defRPr>
            </a:lvl1pPr>
          </a:lstStyle>
          <a:p>
            <a:fld id="{5EA42596-8DD5-874C-9D95-76B2B96EA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7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E855FB9-69E4-B343-83AA-D7742185E0E5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Sandvine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>
                <a:latin typeface="+mn-lt"/>
                <a:ea typeface="+mn-ea"/>
                <a:cs typeface="+mn-cs"/>
              </a:rPr>
              <a:t>Global Internet Phenomena Report Spring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25AB4FB9-0A42-4348-9E88-1CCB13454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6926" y="725659"/>
            <a:ext cx="4701575" cy="350545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60800" y="4481621"/>
            <a:ext cx="5273828" cy="4244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60475" y="725488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60800" y="4481621"/>
            <a:ext cx="5273828" cy="4244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3288" tIns="48252" rIns="93288" bIns="48252" numCol="1" anchor="t" anchorCtr="0" compatLnSpc="1">
            <a:prstTxWarp prst="textNoShape">
              <a:avLst/>
            </a:prstTxWarp>
          </a:bodyPr>
          <a:lstStyle/>
          <a:p>
            <a:pPr defTabSz="978602"/>
            <a:endParaRPr lang="en-US">
              <a:latin typeface="Calibri" charset="0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76506" y="8843645"/>
            <a:ext cx="3046595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02" tIns="0" rIns="19302" bIns="0" anchor="b"/>
          <a:lstStyle>
            <a:lvl1pPr defTabSz="9080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fld id="{489FB40B-4F7D-6F46-9ADD-A074F014F822}" type="slidenum">
              <a:rPr lang="en-US" sz="1000" i="1">
                <a:latin typeface="Times New Roman" charset="0"/>
              </a:rPr>
              <a:pPr algn="r"/>
              <a:t>16</a:t>
            </a:fld>
            <a:endParaRPr lang="en-US" sz="1000" i="1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976506" y="8843645"/>
            <a:ext cx="3046595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99" tIns="0" rIns="19299" bIns="0" anchor="b"/>
          <a:lstStyle>
            <a:lvl1pPr defTabSz="906463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fld id="{0411B308-0C9F-4F4F-960B-D415FE5A0FAE}" type="slidenum">
              <a:rPr lang="en-US" sz="1000">
                <a:latin typeface="Times New Roman" charset="0"/>
              </a:rPr>
              <a:pPr algn="r"/>
              <a:t>17</a:t>
            </a:fld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</p:spPr>
        <p:txBody>
          <a:bodyPr lIns="93324" tIns="46662" rIns="93324" bIns="46662" anchor="b"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fld id="{085E2832-0BD8-8F42-91AB-B44CAB6CB6AF}" type="slidenum">
              <a:rPr lang="en-US" sz="1200">
                <a:latin typeface="Calibri" charset="0"/>
              </a:rPr>
              <a:pPr algn="r"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 flipH="1">
            <a:off x="152400" y="1600200"/>
            <a:ext cx="8839200" cy="0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 flipH="1">
            <a:off x="152400" y="1447800"/>
            <a:ext cx="883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E33-2D2B-EE4A-A4BA-C3ECFC948532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0B36-7EDF-0F46-ADC6-59C28575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62EF-4DAB-B542-B685-F2F138123E25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798-4315-064C-BBF4-04FCC68BD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ECF5547-4D84-1A42-B876-B04473F879F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3CD7-236F-3142-8456-B22E499B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F1B-725C-FC47-A7B1-E331700ED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1DBB-5441-024F-AECE-0B2269DF19D6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432-FE4A-3644-AB84-CBEB47988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4B0-19E6-6544-8912-BAF2D50FE5D7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FBAE-78B4-1C4F-828F-B4E509570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65D0-0633-9548-909F-BECD7B1C6573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CFC6-FA2B-E142-8D70-66345FC6B215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3BB5-BF2E-DB45-AE0B-EEADA2CDA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79B6-D51F-2243-88D3-33224315ADE8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6A31-44C9-C143-BCE1-0A62C6443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3613-F753-7847-ABFC-F4A6B148BE6E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D98E-8579-F447-9A40-B8291FBF6C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F1B-725C-FC47-A7B1-E331700E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F1B-725C-FC47-A7B1-E331700E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F1B-725C-FC47-A7B1-E331700E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77BA-6963-8D49-AFA7-5ED9825EC98C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02BB-8C46-5E4C-96CB-D1CCC2AC9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DC6943-8ED3-E24D-A561-8EBDC77E3F70}" type="datetime1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8D0F1B-725C-FC47-A7B1-E331700E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 flipH="1">
            <a:off x="152400" y="1600200"/>
            <a:ext cx="8839200" cy="0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 flipH="1">
            <a:off x="152400" y="1447800"/>
            <a:ext cx="883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graphicFrame>
        <p:nvGraphicFramePr>
          <p:cNvPr id="11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19" imgW="0" imgH="0" progId="PowerPoint.Show.8">
                  <p:embed/>
                </p:oleObj>
              </mc:Choice>
              <mc:Fallback>
                <p:oleObj r:id="rId19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ica.com/-41/product/erector_special_edition_set:_empire_state_building-417204/" TargetMode="External"/><Relationship Id="rId4" Type="http://schemas.openxmlformats.org/officeDocument/2006/relationships/image" Target="../media/image21.jpeg"/><Relationship Id="rId5" Type="http://schemas.openxmlformats.org/officeDocument/2006/relationships/hyperlink" Target="http://en.wikipedia.org/wiki/Image:Independence_Hall_belltower.jpg" TargetMode="External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wmf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97175"/>
            <a:ext cx="7772400" cy="17748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It’s all about spectrum</a:t>
            </a:r>
            <a:r>
              <a:rPr lang="en-US" sz="3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="1" baseline="300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32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 Annual </a:t>
            </a:r>
            <a:r>
              <a:rPr lang="en-US" sz="3200" b="1" dirty="0" err="1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MobileGov</a:t>
            </a:r>
            <a:r>
              <a:rPr lang="en-US" sz="32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rPr>
              <a:t> Summit</a:t>
            </a:r>
            <a:r>
              <a:rPr lang="en-US" sz="1800" b="1" dirty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b="1" dirty="0" smtClean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  <a:t>Feb. 23, 2012</a:t>
            </a:r>
            <a:endParaRPr lang="en-US" sz="1800" b="1" dirty="0">
              <a:solidFill>
                <a:schemeClr val="folHlink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"/>
            <a:ext cx="6400800" cy="83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b="1" dirty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  <a:t>Federal Communications Commission</a:t>
            </a:r>
            <a:br>
              <a:rPr lang="en-US" sz="2000" b="1" dirty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rPr>
              <a:t>Office of Strategic Planning</a:t>
            </a:r>
            <a:endParaRPr lang="en-US" sz="2000" dirty="0">
              <a:solidFill>
                <a:schemeClr val="folHlink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6541756"/>
            <a:ext cx="320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400" dirty="0" smtClean="0"/>
              <a:t>with slides by Julie Knapp</a:t>
            </a:r>
            <a:endParaRPr lang="en-US" sz="1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8077200" cy="11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400" b="1" dirty="0" smtClean="0"/>
              <a:t>Henning Schulzrinne</a:t>
            </a:r>
            <a:endParaRPr lang="en-US" sz="1400" b="1" dirty="0"/>
          </a:p>
          <a:p>
            <a:pPr algn="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400" b="1" dirty="0" smtClean="0"/>
              <a:t>CTO</a:t>
            </a:r>
          </a:p>
          <a:p>
            <a:pPr algn="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400" b="1" dirty="0" smtClean="0"/>
              <a:t>Office of Strategic Planning, </a:t>
            </a:r>
            <a:r>
              <a:rPr lang="en-US" sz="1400" b="1" dirty="0"/>
              <a:t>FCC</a:t>
            </a:r>
          </a:p>
          <a:p>
            <a:pPr algn="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16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4800600" cy="120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1" tIns="46036" rIns="92071" bIns="46036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1" lang="en-US" dirty="0">
                <a:solidFill>
                  <a:srgbClr val="000066"/>
                </a:solidFill>
                <a:latin typeface="Calibri" charset="0"/>
              </a:rPr>
              <a:t> Note: The views expressed in this presentation are  those of the author and may not necessarily represent the views of the Federal Communications Commission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2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33400"/>
            <a:ext cx="353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cellular = about 500 MHz in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Unlicensed &amp; lightly-licensed bands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2.4 GHz (73 MHz) – 802.11b/g</a:t>
            </a:r>
          </a:p>
          <a:p>
            <a:r>
              <a:rPr lang="en-US" dirty="0" smtClean="0"/>
              <a:t>3.6 GHz (100 MHz) – for backhaul &amp; WISPs</a:t>
            </a:r>
          </a:p>
          <a:p>
            <a:r>
              <a:rPr lang="en-US" dirty="0" smtClean="0"/>
              <a:t>4.9 GHz (50 MHz) – public safety</a:t>
            </a:r>
          </a:p>
          <a:p>
            <a:r>
              <a:rPr lang="en-US" dirty="0" smtClean="0"/>
              <a:t>5.8 GHz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400 </a:t>
            </a:r>
            <a:r>
              <a:rPr lang="en-US" dirty="0" smtClean="0"/>
              <a:t>MHz) – 802.11 a/n</a:t>
            </a:r>
          </a:p>
          <a:p>
            <a:pPr lvl="1"/>
            <a:r>
              <a:rPr lang="en-US" dirty="0" smtClean="0"/>
              <a:t>much less crowded than 2.4 GHz</a:t>
            </a:r>
          </a:p>
          <a:p>
            <a:pPr lvl="1"/>
            <a:r>
              <a:rPr lang="en-US" dirty="0" smtClean="0"/>
              <a:t>supported by many laptops, few smartphones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5.8 GHz expansion: sharing with incumbents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2209800"/>
            <a:ext cx="7315200" cy="3352800"/>
            <a:chOff x="990600" y="3276600"/>
            <a:chExt cx="7315200" cy="335280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990600" y="5867400"/>
              <a:ext cx="7315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71600" y="4114800"/>
              <a:ext cx="1219200" cy="174942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 dirty="0">
                <a:solidFill>
                  <a:srgbClr val="FFFF00"/>
                </a:solidFill>
                <a:latin typeface="Times New Roman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66"/>
                  </a:solidFill>
                  <a:latin typeface="Times New Roman" charset="0"/>
                </a:rPr>
                <a:t>50 </a:t>
              </a:r>
              <a:r>
                <a:rPr lang="en-US" sz="1400" b="1" dirty="0" err="1">
                  <a:solidFill>
                    <a:srgbClr val="000066"/>
                  </a:solidFill>
                  <a:latin typeface="Times New Roman" charset="0"/>
                </a:rPr>
                <a:t>mW</a:t>
              </a:r>
              <a:endParaRPr lang="en-US" sz="1400" b="1" dirty="0">
                <a:solidFill>
                  <a:srgbClr val="000066"/>
                </a:solidFill>
                <a:latin typeface="Times New Roman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rgbClr val="000066"/>
                  </a:solidFill>
                  <a:latin typeface="Times New Roman" charset="0"/>
                </a:rPr>
                <a:t>Indoor Use Only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2000" b="1" dirty="0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1143000" cy="1749425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66"/>
                  </a:solidFill>
                  <a:latin typeface="Times New Roman" charset="0"/>
                </a:rPr>
                <a:t>250 mW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553200" y="4114800"/>
              <a:ext cx="1219200" cy="176053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charset="0"/>
                </a:rPr>
                <a:t>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charset="0"/>
                </a:rPr>
                <a:t>    </a:t>
              </a:r>
              <a:r>
                <a:rPr lang="en-US" sz="2000" b="1">
                  <a:solidFill>
                    <a:srgbClr val="000066"/>
                  </a:solidFill>
                  <a:latin typeface="Times New Roman" charset="0"/>
                </a:rPr>
                <a:t>1 W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000" b="1">
                <a:latin typeface="Times New Roman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08063" y="5881688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5150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209800" y="58674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5250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352800" y="58674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5350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172200" y="58674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5725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442200" y="58547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5825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581400" y="6172200"/>
              <a:ext cx="2376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Frequency (MHz)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1981200" cy="176053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b="1">
                <a:solidFill>
                  <a:schemeClr val="bg2"/>
                </a:solidFill>
                <a:latin typeface="Times New Roman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66"/>
                  </a:solidFill>
                  <a:latin typeface="Times New Roman" charset="0"/>
                </a:rPr>
                <a:t>250 mW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sz="2400">
                <a:solidFill>
                  <a:srgbClr val="000066"/>
                </a:solidFill>
                <a:latin typeface="Times New Roman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267200" y="5867400"/>
              <a:ext cx="793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5470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511300" y="5449888"/>
              <a:ext cx="873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1400" b="1">
                  <a:solidFill>
                    <a:srgbClr val="000066"/>
                  </a:solidFill>
                </a:rPr>
                <a:t>Existing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735263" y="5449888"/>
              <a:ext cx="873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1400" b="1">
                  <a:solidFill>
                    <a:srgbClr val="000066"/>
                  </a:solidFill>
                </a:rPr>
                <a:t>Existing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32588" y="5449888"/>
              <a:ext cx="873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1400" b="1">
                  <a:solidFill>
                    <a:srgbClr val="000066"/>
                  </a:solidFill>
                </a:rPr>
                <a:t>Existing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256213" y="5449888"/>
              <a:ext cx="549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1400" b="1" dirty="0">
                  <a:solidFill>
                    <a:srgbClr val="FF0000"/>
                  </a:solidFill>
                </a:rPr>
                <a:t>New</a:t>
              </a:r>
            </a:p>
          </p:txBody>
        </p:sp>
        <p:pic>
          <p:nvPicPr>
            <p:cNvPr id="22" name="Picture 20" descr="Linksy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276600"/>
              <a:ext cx="792163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819400" y="3505200"/>
              <a:ext cx="33401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kumimoji="1" lang="en-US" sz="1400" b="1">
                  <a:solidFill>
                    <a:schemeClr val="tx2"/>
                  </a:solidFill>
                </a:rPr>
                <a:t>Device detects radar</a:t>
              </a:r>
            </a:p>
            <a:p>
              <a:pPr algn="ctr"/>
              <a:r>
                <a:rPr kumimoji="1" lang="en-US" sz="1400" b="1">
                  <a:solidFill>
                    <a:schemeClr val="tx2"/>
                  </a:solidFill>
                </a:rPr>
                <a:t>and moves to an unoccupied channel</a:t>
              </a:r>
            </a:p>
          </p:txBody>
        </p:sp>
        <p:grpSp>
          <p:nvGrpSpPr>
            <p:cNvPr id="24" name="Group 22"/>
            <p:cNvGrpSpPr>
              <a:grpSpLocks noChangeAspect="1"/>
            </p:cNvGrpSpPr>
            <p:nvPr/>
          </p:nvGrpSpPr>
          <p:grpSpPr bwMode="auto">
            <a:xfrm rot="10800000" flipV="1">
              <a:off x="6934200" y="3276600"/>
              <a:ext cx="811213" cy="779463"/>
              <a:chOff x="4445" y="1570"/>
              <a:chExt cx="703" cy="675"/>
            </a:xfrm>
          </p:grpSpPr>
          <p:sp>
            <p:nvSpPr>
              <p:cNvPr id="102" name="AutoShape 23"/>
              <p:cNvSpPr>
                <a:spLocks noChangeAspect="1" noChangeArrowheads="1" noTextEdit="1"/>
              </p:cNvSpPr>
              <p:nvPr/>
            </p:nvSpPr>
            <p:spPr bwMode="auto">
              <a:xfrm flipH="1" flipV="1">
                <a:off x="4445" y="1570"/>
                <a:ext cx="703" cy="675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4"/>
              <p:cNvSpPr>
                <a:spLocks/>
              </p:cNvSpPr>
              <p:nvPr/>
            </p:nvSpPr>
            <p:spPr bwMode="auto">
              <a:xfrm flipH="1">
                <a:off x="4565" y="1605"/>
                <a:ext cx="394" cy="507"/>
              </a:xfrm>
              <a:custGeom>
                <a:avLst/>
                <a:gdLst>
                  <a:gd name="T0" fmla="*/ 55 w 1182"/>
                  <a:gd name="T1" fmla="*/ 18 h 1520"/>
                  <a:gd name="T2" fmla="*/ 53 w 1182"/>
                  <a:gd name="T3" fmla="*/ 16 h 1520"/>
                  <a:gd name="T4" fmla="*/ 50 w 1182"/>
                  <a:gd name="T5" fmla="*/ 14 h 1520"/>
                  <a:gd name="T6" fmla="*/ 47 w 1182"/>
                  <a:gd name="T7" fmla="*/ 11 h 1520"/>
                  <a:gd name="T8" fmla="*/ 43 w 1182"/>
                  <a:gd name="T9" fmla="*/ 8 h 1520"/>
                  <a:gd name="T10" fmla="*/ 39 w 1182"/>
                  <a:gd name="T11" fmla="*/ 5 h 1520"/>
                  <a:gd name="T12" fmla="*/ 36 w 1182"/>
                  <a:gd name="T13" fmla="*/ 3 h 1520"/>
                  <a:gd name="T14" fmla="*/ 33 w 1182"/>
                  <a:gd name="T15" fmla="*/ 1 h 1520"/>
                  <a:gd name="T16" fmla="*/ 31 w 1182"/>
                  <a:gd name="T17" fmla="*/ 0 h 1520"/>
                  <a:gd name="T18" fmla="*/ 28 w 1182"/>
                  <a:gd name="T19" fmla="*/ 0 h 1520"/>
                  <a:gd name="T20" fmla="*/ 24 w 1182"/>
                  <a:gd name="T21" fmla="*/ 0 h 1520"/>
                  <a:gd name="T22" fmla="*/ 22 w 1182"/>
                  <a:gd name="T23" fmla="*/ 0 h 1520"/>
                  <a:gd name="T24" fmla="*/ 21 w 1182"/>
                  <a:gd name="T25" fmla="*/ 1 h 1520"/>
                  <a:gd name="T26" fmla="*/ 17 w 1182"/>
                  <a:gd name="T27" fmla="*/ 4 h 1520"/>
                  <a:gd name="T28" fmla="*/ 12 w 1182"/>
                  <a:gd name="T29" fmla="*/ 9 h 1520"/>
                  <a:gd name="T30" fmla="*/ 8 w 1182"/>
                  <a:gd name="T31" fmla="*/ 14 h 1520"/>
                  <a:gd name="T32" fmla="*/ 7 w 1182"/>
                  <a:gd name="T33" fmla="*/ 17 h 1520"/>
                  <a:gd name="T34" fmla="*/ 4 w 1182"/>
                  <a:gd name="T35" fmla="*/ 27 h 1520"/>
                  <a:gd name="T36" fmla="*/ 1 w 1182"/>
                  <a:gd name="T37" fmla="*/ 43 h 1520"/>
                  <a:gd name="T38" fmla="*/ 0 w 1182"/>
                  <a:gd name="T39" fmla="*/ 62 h 1520"/>
                  <a:gd name="T40" fmla="*/ 2 w 1182"/>
                  <a:gd name="T41" fmla="*/ 76 h 1520"/>
                  <a:gd name="T42" fmla="*/ 4 w 1182"/>
                  <a:gd name="T43" fmla="*/ 85 h 1520"/>
                  <a:gd name="T44" fmla="*/ 7 w 1182"/>
                  <a:gd name="T45" fmla="*/ 94 h 1520"/>
                  <a:gd name="T46" fmla="*/ 9 w 1182"/>
                  <a:gd name="T47" fmla="*/ 104 h 1520"/>
                  <a:gd name="T48" fmla="*/ 13 w 1182"/>
                  <a:gd name="T49" fmla="*/ 113 h 1520"/>
                  <a:gd name="T50" fmla="*/ 17 w 1182"/>
                  <a:gd name="T51" fmla="*/ 121 h 1520"/>
                  <a:gd name="T52" fmla="*/ 23 w 1182"/>
                  <a:gd name="T53" fmla="*/ 130 h 1520"/>
                  <a:gd name="T54" fmla="*/ 29 w 1182"/>
                  <a:gd name="T55" fmla="*/ 138 h 1520"/>
                  <a:gd name="T56" fmla="*/ 37 w 1182"/>
                  <a:gd name="T57" fmla="*/ 145 h 1520"/>
                  <a:gd name="T58" fmla="*/ 44 w 1182"/>
                  <a:gd name="T59" fmla="*/ 151 h 1520"/>
                  <a:gd name="T60" fmla="*/ 50 w 1182"/>
                  <a:gd name="T61" fmla="*/ 155 h 1520"/>
                  <a:gd name="T62" fmla="*/ 54 w 1182"/>
                  <a:gd name="T63" fmla="*/ 158 h 1520"/>
                  <a:gd name="T64" fmla="*/ 57 w 1182"/>
                  <a:gd name="T65" fmla="*/ 160 h 1520"/>
                  <a:gd name="T66" fmla="*/ 60 w 1182"/>
                  <a:gd name="T67" fmla="*/ 161 h 1520"/>
                  <a:gd name="T68" fmla="*/ 61 w 1182"/>
                  <a:gd name="T69" fmla="*/ 161 h 1520"/>
                  <a:gd name="T70" fmla="*/ 62 w 1182"/>
                  <a:gd name="T71" fmla="*/ 162 h 1520"/>
                  <a:gd name="T72" fmla="*/ 98 w 1182"/>
                  <a:gd name="T73" fmla="*/ 169 h 1520"/>
                  <a:gd name="T74" fmla="*/ 120 w 1182"/>
                  <a:gd name="T75" fmla="*/ 165 h 1520"/>
                  <a:gd name="T76" fmla="*/ 123 w 1182"/>
                  <a:gd name="T77" fmla="*/ 164 h 1520"/>
                  <a:gd name="T78" fmla="*/ 127 w 1182"/>
                  <a:gd name="T79" fmla="*/ 161 h 1520"/>
                  <a:gd name="T80" fmla="*/ 131 w 1182"/>
                  <a:gd name="T81" fmla="*/ 157 h 1520"/>
                  <a:gd name="T82" fmla="*/ 131 w 1182"/>
                  <a:gd name="T83" fmla="*/ 148 h 1520"/>
                  <a:gd name="T84" fmla="*/ 129 w 1182"/>
                  <a:gd name="T85" fmla="*/ 136 h 1520"/>
                  <a:gd name="T86" fmla="*/ 125 w 1182"/>
                  <a:gd name="T87" fmla="*/ 124 h 1520"/>
                  <a:gd name="T88" fmla="*/ 121 w 1182"/>
                  <a:gd name="T89" fmla="*/ 113 h 1520"/>
                  <a:gd name="T90" fmla="*/ 119 w 1182"/>
                  <a:gd name="T91" fmla="*/ 109 h 1520"/>
                  <a:gd name="T92" fmla="*/ 117 w 1182"/>
                  <a:gd name="T93" fmla="*/ 104 h 1520"/>
                  <a:gd name="T94" fmla="*/ 114 w 1182"/>
                  <a:gd name="T95" fmla="*/ 98 h 1520"/>
                  <a:gd name="T96" fmla="*/ 110 w 1182"/>
                  <a:gd name="T97" fmla="*/ 90 h 1520"/>
                  <a:gd name="T98" fmla="*/ 105 w 1182"/>
                  <a:gd name="T99" fmla="*/ 81 h 1520"/>
                  <a:gd name="T100" fmla="*/ 99 w 1182"/>
                  <a:gd name="T101" fmla="*/ 73 h 1520"/>
                  <a:gd name="T102" fmla="*/ 93 w 1182"/>
                  <a:gd name="T103" fmla="*/ 64 h 1520"/>
                  <a:gd name="T104" fmla="*/ 87 w 1182"/>
                  <a:gd name="T105" fmla="*/ 55 h 1520"/>
                  <a:gd name="T106" fmla="*/ 81 w 1182"/>
                  <a:gd name="T107" fmla="*/ 47 h 1520"/>
                  <a:gd name="T108" fmla="*/ 75 w 1182"/>
                  <a:gd name="T109" fmla="*/ 41 h 1520"/>
                  <a:gd name="T110" fmla="*/ 70 w 1182"/>
                  <a:gd name="T111" fmla="*/ 34 h 1520"/>
                  <a:gd name="T112" fmla="*/ 65 w 1182"/>
                  <a:gd name="T113" fmla="*/ 29 h 1520"/>
                  <a:gd name="T114" fmla="*/ 62 w 1182"/>
                  <a:gd name="T115" fmla="*/ 25 h 1520"/>
                  <a:gd name="T116" fmla="*/ 58 w 1182"/>
                  <a:gd name="T117" fmla="*/ 21 h 1520"/>
                  <a:gd name="T118" fmla="*/ 56 w 1182"/>
                  <a:gd name="T119" fmla="*/ 19 h 1520"/>
                  <a:gd name="T120" fmla="*/ 55 w 1182"/>
                  <a:gd name="T121" fmla="*/ 18 h 15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2"/>
                  <a:gd name="T184" fmla="*/ 0 h 1520"/>
                  <a:gd name="T185" fmla="*/ 1182 w 1182"/>
                  <a:gd name="T186" fmla="*/ 1520 h 15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2" h="1520">
                    <a:moveTo>
                      <a:pt x="495" y="159"/>
                    </a:moveTo>
                    <a:lnTo>
                      <a:pt x="493" y="158"/>
                    </a:lnTo>
                    <a:lnTo>
                      <a:pt x="488" y="152"/>
                    </a:lnTo>
                    <a:lnTo>
                      <a:pt x="479" y="146"/>
                    </a:lnTo>
                    <a:lnTo>
                      <a:pt x="468" y="137"/>
                    </a:lnTo>
                    <a:lnTo>
                      <a:pt x="454" y="127"/>
                    </a:lnTo>
                    <a:lnTo>
                      <a:pt x="438" y="114"/>
                    </a:lnTo>
                    <a:lnTo>
                      <a:pt x="421" y="101"/>
                    </a:lnTo>
                    <a:lnTo>
                      <a:pt x="404" y="88"/>
                    </a:lnTo>
                    <a:lnTo>
                      <a:pt x="386" y="75"/>
                    </a:lnTo>
                    <a:lnTo>
                      <a:pt x="368" y="62"/>
                    </a:lnTo>
                    <a:lnTo>
                      <a:pt x="351" y="49"/>
                    </a:lnTo>
                    <a:lnTo>
                      <a:pt x="335" y="37"/>
                    </a:lnTo>
                    <a:lnTo>
                      <a:pt x="321" y="27"/>
                    </a:lnTo>
                    <a:lnTo>
                      <a:pt x="308" y="18"/>
                    </a:lnTo>
                    <a:lnTo>
                      <a:pt x="299" y="12"/>
                    </a:lnTo>
                    <a:lnTo>
                      <a:pt x="292" y="8"/>
                    </a:lnTo>
                    <a:lnTo>
                      <a:pt x="281" y="3"/>
                    </a:lnTo>
                    <a:lnTo>
                      <a:pt x="266" y="1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7" y="1"/>
                    </a:lnTo>
                    <a:lnTo>
                      <a:pt x="203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8"/>
                    </a:lnTo>
                    <a:lnTo>
                      <a:pt x="172" y="20"/>
                    </a:lnTo>
                    <a:lnTo>
                      <a:pt x="153" y="40"/>
                    </a:lnTo>
                    <a:lnTo>
                      <a:pt x="131" y="62"/>
                    </a:lnTo>
                    <a:lnTo>
                      <a:pt x="109" y="85"/>
                    </a:lnTo>
                    <a:lnTo>
                      <a:pt x="89" y="107"/>
                    </a:lnTo>
                    <a:lnTo>
                      <a:pt x="76" y="126"/>
                    </a:lnTo>
                    <a:lnTo>
                      <a:pt x="70" y="139"/>
                    </a:lnTo>
                    <a:lnTo>
                      <a:pt x="66" y="152"/>
                    </a:lnTo>
                    <a:lnTo>
                      <a:pt x="54" y="188"/>
                    </a:lnTo>
                    <a:lnTo>
                      <a:pt x="40" y="242"/>
                    </a:lnTo>
                    <a:lnTo>
                      <a:pt x="24" y="311"/>
                    </a:lnTo>
                    <a:lnTo>
                      <a:pt x="10" y="389"/>
                    </a:lnTo>
                    <a:lnTo>
                      <a:pt x="1" y="473"/>
                    </a:lnTo>
                    <a:lnTo>
                      <a:pt x="0" y="559"/>
                    </a:lnTo>
                    <a:lnTo>
                      <a:pt x="11" y="643"/>
                    </a:lnTo>
                    <a:lnTo>
                      <a:pt x="19" y="684"/>
                    </a:lnTo>
                    <a:lnTo>
                      <a:pt x="29" y="725"/>
                    </a:lnTo>
                    <a:lnTo>
                      <a:pt x="37" y="767"/>
                    </a:lnTo>
                    <a:lnTo>
                      <a:pt x="48" y="807"/>
                    </a:lnTo>
                    <a:lnTo>
                      <a:pt x="59" y="849"/>
                    </a:lnTo>
                    <a:lnTo>
                      <a:pt x="70" y="890"/>
                    </a:lnTo>
                    <a:lnTo>
                      <a:pt x="84" y="931"/>
                    </a:lnTo>
                    <a:lnTo>
                      <a:pt x="98" y="972"/>
                    </a:lnTo>
                    <a:lnTo>
                      <a:pt x="115" y="1012"/>
                    </a:lnTo>
                    <a:lnTo>
                      <a:pt x="133" y="1052"/>
                    </a:lnTo>
                    <a:lnTo>
                      <a:pt x="154" y="1091"/>
                    </a:lnTo>
                    <a:lnTo>
                      <a:pt x="178" y="1129"/>
                    </a:lnTo>
                    <a:lnTo>
                      <a:pt x="203" y="1166"/>
                    </a:lnTo>
                    <a:lnTo>
                      <a:pt x="232" y="1202"/>
                    </a:lnTo>
                    <a:lnTo>
                      <a:pt x="265" y="1238"/>
                    </a:lnTo>
                    <a:lnTo>
                      <a:pt x="300" y="1272"/>
                    </a:lnTo>
                    <a:lnTo>
                      <a:pt x="335" y="1302"/>
                    </a:lnTo>
                    <a:lnTo>
                      <a:pt x="368" y="1330"/>
                    </a:lnTo>
                    <a:lnTo>
                      <a:pt x="397" y="1354"/>
                    </a:lnTo>
                    <a:lnTo>
                      <a:pt x="423" y="1375"/>
                    </a:lnTo>
                    <a:lnTo>
                      <a:pt x="446" y="1392"/>
                    </a:lnTo>
                    <a:lnTo>
                      <a:pt x="468" y="1407"/>
                    </a:lnTo>
                    <a:lnTo>
                      <a:pt x="486" y="1419"/>
                    </a:lnTo>
                    <a:lnTo>
                      <a:pt x="502" y="1429"/>
                    </a:lnTo>
                    <a:lnTo>
                      <a:pt x="514" y="1437"/>
                    </a:lnTo>
                    <a:lnTo>
                      <a:pt x="526" y="1443"/>
                    </a:lnTo>
                    <a:lnTo>
                      <a:pt x="536" y="1448"/>
                    </a:lnTo>
                    <a:lnTo>
                      <a:pt x="543" y="1450"/>
                    </a:lnTo>
                    <a:lnTo>
                      <a:pt x="548" y="1452"/>
                    </a:lnTo>
                    <a:lnTo>
                      <a:pt x="552" y="1453"/>
                    </a:lnTo>
                    <a:lnTo>
                      <a:pt x="554" y="1454"/>
                    </a:lnTo>
                    <a:lnTo>
                      <a:pt x="555" y="1454"/>
                    </a:lnTo>
                    <a:lnTo>
                      <a:pt x="881" y="1520"/>
                    </a:lnTo>
                    <a:lnTo>
                      <a:pt x="1078" y="1481"/>
                    </a:lnTo>
                    <a:lnTo>
                      <a:pt x="1082" y="1481"/>
                    </a:lnTo>
                    <a:lnTo>
                      <a:pt x="1092" y="1479"/>
                    </a:lnTo>
                    <a:lnTo>
                      <a:pt x="1108" y="1474"/>
                    </a:lnTo>
                    <a:lnTo>
                      <a:pt x="1128" y="1465"/>
                    </a:lnTo>
                    <a:lnTo>
                      <a:pt x="1146" y="1452"/>
                    </a:lnTo>
                    <a:lnTo>
                      <a:pt x="1163" y="1434"/>
                    </a:lnTo>
                    <a:lnTo>
                      <a:pt x="1175" y="1409"/>
                    </a:lnTo>
                    <a:lnTo>
                      <a:pt x="1182" y="1376"/>
                    </a:lnTo>
                    <a:lnTo>
                      <a:pt x="1181" y="1333"/>
                    </a:lnTo>
                    <a:lnTo>
                      <a:pt x="1171" y="1282"/>
                    </a:lnTo>
                    <a:lnTo>
                      <a:pt x="1157" y="1226"/>
                    </a:lnTo>
                    <a:lnTo>
                      <a:pt x="1139" y="1168"/>
                    </a:lnTo>
                    <a:lnTo>
                      <a:pt x="1121" y="1112"/>
                    </a:lnTo>
                    <a:lnTo>
                      <a:pt x="1103" y="1061"/>
                    </a:lnTo>
                    <a:lnTo>
                      <a:pt x="1088" y="1020"/>
                    </a:lnTo>
                    <a:lnTo>
                      <a:pt x="1078" y="991"/>
                    </a:lnTo>
                    <a:lnTo>
                      <a:pt x="1072" y="977"/>
                    </a:lnTo>
                    <a:lnTo>
                      <a:pt x="1064" y="959"/>
                    </a:lnTo>
                    <a:lnTo>
                      <a:pt x="1053" y="936"/>
                    </a:lnTo>
                    <a:lnTo>
                      <a:pt x="1040" y="909"/>
                    </a:lnTo>
                    <a:lnTo>
                      <a:pt x="1024" y="878"/>
                    </a:lnTo>
                    <a:lnTo>
                      <a:pt x="1007" y="845"/>
                    </a:lnTo>
                    <a:lnTo>
                      <a:pt x="987" y="809"/>
                    </a:lnTo>
                    <a:lnTo>
                      <a:pt x="966" y="772"/>
                    </a:lnTo>
                    <a:lnTo>
                      <a:pt x="944" y="733"/>
                    </a:lnTo>
                    <a:lnTo>
                      <a:pt x="919" y="693"/>
                    </a:lnTo>
                    <a:lnTo>
                      <a:pt x="894" y="653"/>
                    </a:lnTo>
                    <a:lnTo>
                      <a:pt x="867" y="613"/>
                    </a:lnTo>
                    <a:lnTo>
                      <a:pt x="841" y="572"/>
                    </a:lnTo>
                    <a:lnTo>
                      <a:pt x="813" y="534"/>
                    </a:lnTo>
                    <a:lnTo>
                      <a:pt x="785" y="496"/>
                    </a:lnTo>
                    <a:lnTo>
                      <a:pt x="757" y="461"/>
                    </a:lnTo>
                    <a:lnTo>
                      <a:pt x="729" y="426"/>
                    </a:lnTo>
                    <a:lnTo>
                      <a:pt x="703" y="395"/>
                    </a:lnTo>
                    <a:lnTo>
                      <a:pt x="677" y="365"/>
                    </a:lnTo>
                    <a:lnTo>
                      <a:pt x="653" y="336"/>
                    </a:lnTo>
                    <a:lnTo>
                      <a:pt x="629" y="309"/>
                    </a:lnTo>
                    <a:lnTo>
                      <a:pt x="608" y="284"/>
                    </a:lnTo>
                    <a:lnTo>
                      <a:pt x="588" y="262"/>
                    </a:lnTo>
                    <a:lnTo>
                      <a:pt x="570" y="240"/>
                    </a:lnTo>
                    <a:lnTo>
                      <a:pt x="554" y="222"/>
                    </a:lnTo>
                    <a:lnTo>
                      <a:pt x="539" y="205"/>
                    </a:lnTo>
                    <a:lnTo>
                      <a:pt x="526" y="192"/>
                    </a:lnTo>
                    <a:lnTo>
                      <a:pt x="516" y="180"/>
                    </a:lnTo>
                    <a:lnTo>
                      <a:pt x="507" y="170"/>
                    </a:lnTo>
                    <a:lnTo>
                      <a:pt x="501" y="164"/>
                    </a:lnTo>
                    <a:lnTo>
                      <a:pt x="496" y="160"/>
                    </a:lnTo>
                    <a:lnTo>
                      <a:pt x="495" y="159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auto">
              <a:xfrm>
                <a:off x="4613" y="1599"/>
                <a:ext cx="346" cy="495"/>
              </a:xfrm>
              <a:custGeom>
                <a:avLst/>
                <a:gdLst>
                  <a:gd name="T0" fmla="*/ 5 w 1040"/>
                  <a:gd name="T1" fmla="*/ 0 h 1485"/>
                  <a:gd name="T2" fmla="*/ 1 w 1040"/>
                  <a:gd name="T3" fmla="*/ 4 h 1485"/>
                  <a:gd name="T4" fmla="*/ 0 w 1040"/>
                  <a:gd name="T5" fmla="*/ 11 h 1485"/>
                  <a:gd name="T6" fmla="*/ 2 w 1040"/>
                  <a:gd name="T7" fmla="*/ 19 h 1485"/>
                  <a:gd name="T8" fmla="*/ 6 w 1040"/>
                  <a:gd name="T9" fmla="*/ 31 h 1485"/>
                  <a:gd name="T10" fmla="*/ 12 w 1040"/>
                  <a:gd name="T11" fmla="*/ 46 h 1485"/>
                  <a:gd name="T12" fmla="*/ 17 w 1040"/>
                  <a:gd name="T13" fmla="*/ 60 h 1485"/>
                  <a:gd name="T14" fmla="*/ 22 w 1040"/>
                  <a:gd name="T15" fmla="*/ 71 h 1485"/>
                  <a:gd name="T16" fmla="*/ 25 w 1040"/>
                  <a:gd name="T17" fmla="*/ 77 h 1485"/>
                  <a:gd name="T18" fmla="*/ 31 w 1040"/>
                  <a:gd name="T19" fmla="*/ 87 h 1485"/>
                  <a:gd name="T20" fmla="*/ 38 w 1040"/>
                  <a:gd name="T21" fmla="*/ 100 h 1485"/>
                  <a:gd name="T22" fmla="*/ 46 w 1040"/>
                  <a:gd name="T23" fmla="*/ 112 h 1485"/>
                  <a:gd name="T24" fmla="*/ 54 w 1040"/>
                  <a:gd name="T25" fmla="*/ 123 h 1485"/>
                  <a:gd name="T26" fmla="*/ 59 w 1040"/>
                  <a:gd name="T27" fmla="*/ 130 h 1485"/>
                  <a:gd name="T28" fmla="*/ 65 w 1040"/>
                  <a:gd name="T29" fmla="*/ 137 h 1485"/>
                  <a:gd name="T30" fmla="*/ 69 w 1040"/>
                  <a:gd name="T31" fmla="*/ 144 h 1485"/>
                  <a:gd name="T32" fmla="*/ 75 w 1040"/>
                  <a:gd name="T33" fmla="*/ 150 h 1485"/>
                  <a:gd name="T34" fmla="*/ 80 w 1040"/>
                  <a:gd name="T35" fmla="*/ 155 h 1485"/>
                  <a:gd name="T36" fmla="*/ 86 w 1040"/>
                  <a:gd name="T37" fmla="*/ 159 h 1485"/>
                  <a:gd name="T38" fmla="*/ 92 w 1040"/>
                  <a:gd name="T39" fmla="*/ 161 h 1485"/>
                  <a:gd name="T40" fmla="*/ 98 w 1040"/>
                  <a:gd name="T41" fmla="*/ 163 h 1485"/>
                  <a:gd name="T42" fmla="*/ 103 w 1040"/>
                  <a:gd name="T43" fmla="*/ 165 h 1485"/>
                  <a:gd name="T44" fmla="*/ 107 w 1040"/>
                  <a:gd name="T45" fmla="*/ 165 h 1485"/>
                  <a:gd name="T46" fmla="*/ 110 w 1040"/>
                  <a:gd name="T47" fmla="*/ 164 h 1485"/>
                  <a:gd name="T48" fmla="*/ 113 w 1040"/>
                  <a:gd name="T49" fmla="*/ 161 h 1485"/>
                  <a:gd name="T50" fmla="*/ 115 w 1040"/>
                  <a:gd name="T51" fmla="*/ 155 h 1485"/>
                  <a:gd name="T52" fmla="*/ 114 w 1040"/>
                  <a:gd name="T53" fmla="*/ 145 h 1485"/>
                  <a:gd name="T54" fmla="*/ 112 w 1040"/>
                  <a:gd name="T55" fmla="*/ 136 h 1485"/>
                  <a:gd name="T56" fmla="*/ 108 w 1040"/>
                  <a:gd name="T57" fmla="*/ 125 h 1485"/>
                  <a:gd name="T58" fmla="*/ 103 w 1040"/>
                  <a:gd name="T59" fmla="*/ 112 h 1485"/>
                  <a:gd name="T60" fmla="*/ 97 w 1040"/>
                  <a:gd name="T61" fmla="*/ 99 h 1485"/>
                  <a:gd name="T62" fmla="*/ 92 w 1040"/>
                  <a:gd name="T63" fmla="*/ 87 h 1485"/>
                  <a:gd name="T64" fmla="*/ 87 w 1040"/>
                  <a:gd name="T65" fmla="*/ 78 h 1485"/>
                  <a:gd name="T66" fmla="*/ 80 w 1040"/>
                  <a:gd name="T67" fmla="*/ 68 h 1485"/>
                  <a:gd name="T68" fmla="*/ 73 w 1040"/>
                  <a:gd name="T69" fmla="*/ 58 h 1485"/>
                  <a:gd name="T70" fmla="*/ 66 w 1040"/>
                  <a:gd name="T71" fmla="*/ 49 h 1485"/>
                  <a:gd name="T72" fmla="*/ 61 w 1040"/>
                  <a:gd name="T73" fmla="*/ 43 h 1485"/>
                  <a:gd name="T74" fmla="*/ 57 w 1040"/>
                  <a:gd name="T75" fmla="*/ 40 h 1485"/>
                  <a:gd name="T76" fmla="*/ 51 w 1040"/>
                  <a:gd name="T77" fmla="*/ 34 h 1485"/>
                  <a:gd name="T78" fmla="*/ 43 w 1040"/>
                  <a:gd name="T79" fmla="*/ 26 h 1485"/>
                  <a:gd name="T80" fmla="*/ 35 w 1040"/>
                  <a:gd name="T81" fmla="*/ 17 h 1485"/>
                  <a:gd name="T82" fmla="*/ 27 w 1040"/>
                  <a:gd name="T83" fmla="*/ 10 h 1485"/>
                  <a:gd name="T84" fmla="*/ 22 w 1040"/>
                  <a:gd name="T85" fmla="*/ 5 h 1485"/>
                  <a:gd name="T86" fmla="*/ 14 w 1040"/>
                  <a:gd name="T87" fmla="*/ 2 h 1485"/>
                  <a:gd name="T88" fmla="*/ 8 w 1040"/>
                  <a:gd name="T89" fmla="*/ 0 h 14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1485"/>
                  <a:gd name="T137" fmla="*/ 1040 w 1040"/>
                  <a:gd name="T138" fmla="*/ 1485 h 14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1485">
                    <a:moveTo>
                      <a:pt x="56" y="0"/>
                    </a:moveTo>
                    <a:lnTo>
                      <a:pt x="53" y="1"/>
                    </a:lnTo>
                    <a:lnTo>
                      <a:pt x="45" y="4"/>
                    </a:lnTo>
                    <a:lnTo>
                      <a:pt x="36" y="11"/>
                    </a:lnTo>
                    <a:lnTo>
                      <a:pt x="24" y="20"/>
                    </a:lnTo>
                    <a:lnTo>
                      <a:pt x="13" y="33"/>
                    </a:lnTo>
                    <a:lnTo>
                      <a:pt x="4" y="49"/>
                    </a:lnTo>
                    <a:lnTo>
                      <a:pt x="0" y="70"/>
                    </a:lnTo>
                    <a:lnTo>
                      <a:pt x="0" y="95"/>
                    </a:lnTo>
                    <a:lnTo>
                      <a:pt x="3" y="112"/>
                    </a:lnTo>
                    <a:lnTo>
                      <a:pt x="10" y="136"/>
                    </a:lnTo>
                    <a:lnTo>
                      <a:pt x="19" y="167"/>
                    </a:lnTo>
                    <a:lnTo>
                      <a:pt x="30" y="202"/>
                    </a:lnTo>
                    <a:lnTo>
                      <a:pt x="43" y="240"/>
                    </a:lnTo>
                    <a:lnTo>
                      <a:pt x="58" y="283"/>
                    </a:lnTo>
                    <a:lnTo>
                      <a:pt x="74" y="328"/>
                    </a:lnTo>
                    <a:lnTo>
                      <a:pt x="90" y="372"/>
                    </a:lnTo>
                    <a:lnTo>
                      <a:pt x="107" y="418"/>
                    </a:lnTo>
                    <a:lnTo>
                      <a:pt x="124" y="463"/>
                    </a:lnTo>
                    <a:lnTo>
                      <a:pt x="140" y="505"/>
                    </a:lnTo>
                    <a:lnTo>
                      <a:pt x="156" y="544"/>
                    </a:lnTo>
                    <a:lnTo>
                      <a:pt x="170" y="581"/>
                    </a:lnTo>
                    <a:lnTo>
                      <a:pt x="183" y="611"/>
                    </a:lnTo>
                    <a:lnTo>
                      <a:pt x="194" y="637"/>
                    </a:lnTo>
                    <a:lnTo>
                      <a:pt x="202" y="655"/>
                    </a:lnTo>
                    <a:lnTo>
                      <a:pt x="212" y="672"/>
                    </a:lnTo>
                    <a:lnTo>
                      <a:pt x="224" y="695"/>
                    </a:lnTo>
                    <a:lnTo>
                      <a:pt x="239" y="722"/>
                    </a:lnTo>
                    <a:lnTo>
                      <a:pt x="257" y="753"/>
                    </a:lnTo>
                    <a:lnTo>
                      <a:pt x="277" y="787"/>
                    </a:lnTo>
                    <a:lnTo>
                      <a:pt x="298" y="823"/>
                    </a:lnTo>
                    <a:lnTo>
                      <a:pt x="320" y="860"/>
                    </a:lnTo>
                    <a:lnTo>
                      <a:pt x="344" y="898"/>
                    </a:lnTo>
                    <a:lnTo>
                      <a:pt x="368" y="938"/>
                    </a:lnTo>
                    <a:lnTo>
                      <a:pt x="393" y="976"/>
                    </a:lnTo>
                    <a:lnTo>
                      <a:pt x="417" y="1012"/>
                    </a:lnTo>
                    <a:lnTo>
                      <a:pt x="440" y="1047"/>
                    </a:lnTo>
                    <a:lnTo>
                      <a:pt x="463" y="1080"/>
                    </a:lnTo>
                    <a:lnTo>
                      <a:pt x="484" y="1109"/>
                    </a:lnTo>
                    <a:lnTo>
                      <a:pt x="503" y="1134"/>
                    </a:lnTo>
                    <a:lnTo>
                      <a:pt x="520" y="1155"/>
                    </a:lnTo>
                    <a:lnTo>
                      <a:pt x="536" y="1173"/>
                    </a:lnTo>
                    <a:lnTo>
                      <a:pt x="551" y="1192"/>
                    </a:lnTo>
                    <a:lnTo>
                      <a:pt x="567" y="1212"/>
                    </a:lnTo>
                    <a:lnTo>
                      <a:pt x="582" y="1231"/>
                    </a:lnTo>
                    <a:lnTo>
                      <a:pt x="597" y="1251"/>
                    </a:lnTo>
                    <a:lnTo>
                      <a:pt x="612" y="1272"/>
                    </a:lnTo>
                    <a:lnTo>
                      <a:pt x="626" y="1292"/>
                    </a:lnTo>
                    <a:lnTo>
                      <a:pt x="641" y="1311"/>
                    </a:lnTo>
                    <a:lnTo>
                      <a:pt x="657" y="1329"/>
                    </a:lnTo>
                    <a:lnTo>
                      <a:pt x="673" y="1347"/>
                    </a:lnTo>
                    <a:lnTo>
                      <a:pt x="689" y="1364"/>
                    </a:lnTo>
                    <a:lnTo>
                      <a:pt x="706" y="1380"/>
                    </a:lnTo>
                    <a:lnTo>
                      <a:pt x="723" y="1394"/>
                    </a:lnTo>
                    <a:lnTo>
                      <a:pt x="740" y="1407"/>
                    </a:lnTo>
                    <a:lnTo>
                      <a:pt x="759" y="1418"/>
                    </a:lnTo>
                    <a:lnTo>
                      <a:pt x="778" y="1427"/>
                    </a:lnTo>
                    <a:lnTo>
                      <a:pt x="797" y="1434"/>
                    </a:lnTo>
                    <a:lnTo>
                      <a:pt x="817" y="1442"/>
                    </a:lnTo>
                    <a:lnTo>
                      <a:pt x="835" y="1449"/>
                    </a:lnTo>
                    <a:lnTo>
                      <a:pt x="853" y="1456"/>
                    </a:lnTo>
                    <a:lnTo>
                      <a:pt x="870" y="1462"/>
                    </a:lnTo>
                    <a:lnTo>
                      <a:pt x="886" y="1468"/>
                    </a:lnTo>
                    <a:lnTo>
                      <a:pt x="902" y="1472"/>
                    </a:lnTo>
                    <a:lnTo>
                      <a:pt x="916" y="1477"/>
                    </a:lnTo>
                    <a:lnTo>
                      <a:pt x="930" y="1481"/>
                    </a:lnTo>
                    <a:lnTo>
                      <a:pt x="943" y="1483"/>
                    </a:lnTo>
                    <a:lnTo>
                      <a:pt x="956" y="1484"/>
                    </a:lnTo>
                    <a:lnTo>
                      <a:pt x="966" y="1485"/>
                    </a:lnTo>
                    <a:lnTo>
                      <a:pt x="977" y="1484"/>
                    </a:lnTo>
                    <a:lnTo>
                      <a:pt x="986" y="1483"/>
                    </a:lnTo>
                    <a:lnTo>
                      <a:pt x="994" y="1480"/>
                    </a:lnTo>
                    <a:lnTo>
                      <a:pt x="1000" y="1476"/>
                    </a:lnTo>
                    <a:lnTo>
                      <a:pt x="1012" y="1465"/>
                    </a:lnTo>
                    <a:lnTo>
                      <a:pt x="1022" y="1451"/>
                    </a:lnTo>
                    <a:lnTo>
                      <a:pt x="1029" y="1435"/>
                    </a:lnTo>
                    <a:lnTo>
                      <a:pt x="1035" y="1416"/>
                    </a:lnTo>
                    <a:lnTo>
                      <a:pt x="1039" y="1394"/>
                    </a:lnTo>
                    <a:lnTo>
                      <a:pt x="1040" y="1367"/>
                    </a:lnTo>
                    <a:lnTo>
                      <a:pt x="1038" y="1336"/>
                    </a:lnTo>
                    <a:lnTo>
                      <a:pt x="1033" y="1302"/>
                    </a:lnTo>
                    <a:lnTo>
                      <a:pt x="1029" y="1282"/>
                    </a:lnTo>
                    <a:lnTo>
                      <a:pt x="1023" y="1257"/>
                    </a:lnTo>
                    <a:lnTo>
                      <a:pt x="1014" y="1228"/>
                    </a:lnTo>
                    <a:lnTo>
                      <a:pt x="1004" y="1196"/>
                    </a:lnTo>
                    <a:lnTo>
                      <a:pt x="992" y="1161"/>
                    </a:lnTo>
                    <a:lnTo>
                      <a:pt x="978" y="1125"/>
                    </a:lnTo>
                    <a:lnTo>
                      <a:pt x="963" y="1087"/>
                    </a:lnTo>
                    <a:lnTo>
                      <a:pt x="948" y="1046"/>
                    </a:lnTo>
                    <a:lnTo>
                      <a:pt x="932" y="1007"/>
                    </a:lnTo>
                    <a:lnTo>
                      <a:pt x="915" y="966"/>
                    </a:lnTo>
                    <a:lnTo>
                      <a:pt x="898" y="927"/>
                    </a:lnTo>
                    <a:lnTo>
                      <a:pt x="881" y="889"/>
                    </a:lnTo>
                    <a:lnTo>
                      <a:pt x="864" y="852"/>
                    </a:lnTo>
                    <a:lnTo>
                      <a:pt x="848" y="817"/>
                    </a:lnTo>
                    <a:lnTo>
                      <a:pt x="833" y="785"/>
                    </a:lnTo>
                    <a:lnTo>
                      <a:pt x="818" y="756"/>
                    </a:lnTo>
                    <a:lnTo>
                      <a:pt x="802" y="728"/>
                    </a:lnTo>
                    <a:lnTo>
                      <a:pt x="785" y="700"/>
                    </a:lnTo>
                    <a:lnTo>
                      <a:pt x="766" y="670"/>
                    </a:lnTo>
                    <a:lnTo>
                      <a:pt x="745" y="640"/>
                    </a:lnTo>
                    <a:lnTo>
                      <a:pt x="724" y="609"/>
                    </a:lnTo>
                    <a:lnTo>
                      <a:pt x="702" y="579"/>
                    </a:lnTo>
                    <a:lnTo>
                      <a:pt x="680" y="550"/>
                    </a:lnTo>
                    <a:lnTo>
                      <a:pt x="658" y="521"/>
                    </a:lnTo>
                    <a:lnTo>
                      <a:pt x="637" y="493"/>
                    </a:lnTo>
                    <a:lnTo>
                      <a:pt x="616" y="468"/>
                    </a:lnTo>
                    <a:lnTo>
                      <a:pt x="596" y="444"/>
                    </a:lnTo>
                    <a:lnTo>
                      <a:pt x="578" y="423"/>
                    </a:lnTo>
                    <a:lnTo>
                      <a:pt x="561" y="404"/>
                    </a:lnTo>
                    <a:lnTo>
                      <a:pt x="546" y="388"/>
                    </a:lnTo>
                    <a:lnTo>
                      <a:pt x="533" y="375"/>
                    </a:lnTo>
                    <a:lnTo>
                      <a:pt x="523" y="367"/>
                    </a:lnTo>
                    <a:lnTo>
                      <a:pt x="513" y="357"/>
                    </a:lnTo>
                    <a:lnTo>
                      <a:pt x="499" y="345"/>
                    </a:lnTo>
                    <a:lnTo>
                      <a:pt x="482" y="327"/>
                    </a:lnTo>
                    <a:lnTo>
                      <a:pt x="462" y="306"/>
                    </a:lnTo>
                    <a:lnTo>
                      <a:pt x="439" y="284"/>
                    </a:lnTo>
                    <a:lnTo>
                      <a:pt x="416" y="260"/>
                    </a:lnTo>
                    <a:lnTo>
                      <a:pt x="392" y="233"/>
                    </a:lnTo>
                    <a:lnTo>
                      <a:pt x="366" y="206"/>
                    </a:lnTo>
                    <a:lnTo>
                      <a:pt x="341" y="181"/>
                    </a:lnTo>
                    <a:lnTo>
                      <a:pt x="315" y="154"/>
                    </a:lnTo>
                    <a:lnTo>
                      <a:pt x="291" y="130"/>
                    </a:lnTo>
                    <a:lnTo>
                      <a:pt x="267" y="108"/>
                    </a:lnTo>
                    <a:lnTo>
                      <a:pt x="246" y="87"/>
                    </a:lnTo>
                    <a:lnTo>
                      <a:pt x="226" y="70"/>
                    </a:lnTo>
                    <a:lnTo>
                      <a:pt x="210" y="58"/>
                    </a:lnTo>
                    <a:lnTo>
                      <a:pt x="196" y="49"/>
                    </a:lnTo>
                    <a:lnTo>
                      <a:pt x="173" y="37"/>
                    </a:lnTo>
                    <a:lnTo>
                      <a:pt x="148" y="28"/>
                    </a:lnTo>
                    <a:lnTo>
                      <a:pt x="125" y="19"/>
                    </a:lnTo>
                    <a:lnTo>
                      <a:pt x="103" y="12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6C687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6"/>
              <p:cNvSpPr>
                <a:spLocks/>
              </p:cNvSpPr>
              <p:nvPr/>
            </p:nvSpPr>
            <p:spPr bwMode="auto">
              <a:xfrm>
                <a:off x="4674" y="2165"/>
                <a:ext cx="459" cy="45"/>
              </a:xfrm>
              <a:custGeom>
                <a:avLst/>
                <a:gdLst>
                  <a:gd name="T0" fmla="*/ 2 w 1378"/>
                  <a:gd name="T1" fmla="*/ 3 h 135"/>
                  <a:gd name="T2" fmla="*/ 0 w 1378"/>
                  <a:gd name="T3" fmla="*/ 5 h 135"/>
                  <a:gd name="T4" fmla="*/ 1 w 1378"/>
                  <a:gd name="T5" fmla="*/ 6 h 135"/>
                  <a:gd name="T6" fmla="*/ 3 w 1378"/>
                  <a:gd name="T7" fmla="*/ 8 h 135"/>
                  <a:gd name="T8" fmla="*/ 7 w 1378"/>
                  <a:gd name="T9" fmla="*/ 9 h 135"/>
                  <a:gd name="T10" fmla="*/ 13 w 1378"/>
                  <a:gd name="T11" fmla="*/ 10 h 135"/>
                  <a:gd name="T12" fmla="*/ 20 w 1378"/>
                  <a:gd name="T13" fmla="*/ 11 h 135"/>
                  <a:gd name="T14" fmla="*/ 27 w 1378"/>
                  <a:gd name="T15" fmla="*/ 12 h 135"/>
                  <a:gd name="T16" fmla="*/ 36 w 1378"/>
                  <a:gd name="T17" fmla="*/ 13 h 135"/>
                  <a:gd name="T18" fmla="*/ 45 w 1378"/>
                  <a:gd name="T19" fmla="*/ 14 h 135"/>
                  <a:gd name="T20" fmla="*/ 54 w 1378"/>
                  <a:gd name="T21" fmla="*/ 14 h 135"/>
                  <a:gd name="T22" fmla="*/ 64 w 1378"/>
                  <a:gd name="T23" fmla="*/ 14 h 135"/>
                  <a:gd name="T24" fmla="*/ 73 w 1378"/>
                  <a:gd name="T25" fmla="*/ 15 h 135"/>
                  <a:gd name="T26" fmla="*/ 81 w 1378"/>
                  <a:gd name="T27" fmla="*/ 15 h 135"/>
                  <a:gd name="T28" fmla="*/ 89 w 1378"/>
                  <a:gd name="T29" fmla="*/ 15 h 135"/>
                  <a:gd name="T30" fmla="*/ 96 w 1378"/>
                  <a:gd name="T31" fmla="*/ 15 h 135"/>
                  <a:gd name="T32" fmla="*/ 105 w 1378"/>
                  <a:gd name="T33" fmla="*/ 14 h 135"/>
                  <a:gd name="T34" fmla="*/ 114 w 1378"/>
                  <a:gd name="T35" fmla="*/ 14 h 135"/>
                  <a:gd name="T36" fmla="*/ 123 w 1378"/>
                  <a:gd name="T37" fmla="*/ 15 h 135"/>
                  <a:gd name="T38" fmla="*/ 130 w 1378"/>
                  <a:gd name="T39" fmla="*/ 15 h 135"/>
                  <a:gd name="T40" fmla="*/ 136 w 1378"/>
                  <a:gd name="T41" fmla="*/ 15 h 135"/>
                  <a:gd name="T42" fmla="*/ 141 w 1378"/>
                  <a:gd name="T43" fmla="*/ 15 h 135"/>
                  <a:gd name="T44" fmla="*/ 145 w 1378"/>
                  <a:gd name="T45" fmla="*/ 15 h 135"/>
                  <a:gd name="T46" fmla="*/ 148 w 1378"/>
                  <a:gd name="T47" fmla="*/ 14 h 135"/>
                  <a:gd name="T48" fmla="*/ 150 w 1378"/>
                  <a:gd name="T49" fmla="*/ 13 h 135"/>
                  <a:gd name="T50" fmla="*/ 152 w 1378"/>
                  <a:gd name="T51" fmla="*/ 12 h 135"/>
                  <a:gd name="T52" fmla="*/ 153 w 1378"/>
                  <a:gd name="T53" fmla="*/ 10 h 135"/>
                  <a:gd name="T54" fmla="*/ 153 w 1378"/>
                  <a:gd name="T55" fmla="*/ 9 h 135"/>
                  <a:gd name="T56" fmla="*/ 152 w 1378"/>
                  <a:gd name="T57" fmla="*/ 8 h 135"/>
                  <a:gd name="T58" fmla="*/ 149 w 1378"/>
                  <a:gd name="T59" fmla="*/ 7 h 135"/>
                  <a:gd name="T60" fmla="*/ 144 w 1378"/>
                  <a:gd name="T61" fmla="*/ 6 h 135"/>
                  <a:gd name="T62" fmla="*/ 136 w 1378"/>
                  <a:gd name="T63" fmla="*/ 5 h 135"/>
                  <a:gd name="T64" fmla="*/ 129 w 1378"/>
                  <a:gd name="T65" fmla="*/ 4 h 135"/>
                  <a:gd name="T66" fmla="*/ 123 w 1378"/>
                  <a:gd name="T67" fmla="*/ 4 h 135"/>
                  <a:gd name="T68" fmla="*/ 115 w 1378"/>
                  <a:gd name="T69" fmla="*/ 4 h 135"/>
                  <a:gd name="T70" fmla="*/ 107 w 1378"/>
                  <a:gd name="T71" fmla="*/ 3 h 135"/>
                  <a:gd name="T72" fmla="*/ 97 w 1378"/>
                  <a:gd name="T73" fmla="*/ 2 h 135"/>
                  <a:gd name="T74" fmla="*/ 87 w 1378"/>
                  <a:gd name="T75" fmla="*/ 2 h 135"/>
                  <a:gd name="T76" fmla="*/ 77 w 1378"/>
                  <a:gd name="T77" fmla="*/ 1 h 135"/>
                  <a:gd name="T78" fmla="*/ 67 w 1378"/>
                  <a:gd name="T79" fmla="*/ 1 h 135"/>
                  <a:gd name="T80" fmla="*/ 56 w 1378"/>
                  <a:gd name="T81" fmla="*/ 0 h 135"/>
                  <a:gd name="T82" fmla="*/ 46 w 1378"/>
                  <a:gd name="T83" fmla="*/ 0 h 135"/>
                  <a:gd name="T84" fmla="*/ 37 w 1378"/>
                  <a:gd name="T85" fmla="*/ 0 h 135"/>
                  <a:gd name="T86" fmla="*/ 28 w 1378"/>
                  <a:gd name="T87" fmla="*/ 0 h 135"/>
                  <a:gd name="T88" fmla="*/ 20 w 1378"/>
                  <a:gd name="T89" fmla="*/ 0 h 135"/>
                  <a:gd name="T90" fmla="*/ 14 w 1378"/>
                  <a:gd name="T91" fmla="*/ 0 h 135"/>
                  <a:gd name="T92" fmla="*/ 8 w 1378"/>
                  <a:gd name="T93" fmla="*/ 1 h 135"/>
                  <a:gd name="T94" fmla="*/ 5 w 1378"/>
                  <a:gd name="T95" fmla="*/ 2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8"/>
                  <a:gd name="T145" fmla="*/ 0 h 135"/>
                  <a:gd name="T146" fmla="*/ 1378 w 1378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8" h="135">
                    <a:moveTo>
                      <a:pt x="31" y="18"/>
                    </a:moveTo>
                    <a:lnTo>
                      <a:pt x="15" y="26"/>
                    </a:lnTo>
                    <a:lnTo>
                      <a:pt x="5" y="35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5" y="58"/>
                    </a:lnTo>
                    <a:lnTo>
                      <a:pt x="13" y="65"/>
                    </a:lnTo>
                    <a:lnTo>
                      <a:pt x="26" y="71"/>
                    </a:lnTo>
                    <a:lnTo>
                      <a:pt x="43" y="77"/>
                    </a:lnTo>
                    <a:lnTo>
                      <a:pt x="64" y="84"/>
                    </a:lnTo>
                    <a:lnTo>
                      <a:pt x="88" y="89"/>
                    </a:lnTo>
                    <a:lnTo>
                      <a:pt x="114" y="93"/>
                    </a:lnTo>
                    <a:lnTo>
                      <a:pt x="144" y="99"/>
                    </a:lnTo>
                    <a:lnTo>
                      <a:pt x="176" y="103"/>
                    </a:lnTo>
                    <a:lnTo>
                      <a:pt x="210" y="107"/>
                    </a:lnTo>
                    <a:lnTo>
                      <a:pt x="247" y="110"/>
                    </a:lnTo>
                    <a:lnTo>
                      <a:pt x="284" y="114"/>
                    </a:lnTo>
                    <a:lnTo>
                      <a:pt x="323" y="117"/>
                    </a:lnTo>
                    <a:lnTo>
                      <a:pt x="364" y="120"/>
                    </a:lnTo>
                    <a:lnTo>
                      <a:pt x="405" y="122"/>
                    </a:lnTo>
                    <a:lnTo>
                      <a:pt x="447" y="124"/>
                    </a:lnTo>
                    <a:lnTo>
                      <a:pt x="489" y="126"/>
                    </a:lnTo>
                    <a:lnTo>
                      <a:pt x="531" y="128"/>
                    </a:lnTo>
                    <a:lnTo>
                      <a:pt x="572" y="130"/>
                    </a:lnTo>
                    <a:lnTo>
                      <a:pt x="613" y="131"/>
                    </a:lnTo>
                    <a:lnTo>
                      <a:pt x="654" y="132"/>
                    </a:lnTo>
                    <a:lnTo>
                      <a:pt x="693" y="132"/>
                    </a:lnTo>
                    <a:lnTo>
                      <a:pt x="731" y="133"/>
                    </a:lnTo>
                    <a:lnTo>
                      <a:pt x="768" y="133"/>
                    </a:lnTo>
                    <a:lnTo>
                      <a:pt x="803" y="133"/>
                    </a:lnTo>
                    <a:lnTo>
                      <a:pt x="834" y="132"/>
                    </a:lnTo>
                    <a:lnTo>
                      <a:pt x="864" y="132"/>
                    </a:lnTo>
                    <a:lnTo>
                      <a:pt x="892" y="131"/>
                    </a:lnTo>
                    <a:lnTo>
                      <a:pt x="942" y="130"/>
                    </a:lnTo>
                    <a:lnTo>
                      <a:pt x="989" y="128"/>
                    </a:lnTo>
                    <a:lnTo>
                      <a:pt x="1031" y="128"/>
                    </a:lnTo>
                    <a:lnTo>
                      <a:pt x="1071" y="130"/>
                    </a:lnTo>
                    <a:lnTo>
                      <a:pt x="1109" y="131"/>
                    </a:lnTo>
                    <a:lnTo>
                      <a:pt x="1143" y="132"/>
                    </a:lnTo>
                    <a:lnTo>
                      <a:pt x="1174" y="133"/>
                    </a:lnTo>
                    <a:lnTo>
                      <a:pt x="1203" y="134"/>
                    </a:lnTo>
                    <a:lnTo>
                      <a:pt x="1229" y="134"/>
                    </a:lnTo>
                    <a:lnTo>
                      <a:pt x="1252" y="135"/>
                    </a:lnTo>
                    <a:lnTo>
                      <a:pt x="1273" y="135"/>
                    </a:lnTo>
                    <a:lnTo>
                      <a:pt x="1291" y="134"/>
                    </a:lnTo>
                    <a:lnTo>
                      <a:pt x="1307" y="132"/>
                    </a:lnTo>
                    <a:lnTo>
                      <a:pt x="1322" y="130"/>
                    </a:lnTo>
                    <a:lnTo>
                      <a:pt x="1334" y="126"/>
                    </a:lnTo>
                    <a:lnTo>
                      <a:pt x="1344" y="121"/>
                    </a:lnTo>
                    <a:lnTo>
                      <a:pt x="1353" y="116"/>
                    </a:lnTo>
                    <a:lnTo>
                      <a:pt x="1361" y="110"/>
                    </a:lnTo>
                    <a:lnTo>
                      <a:pt x="1368" y="104"/>
                    </a:lnTo>
                    <a:lnTo>
                      <a:pt x="1373" y="99"/>
                    </a:lnTo>
                    <a:lnTo>
                      <a:pt x="1377" y="93"/>
                    </a:lnTo>
                    <a:lnTo>
                      <a:pt x="1378" y="88"/>
                    </a:lnTo>
                    <a:lnTo>
                      <a:pt x="1376" y="83"/>
                    </a:lnTo>
                    <a:lnTo>
                      <a:pt x="1372" y="77"/>
                    </a:lnTo>
                    <a:lnTo>
                      <a:pt x="1365" y="73"/>
                    </a:lnTo>
                    <a:lnTo>
                      <a:pt x="1353" y="68"/>
                    </a:lnTo>
                    <a:lnTo>
                      <a:pt x="1338" y="63"/>
                    </a:lnTo>
                    <a:lnTo>
                      <a:pt x="1318" y="58"/>
                    </a:lnTo>
                    <a:lnTo>
                      <a:pt x="1293" y="54"/>
                    </a:lnTo>
                    <a:lnTo>
                      <a:pt x="1264" y="50"/>
                    </a:lnTo>
                    <a:lnTo>
                      <a:pt x="1229" y="46"/>
                    </a:lnTo>
                    <a:lnTo>
                      <a:pt x="1187" y="42"/>
                    </a:lnTo>
                    <a:lnTo>
                      <a:pt x="1164" y="40"/>
                    </a:lnTo>
                    <a:lnTo>
                      <a:pt x="1136" y="38"/>
                    </a:lnTo>
                    <a:lnTo>
                      <a:pt x="1106" y="36"/>
                    </a:lnTo>
                    <a:lnTo>
                      <a:pt x="1074" y="34"/>
                    </a:lnTo>
                    <a:lnTo>
                      <a:pt x="1038" y="32"/>
                    </a:lnTo>
                    <a:lnTo>
                      <a:pt x="1001" y="29"/>
                    </a:lnTo>
                    <a:lnTo>
                      <a:pt x="961" y="26"/>
                    </a:lnTo>
                    <a:lnTo>
                      <a:pt x="919" y="23"/>
                    </a:lnTo>
                    <a:lnTo>
                      <a:pt x="877" y="21"/>
                    </a:lnTo>
                    <a:lnTo>
                      <a:pt x="833" y="19"/>
                    </a:lnTo>
                    <a:lnTo>
                      <a:pt x="788" y="17"/>
                    </a:lnTo>
                    <a:lnTo>
                      <a:pt x="742" y="14"/>
                    </a:lnTo>
                    <a:lnTo>
                      <a:pt x="695" y="12"/>
                    </a:lnTo>
                    <a:lnTo>
                      <a:pt x="649" y="9"/>
                    </a:lnTo>
                    <a:lnTo>
                      <a:pt x="602" y="7"/>
                    </a:lnTo>
                    <a:lnTo>
                      <a:pt x="555" y="6"/>
                    </a:lnTo>
                    <a:lnTo>
                      <a:pt x="508" y="4"/>
                    </a:lnTo>
                    <a:lnTo>
                      <a:pt x="464" y="3"/>
                    </a:lnTo>
                    <a:lnTo>
                      <a:pt x="418" y="2"/>
                    </a:lnTo>
                    <a:lnTo>
                      <a:pt x="375" y="1"/>
                    </a:lnTo>
                    <a:lnTo>
                      <a:pt x="333" y="0"/>
                    </a:lnTo>
                    <a:lnTo>
                      <a:pt x="293" y="0"/>
                    </a:lnTo>
                    <a:lnTo>
                      <a:pt x="253" y="0"/>
                    </a:lnTo>
                    <a:lnTo>
                      <a:pt x="217" y="0"/>
                    </a:lnTo>
                    <a:lnTo>
                      <a:pt x="183" y="1"/>
                    </a:lnTo>
                    <a:lnTo>
                      <a:pt x="151" y="2"/>
                    </a:lnTo>
                    <a:lnTo>
                      <a:pt x="123" y="3"/>
                    </a:lnTo>
                    <a:lnTo>
                      <a:pt x="97" y="5"/>
                    </a:lnTo>
                    <a:lnTo>
                      <a:pt x="75" y="7"/>
                    </a:lnTo>
                    <a:lnTo>
                      <a:pt x="57" y="10"/>
                    </a:lnTo>
                    <a:lnTo>
                      <a:pt x="42" y="14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7F7F7F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4721" y="1761"/>
                <a:ext cx="198" cy="119"/>
              </a:xfrm>
              <a:custGeom>
                <a:avLst/>
                <a:gdLst>
                  <a:gd name="T0" fmla="*/ 66 w 593"/>
                  <a:gd name="T1" fmla="*/ 0 h 358"/>
                  <a:gd name="T2" fmla="*/ 0 w 593"/>
                  <a:gd name="T3" fmla="*/ 40 h 358"/>
                  <a:gd name="T4" fmla="*/ 66 w 593"/>
                  <a:gd name="T5" fmla="*/ 0 h 358"/>
                  <a:gd name="T6" fmla="*/ 0 60000 65536"/>
                  <a:gd name="T7" fmla="*/ 0 60000 65536"/>
                  <a:gd name="T8" fmla="*/ 0 60000 65536"/>
                  <a:gd name="T9" fmla="*/ 0 w 593"/>
                  <a:gd name="T10" fmla="*/ 0 h 358"/>
                  <a:gd name="T11" fmla="*/ 593 w 593"/>
                  <a:gd name="T12" fmla="*/ 358 h 3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3" h="358">
                    <a:moveTo>
                      <a:pt x="593" y="0"/>
                    </a:moveTo>
                    <a:lnTo>
                      <a:pt x="0" y="358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7F7FFF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8"/>
              <p:cNvSpPr>
                <a:spLocks/>
              </p:cNvSpPr>
              <p:nvPr/>
            </p:nvSpPr>
            <p:spPr bwMode="auto">
              <a:xfrm>
                <a:off x="4720" y="1751"/>
                <a:ext cx="210" cy="138"/>
              </a:xfrm>
              <a:custGeom>
                <a:avLst/>
                <a:gdLst>
                  <a:gd name="T0" fmla="*/ 69 w 632"/>
                  <a:gd name="T1" fmla="*/ 0 h 413"/>
                  <a:gd name="T2" fmla="*/ 0 w 632"/>
                  <a:gd name="T3" fmla="*/ 42 h 413"/>
                  <a:gd name="T4" fmla="*/ 2 w 632"/>
                  <a:gd name="T5" fmla="*/ 46 h 413"/>
                  <a:gd name="T6" fmla="*/ 70 w 632"/>
                  <a:gd name="T7" fmla="*/ 1 h 413"/>
                  <a:gd name="T8" fmla="*/ 69 w 632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413"/>
                  <a:gd name="T17" fmla="*/ 632 w 632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413">
                    <a:moveTo>
                      <a:pt x="628" y="0"/>
                    </a:moveTo>
                    <a:lnTo>
                      <a:pt x="0" y="380"/>
                    </a:lnTo>
                    <a:lnTo>
                      <a:pt x="22" y="413"/>
                    </a:lnTo>
                    <a:lnTo>
                      <a:pt x="632" y="11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4608" y="1592"/>
                <a:ext cx="358" cy="507"/>
              </a:xfrm>
              <a:custGeom>
                <a:avLst/>
                <a:gdLst>
                  <a:gd name="T0" fmla="*/ 79 w 1074"/>
                  <a:gd name="T1" fmla="*/ 63 h 1522"/>
                  <a:gd name="T2" fmla="*/ 71 w 1074"/>
                  <a:gd name="T3" fmla="*/ 53 h 1522"/>
                  <a:gd name="T4" fmla="*/ 61 w 1074"/>
                  <a:gd name="T5" fmla="*/ 42 h 1522"/>
                  <a:gd name="T6" fmla="*/ 49 w 1074"/>
                  <a:gd name="T7" fmla="*/ 29 h 1522"/>
                  <a:gd name="T8" fmla="*/ 37 w 1074"/>
                  <a:gd name="T9" fmla="*/ 18 h 1522"/>
                  <a:gd name="T10" fmla="*/ 25 w 1074"/>
                  <a:gd name="T11" fmla="*/ 8 h 1522"/>
                  <a:gd name="T12" fmla="*/ 15 w 1074"/>
                  <a:gd name="T13" fmla="*/ 2 h 1522"/>
                  <a:gd name="T14" fmla="*/ 7 w 1074"/>
                  <a:gd name="T15" fmla="*/ 0 h 1522"/>
                  <a:gd name="T16" fmla="*/ 4 w 1074"/>
                  <a:gd name="T17" fmla="*/ 1 h 1522"/>
                  <a:gd name="T18" fmla="*/ 2 w 1074"/>
                  <a:gd name="T19" fmla="*/ 4 h 1522"/>
                  <a:gd name="T20" fmla="*/ 0 w 1074"/>
                  <a:gd name="T21" fmla="*/ 13 h 1522"/>
                  <a:gd name="T22" fmla="*/ 2 w 1074"/>
                  <a:gd name="T23" fmla="*/ 28 h 1522"/>
                  <a:gd name="T24" fmla="*/ 10 w 1074"/>
                  <a:gd name="T25" fmla="*/ 51 h 1522"/>
                  <a:gd name="T26" fmla="*/ 26 w 1074"/>
                  <a:gd name="T27" fmla="*/ 85 h 1522"/>
                  <a:gd name="T28" fmla="*/ 34 w 1074"/>
                  <a:gd name="T29" fmla="*/ 98 h 1522"/>
                  <a:gd name="T30" fmla="*/ 39 w 1074"/>
                  <a:gd name="T31" fmla="*/ 106 h 1522"/>
                  <a:gd name="T32" fmla="*/ 47 w 1074"/>
                  <a:gd name="T33" fmla="*/ 118 h 1522"/>
                  <a:gd name="T34" fmla="*/ 57 w 1074"/>
                  <a:gd name="T35" fmla="*/ 133 h 1522"/>
                  <a:gd name="T36" fmla="*/ 69 w 1074"/>
                  <a:gd name="T37" fmla="*/ 147 h 1522"/>
                  <a:gd name="T38" fmla="*/ 82 w 1074"/>
                  <a:gd name="T39" fmla="*/ 159 h 1522"/>
                  <a:gd name="T40" fmla="*/ 96 w 1074"/>
                  <a:gd name="T41" fmla="*/ 167 h 1522"/>
                  <a:gd name="T42" fmla="*/ 110 w 1074"/>
                  <a:gd name="T43" fmla="*/ 169 h 1522"/>
                  <a:gd name="T44" fmla="*/ 115 w 1074"/>
                  <a:gd name="T45" fmla="*/ 168 h 1522"/>
                  <a:gd name="T46" fmla="*/ 117 w 1074"/>
                  <a:gd name="T47" fmla="*/ 166 h 1522"/>
                  <a:gd name="T48" fmla="*/ 119 w 1074"/>
                  <a:gd name="T49" fmla="*/ 159 h 1522"/>
                  <a:gd name="T50" fmla="*/ 119 w 1074"/>
                  <a:gd name="T51" fmla="*/ 146 h 1522"/>
                  <a:gd name="T52" fmla="*/ 112 w 1074"/>
                  <a:gd name="T53" fmla="*/ 126 h 1522"/>
                  <a:gd name="T54" fmla="*/ 99 w 1074"/>
                  <a:gd name="T55" fmla="*/ 97 h 1522"/>
                  <a:gd name="T56" fmla="*/ 81 w 1074"/>
                  <a:gd name="T57" fmla="*/ 71 h 1522"/>
                  <a:gd name="T58" fmla="*/ 106 w 1074"/>
                  <a:gd name="T59" fmla="*/ 119 h 1522"/>
                  <a:gd name="T60" fmla="*/ 115 w 1074"/>
                  <a:gd name="T61" fmla="*/ 148 h 1522"/>
                  <a:gd name="T62" fmla="*/ 114 w 1074"/>
                  <a:gd name="T63" fmla="*/ 161 h 1522"/>
                  <a:gd name="T64" fmla="*/ 112 w 1074"/>
                  <a:gd name="T65" fmla="*/ 164 h 1522"/>
                  <a:gd name="T66" fmla="*/ 103 w 1074"/>
                  <a:gd name="T67" fmla="*/ 164 h 1522"/>
                  <a:gd name="T68" fmla="*/ 90 w 1074"/>
                  <a:gd name="T69" fmla="*/ 159 h 1522"/>
                  <a:gd name="T70" fmla="*/ 77 w 1074"/>
                  <a:gd name="T71" fmla="*/ 148 h 1522"/>
                  <a:gd name="T72" fmla="*/ 65 w 1074"/>
                  <a:gd name="T73" fmla="*/ 135 h 1522"/>
                  <a:gd name="T74" fmla="*/ 54 w 1074"/>
                  <a:gd name="T75" fmla="*/ 121 h 1522"/>
                  <a:gd name="T76" fmla="*/ 45 w 1074"/>
                  <a:gd name="T77" fmla="*/ 108 h 1522"/>
                  <a:gd name="T78" fmla="*/ 39 w 1074"/>
                  <a:gd name="T79" fmla="*/ 98 h 1522"/>
                  <a:gd name="T80" fmla="*/ 36 w 1074"/>
                  <a:gd name="T81" fmla="*/ 93 h 1522"/>
                  <a:gd name="T82" fmla="*/ 21 w 1074"/>
                  <a:gd name="T83" fmla="*/ 64 h 1522"/>
                  <a:gd name="T84" fmla="*/ 9 w 1074"/>
                  <a:gd name="T85" fmla="*/ 37 h 1522"/>
                  <a:gd name="T86" fmla="*/ 5 w 1074"/>
                  <a:gd name="T87" fmla="*/ 19 h 1522"/>
                  <a:gd name="T88" fmla="*/ 5 w 1074"/>
                  <a:gd name="T89" fmla="*/ 9 h 1522"/>
                  <a:gd name="T90" fmla="*/ 7 w 1074"/>
                  <a:gd name="T91" fmla="*/ 5 h 1522"/>
                  <a:gd name="T92" fmla="*/ 16 w 1074"/>
                  <a:gd name="T93" fmla="*/ 6 h 1522"/>
                  <a:gd name="T94" fmla="*/ 34 w 1074"/>
                  <a:gd name="T95" fmla="*/ 20 h 1522"/>
                  <a:gd name="T96" fmla="*/ 55 w 1074"/>
                  <a:gd name="T97" fmla="*/ 42 h 1522"/>
                  <a:gd name="T98" fmla="*/ 76 w 1074"/>
                  <a:gd name="T99" fmla="*/ 65 h 15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4"/>
                  <a:gd name="T151" fmla="*/ 0 h 1522"/>
                  <a:gd name="T152" fmla="*/ 1074 w 1074"/>
                  <a:gd name="T153" fmla="*/ 1522 h 15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4" h="1522">
                    <a:moveTo>
                      <a:pt x="741" y="606"/>
                    </a:moveTo>
                    <a:lnTo>
                      <a:pt x="732" y="594"/>
                    </a:lnTo>
                    <a:lnTo>
                      <a:pt x="720" y="579"/>
                    </a:lnTo>
                    <a:lnTo>
                      <a:pt x="707" y="563"/>
                    </a:lnTo>
                    <a:lnTo>
                      <a:pt x="691" y="545"/>
                    </a:lnTo>
                    <a:lnTo>
                      <a:pt x="674" y="524"/>
                    </a:lnTo>
                    <a:lnTo>
                      <a:pt x="656" y="503"/>
                    </a:lnTo>
                    <a:lnTo>
                      <a:pt x="636" y="479"/>
                    </a:lnTo>
                    <a:lnTo>
                      <a:pt x="615" y="455"/>
                    </a:lnTo>
                    <a:lnTo>
                      <a:pt x="594" y="428"/>
                    </a:lnTo>
                    <a:lnTo>
                      <a:pt x="570" y="403"/>
                    </a:lnTo>
                    <a:lnTo>
                      <a:pt x="546" y="375"/>
                    </a:lnTo>
                    <a:lnTo>
                      <a:pt x="520" y="348"/>
                    </a:lnTo>
                    <a:lnTo>
                      <a:pt x="495" y="320"/>
                    </a:lnTo>
                    <a:lnTo>
                      <a:pt x="469" y="292"/>
                    </a:lnTo>
                    <a:lnTo>
                      <a:pt x="442" y="265"/>
                    </a:lnTo>
                    <a:lnTo>
                      <a:pt x="415" y="237"/>
                    </a:lnTo>
                    <a:lnTo>
                      <a:pt x="389" y="209"/>
                    </a:lnTo>
                    <a:lnTo>
                      <a:pt x="361" y="184"/>
                    </a:lnTo>
                    <a:lnTo>
                      <a:pt x="334" y="158"/>
                    </a:lnTo>
                    <a:lnTo>
                      <a:pt x="307" y="135"/>
                    </a:lnTo>
                    <a:lnTo>
                      <a:pt x="280" y="112"/>
                    </a:lnTo>
                    <a:lnTo>
                      <a:pt x="255" y="90"/>
                    </a:lnTo>
                    <a:lnTo>
                      <a:pt x="229" y="71"/>
                    </a:lnTo>
                    <a:lnTo>
                      <a:pt x="204" y="54"/>
                    </a:lnTo>
                    <a:lnTo>
                      <a:pt x="180" y="38"/>
                    </a:lnTo>
                    <a:lnTo>
                      <a:pt x="157" y="25"/>
                    </a:lnTo>
                    <a:lnTo>
                      <a:pt x="135" y="15"/>
                    </a:lnTo>
                    <a:lnTo>
                      <a:pt x="115" y="6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6"/>
                    </a:lnTo>
                    <a:lnTo>
                      <a:pt x="44" y="7"/>
                    </a:lnTo>
                    <a:lnTo>
                      <a:pt x="41" y="8"/>
                    </a:lnTo>
                    <a:lnTo>
                      <a:pt x="37" y="12"/>
                    </a:lnTo>
                    <a:lnTo>
                      <a:pt x="32" y="16"/>
                    </a:lnTo>
                    <a:lnTo>
                      <a:pt x="26" y="21"/>
                    </a:lnTo>
                    <a:lnTo>
                      <a:pt x="21" y="30"/>
                    </a:lnTo>
                    <a:lnTo>
                      <a:pt x="16" y="39"/>
                    </a:lnTo>
                    <a:lnTo>
                      <a:pt x="10" y="51"/>
                    </a:lnTo>
                    <a:lnTo>
                      <a:pt x="5" y="68"/>
                    </a:lnTo>
                    <a:lnTo>
                      <a:pt x="2" y="88"/>
                    </a:lnTo>
                    <a:lnTo>
                      <a:pt x="0" y="113"/>
                    </a:lnTo>
                    <a:lnTo>
                      <a:pt x="1" y="140"/>
                    </a:lnTo>
                    <a:lnTo>
                      <a:pt x="4" y="171"/>
                    </a:lnTo>
                    <a:lnTo>
                      <a:pt x="9" y="207"/>
                    </a:lnTo>
                    <a:lnTo>
                      <a:pt x="18" y="248"/>
                    </a:lnTo>
                    <a:lnTo>
                      <a:pt x="31" y="292"/>
                    </a:lnTo>
                    <a:lnTo>
                      <a:pt x="47" y="342"/>
                    </a:lnTo>
                    <a:lnTo>
                      <a:pt x="67" y="397"/>
                    </a:lnTo>
                    <a:lnTo>
                      <a:pt x="90" y="458"/>
                    </a:lnTo>
                    <a:lnTo>
                      <a:pt x="120" y="525"/>
                    </a:lnTo>
                    <a:lnTo>
                      <a:pt x="154" y="597"/>
                    </a:lnTo>
                    <a:lnTo>
                      <a:pt x="192" y="677"/>
                    </a:lnTo>
                    <a:lnTo>
                      <a:pt x="237" y="762"/>
                    </a:lnTo>
                    <a:lnTo>
                      <a:pt x="288" y="855"/>
                    </a:lnTo>
                    <a:lnTo>
                      <a:pt x="290" y="859"/>
                    </a:lnTo>
                    <a:lnTo>
                      <a:pt x="295" y="867"/>
                    </a:lnTo>
                    <a:lnTo>
                      <a:pt x="302" y="880"/>
                    </a:lnTo>
                    <a:lnTo>
                      <a:pt x="310" y="895"/>
                    </a:lnTo>
                    <a:lnTo>
                      <a:pt x="321" y="913"/>
                    </a:lnTo>
                    <a:lnTo>
                      <a:pt x="333" y="933"/>
                    </a:lnTo>
                    <a:lnTo>
                      <a:pt x="347" y="957"/>
                    </a:lnTo>
                    <a:lnTo>
                      <a:pt x="363" y="982"/>
                    </a:lnTo>
                    <a:lnTo>
                      <a:pt x="380" y="1009"/>
                    </a:lnTo>
                    <a:lnTo>
                      <a:pt x="399" y="1037"/>
                    </a:lnTo>
                    <a:lnTo>
                      <a:pt x="419" y="1067"/>
                    </a:lnTo>
                    <a:lnTo>
                      <a:pt x="441" y="1098"/>
                    </a:lnTo>
                    <a:lnTo>
                      <a:pt x="464" y="1130"/>
                    </a:lnTo>
                    <a:lnTo>
                      <a:pt x="487" y="1162"/>
                    </a:lnTo>
                    <a:lnTo>
                      <a:pt x="513" y="1195"/>
                    </a:lnTo>
                    <a:lnTo>
                      <a:pt x="538" y="1227"/>
                    </a:lnTo>
                    <a:lnTo>
                      <a:pt x="565" y="1258"/>
                    </a:lnTo>
                    <a:lnTo>
                      <a:pt x="593" y="1290"/>
                    </a:lnTo>
                    <a:lnTo>
                      <a:pt x="621" y="1321"/>
                    </a:lnTo>
                    <a:lnTo>
                      <a:pt x="651" y="1350"/>
                    </a:lnTo>
                    <a:lnTo>
                      <a:pt x="681" y="1379"/>
                    </a:lnTo>
                    <a:lnTo>
                      <a:pt x="711" y="1404"/>
                    </a:lnTo>
                    <a:lnTo>
                      <a:pt x="741" y="1429"/>
                    </a:lnTo>
                    <a:lnTo>
                      <a:pt x="772" y="1451"/>
                    </a:lnTo>
                    <a:lnTo>
                      <a:pt x="804" y="1471"/>
                    </a:lnTo>
                    <a:lnTo>
                      <a:pt x="836" y="1488"/>
                    </a:lnTo>
                    <a:lnTo>
                      <a:pt x="868" y="1502"/>
                    </a:lnTo>
                    <a:lnTo>
                      <a:pt x="900" y="1513"/>
                    </a:lnTo>
                    <a:lnTo>
                      <a:pt x="931" y="1519"/>
                    </a:lnTo>
                    <a:lnTo>
                      <a:pt x="962" y="1522"/>
                    </a:lnTo>
                    <a:lnTo>
                      <a:pt x="994" y="1521"/>
                    </a:lnTo>
                    <a:lnTo>
                      <a:pt x="1025" y="1516"/>
                    </a:lnTo>
                    <a:lnTo>
                      <a:pt x="1027" y="1516"/>
                    </a:lnTo>
                    <a:lnTo>
                      <a:pt x="1029" y="1515"/>
                    </a:lnTo>
                    <a:lnTo>
                      <a:pt x="1031" y="1513"/>
                    </a:lnTo>
                    <a:lnTo>
                      <a:pt x="1036" y="1510"/>
                    </a:lnTo>
                    <a:lnTo>
                      <a:pt x="1040" y="1505"/>
                    </a:lnTo>
                    <a:lnTo>
                      <a:pt x="1045" y="1500"/>
                    </a:lnTo>
                    <a:lnTo>
                      <a:pt x="1052" y="1491"/>
                    </a:lnTo>
                    <a:lnTo>
                      <a:pt x="1057" y="1482"/>
                    </a:lnTo>
                    <a:lnTo>
                      <a:pt x="1062" y="1469"/>
                    </a:lnTo>
                    <a:lnTo>
                      <a:pt x="1068" y="1454"/>
                    </a:lnTo>
                    <a:lnTo>
                      <a:pt x="1072" y="1434"/>
                    </a:lnTo>
                    <a:lnTo>
                      <a:pt x="1074" y="1410"/>
                    </a:lnTo>
                    <a:lnTo>
                      <a:pt x="1074" y="1383"/>
                    </a:lnTo>
                    <a:lnTo>
                      <a:pt x="1072" y="1352"/>
                    </a:lnTo>
                    <a:lnTo>
                      <a:pt x="1067" y="1318"/>
                    </a:lnTo>
                    <a:lnTo>
                      <a:pt x="1058" y="1279"/>
                    </a:lnTo>
                    <a:lnTo>
                      <a:pt x="1046" y="1235"/>
                    </a:lnTo>
                    <a:lnTo>
                      <a:pt x="1031" y="1187"/>
                    </a:lnTo>
                    <a:lnTo>
                      <a:pt x="1012" y="1135"/>
                    </a:lnTo>
                    <a:lnTo>
                      <a:pt x="989" y="1078"/>
                    </a:lnTo>
                    <a:lnTo>
                      <a:pt x="961" y="1015"/>
                    </a:lnTo>
                    <a:lnTo>
                      <a:pt x="929" y="947"/>
                    </a:lnTo>
                    <a:lnTo>
                      <a:pt x="891" y="874"/>
                    </a:lnTo>
                    <a:lnTo>
                      <a:pt x="850" y="795"/>
                    </a:lnTo>
                    <a:lnTo>
                      <a:pt x="801" y="710"/>
                    </a:lnTo>
                    <a:lnTo>
                      <a:pt x="748" y="619"/>
                    </a:lnTo>
                    <a:lnTo>
                      <a:pt x="732" y="641"/>
                    </a:lnTo>
                    <a:lnTo>
                      <a:pt x="806" y="770"/>
                    </a:lnTo>
                    <a:lnTo>
                      <a:pt x="868" y="884"/>
                    </a:lnTo>
                    <a:lnTo>
                      <a:pt x="919" y="985"/>
                    </a:lnTo>
                    <a:lnTo>
                      <a:pt x="958" y="1076"/>
                    </a:lnTo>
                    <a:lnTo>
                      <a:pt x="989" y="1154"/>
                    </a:lnTo>
                    <a:lnTo>
                      <a:pt x="1011" y="1222"/>
                    </a:lnTo>
                    <a:lnTo>
                      <a:pt x="1026" y="1281"/>
                    </a:lnTo>
                    <a:lnTo>
                      <a:pt x="1035" y="1330"/>
                    </a:lnTo>
                    <a:lnTo>
                      <a:pt x="1038" y="1371"/>
                    </a:lnTo>
                    <a:lnTo>
                      <a:pt x="1038" y="1404"/>
                    </a:lnTo>
                    <a:lnTo>
                      <a:pt x="1034" y="1430"/>
                    </a:lnTo>
                    <a:lnTo>
                      <a:pt x="1028" y="1450"/>
                    </a:lnTo>
                    <a:lnTo>
                      <a:pt x="1023" y="1464"/>
                    </a:lnTo>
                    <a:lnTo>
                      <a:pt x="1017" y="1473"/>
                    </a:lnTo>
                    <a:lnTo>
                      <a:pt x="1012" y="1477"/>
                    </a:lnTo>
                    <a:lnTo>
                      <a:pt x="1010" y="1480"/>
                    </a:lnTo>
                    <a:lnTo>
                      <a:pt x="1016" y="1477"/>
                    </a:lnTo>
                    <a:lnTo>
                      <a:pt x="987" y="1482"/>
                    </a:lnTo>
                    <a:lnTo>
                      <a:pt x="958" y="1483"/>
                    </a:lnTo>
                    <a:lnTo>
                      <a:pt x="929" y="1479"/>
                    </a:lnTo>
                    <a:lnTo>
                      <a:pt x="900" y="1471"/>
                    </a:lnTo>
                    <a:lnTo>
                      <a:pt x="870" y="1460"/>
                    </a:lnTo>
                    <a:lnTo>
                      <a:pt x="840" y="1447"/>
                    </a:lnTo>
                    <a:lnTo>
                      <a:pt x="810" y="1430"/>
                    </a:lnTo>
                    <a:lnTo>
                      <a:pt x="781" y="1409"/>
                    </a:lnTo>
                    <a:lnTo>
                      <a:pt x="751" y="1387"/>
                    </a:lnTo>
                    <a:lnTo>
                      <a:pt x="722" y="1363"/>
                    </a:lnTo>
                    <a:lnTo>
                      <a:pt x="694" y="1337"/>
                    </a:lnTo>
                    <a:lnTo>
                      <a:pt x="665" y="1308"/>
                    </a:lnTo>
                    <a:lnTo>
                      <a:pt x="637" y="1280"/>
                    </a:lnTo>
                    <a:lnTo>
                      <a:pt x="610" y="1250"/>
                    </a:lnTo>
                    <a:lnTo>
                      <a:pt x="583" y="1219"/>
                    </a:lnTo>
                    <a:lnTo>
                      <a:pt x="558" y="1187"/>
                    </a:lnTo>
                    <a:lnTo>
                      <a:pt x="532" y="1155"/>
                    </a:lnTo>
                    <a:lnTo>
                      <a:pt x="509" y="1123"/>
                    </a:lnTo>
                    <a:lnTo>
                      <a:pt x="485" y="1093"/>
                    </a:lnTo>
                    <a:lnTo>
                      <a:pt x="464" y="1062"/>
                    </a:lnTo>
                    <a:lnTo>
                      <a:pt x="443" y="1031"/>
                    </a:lnTo>
                    <a:lnTo>
                      <a:pt x="424" y="1002"/>
                    </a:lnTo>
                    <a:lnTo>
                      <a:pt x="406" y="975"/>
                    </a:lnTo>
                    <a:lnTo>
                      <a:pt x="390" y="949"/>
                    </a:lnTo>
                    <a:lnTo>
                      <a:pt x="375" y="926"/>
                    </a:lnTo>
                    <a:lnTo>
                      <a:pt x="361" y="903"/>
                    </a:lnTo>
                    <a:lnTo>
                      <a:pt x="350" y="884"/>
                    </a:lnTo>
                    <a:lnTo>
                      <a:pt x="341" y="868"/>
                    </a:lnTo>
                    <a:lnTo>
                      <a:pt x="332" y="855"/>
                    </a:lnTo>
                    <a:lnTo>
                      <a:pt x="327" y="845"/>
                    </a:lnTo>
                    <a:lnTo>
                      <a:pt x="323" y="839"/>
                    </a:lnTo>
                    <a:lnTo>
                      <a:pt x="322" y="835"/>
                    </a:lnTo>
                    <a:lnTo>
                      <a:pt x="272" y="743"/>
                    </a:lnTo>
                    <a:lnTo>
                      <a:pt x="227" y="658"/>
                    </a:lnTo>
                    <a:lnTo>
                      <a:pt x="188" y="580"/>
                    </a:lnTo>
                    <a:lnTo>
                      <a:pt x="155" y="508"/>
                    </a:lnTo>
                    <a:lnTo>
                      <a:pt x="127" y="443"/>
                    </a:lnTo>
                    <a:lnTo>
                      <a:pt x="104" y="385"/>
                    </a:lnTo>
                    <a:lnTo>
                      <a:pt x="84" y="333"/>
                    </a:lnTo>
                    <a:lnTo>
                      <a:pt x="69" y="285"/>
                    </a:lnTo>
                    <a:lnTo>
                      <a:pt x="57" y="243"/>
                    </a:lnTo>
                    <a:lnTo>
                      <a:pt x="49" y="206"/>
                    </a:lnTo>
                    <a:lnTo>
                      <a:pt x="43" y="173"/>
                    </a:lnTo>
                    <a:lnTo>
                      <a:pt x="40" y="146"/>
                    </a:lnTo>
                    <a:lnTo>
                      <a:pt x="39" y="121"/>
                    </a:lnTo>
                    <a:lnTo>
                      <a:pt x="40" y="101"/>
                    </a:lnTo>
                    <a:lnTo>
                      <a:pt x="42" y="84"/>
                    </a:lnTo>
                    <a:lnTo>
                      <a:pt x="45" y="70"/>
                    </a:lnTo>
                    <a:lnTo>
                      <a:pt x="51" y="56"/>
                    </a:lnTo>
                    <a:lnTo>
                      <a:pt x="56" y="48"/>
                    </a:lnTo>
                    <a:lnTo>
                      <a:pt x="60" y="43"/>
                    </a:lnTo>
                    <a:lnTo>
                      <a:pt x="62" y="42"/>
                    </a:lnTo>
                    <a:lnTo>
                      <a:pt x="83" y="39"/>
                    </a:lnTo>
                    <a:lnTo>
                      <a:pt x="109" y="45"/>
                    </a:lnTo>
                    <a:lnTo>
                      <a:pt x="141" y="58"/>
                    </a:lnTo>
                    <a:lnTo>
                      <a:pt x="176" y="80"/>
                    </a:lnTo>
                    <a:lnTo>
                      <a:pt x="217" y="108"/>
                    </a:lnTo>
                    <a:lnTo>
                      <a:pt x="259" y="143"/>
                    </a:lnTo>
                    <a:lnTo>
                      <a:pt x="305" y="183"/>
                    </a:lnTo>
                    <a:lnTo>
                      <a:pt x="351" y="226"/>
                    </a:lnTo>
                    <a:lnTo>
                      <a:pt x="400" y="274"/>
                    </a:lnTo>
                    <a:lnTo>
                      <a:pt x="449" y="324"/>
                    </a:lnTo>
                    <a:lnTo>
                      <a:pt x="498" y="375"/>
                    </a:lnTo>
                    <a:lnTo>
                      <a:pt x="547" y="428"/>
                    </a:lnTo>
                    <a:lnTo>
                      <a:pt x="594" y="481"/>
                    </a:lnTo>
                    <a:lnTo>
                      <a:pt x="639" y="534"/>
                    </a:lnTo>
                    <a:lnTo>
                      <a:pt x="682" y="585"/>
                    </a:lnTo>
                    <a:lnTo>
                      <a:pt x="721" y="633"/>
                    </a:lnTo>
                    <a:lnTo>
                      <a:pt x="741" y="60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4656" y="1761"/>
                <a:ext cx="198" cy="43"/>
              </a:xfrm>
              <a:custGeom>
                <a:avLst/>
                <a:gdLst>
                  <a:gd name="T0" fmla="*/ 62 w 594"/>
                  <a:gd name="T1" fmla="*/ 11 h 130"/>
                  <a:gd name="T2" fmla="*/ 1 w 594"/>
                  <a:gd name="T3" fmla="*/ 0 h 130"/>
                  <a:gd name="T4" fmla="*/ 0 w 594"/>
                  <a:gd name="T5" fmla="*/ 4 h 130"/>
                  <a:gd name="T6" fmla="*/ 66 w 594"/>
                  <a:gd name="T7" fmla="*/ 14 h 130"/>
                  <a:gd name="T8" fmla="*/ 62 w 594"/>
                  <a:gd name="T9" fmla="*/ 11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30"/>
                  <a:gd name="T17" fmla="*/ 594 w 59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30">
                    <a:moveTo>
                      <a:pt x="556" y="103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594" y="130"/>
                    </a:lnTo>
                    <a:lnTo>
                      <a:pt x="55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4772" y="1799"/>
                <a:ext cx="82" cy="101"/>
              </a:xfrm>
              <a:custGeom>
                <a:avLst/>
                <a:gdLst>
                  <a:gd name="T0" fmla="*/ 2 w 245"/>
                  <a:gd name="T1" fmla="*/ 34 h 303"/>
                  <a:gd name="T2" fmla="*/ 27 w 245"/>
                  <a:gd name="T3" fmla="*/ 3 h 303"/>
                  <a:gd name="T4" fmla="*/ 27 w 245"/>
                  <a:gd name="T5" fmla="*/ 0 h 303"/>
                  <a:gd name="T6" fmla="*/ 0 w 245"/>
                  <a:gd name="T7" fmla="*/ 32 h 303"/>
                  <a:gd name="T8" fmla="*/ 2 w 245"/>
                  <a:gd name="T9" fmla="*/ 34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303"/>
                  <a:gd name="T17" fmla="*/ 245 w 24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303">
                    <a:moveTo>
                      <a:pt x="20" y="303"/>
                    </a:moveTo>
                    <a:lnTo>
                      <a:pt x="245" y="29"/>
                    </a:lnTo>
                    <a:lnTo>
                      <a:pt x="238" y="0"/>
                    </a:lnTo>
                    <a:lnTo>
                      <a:pt x="0" y="290"/>
                    </a:lnTo>
                    <a:lnTo>
                      <a:pt x="20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auto">
              <a:xfrm>
                <a:off x="4800" y="1804"/>
                <a:ext cx="57" cy="207"/>
              </a:xfrm>
              <a:custGeom>
                <a:avLst/>
                <a:gdLst>
                  <a:gd name="T0" fmla="*/ 3 w 169"/>
                  <a:gd name="T1" fmla="*/ 69 h 622"/>
                  <a:gd name="T2" fmla="*/ 19 w 169"/>
                  <a:gd name="T3" fmla="*/ 3 h 622"/>
                  <a:gd name="T4" fmla="*/ 19 w 169"/>
                  <a:gd name="T5" fmla="*/ 0 h 622"/>
                  <a:gd name="T6" fmla="*/ 0 w 169"/>
                  <a:gd name="T7" fmla="*/ 66 h 622"/>
                  <a:gd name="T8" fmla="*/ 3 w 169"/>
                  <a:gd name="T9" fmla="*/ 6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22"/>
                  <a:gd name="T17" fmla="*/ 169 w 169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22">
                    <a:moveTo>
                      <a:pt x="30" y="622"/>
                    </a:moveTo>
                    <a:lnTo>
                      <a:pt x="169" y="31"/>
                    </a:lnTo>
                    <a:lnTo>
                      <a:pt x="162" y="0"/>
                    </a:lnTo>
                    <a:lnTo>
                      <a:pt x="0" y="596"/>
                    </a:lnTo>
                    <a:lnTo>
                      <a:pt x="30" y="62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3"/>
              <p:cNvSpPr>
                <a:spLocks/>
              </p:cNvSpPr>
              <p:nvPr/>
            </p:nvSpPr>
            <p:spPr bwMode="auto">
              <a:xfrm>
                <a:off x="4620" y="1643"/>
                <a:ext cx="173" cy="146"/>
              </a:xfrm>
              <a:custGeom>
                <a:avLst/>
                <a:gdLst>
                  <a:gd name="T0" fmla="*/ 58 w 520"/>
                  <a:gd name="T1" fmla="*/ 49 h 439"/>
                  <a:gd name="T2" fmla="*/ 57 w 520"/>
                  <a:gd name="T3" fmla="*/ 48 h 439"/>
                  <a:gd name="T4" fmla="*/ 56 w 520"/>
                  <a:gd name="T5" fmla="*/ 46 h 439"/>
                  <a:gd name="T6" fmla="*/ 54 w 520"/>
                  <a:gd name="T7" fmla="*/ 44 h 439"/>
                  <a:gd name="T8" fmla="*/ 52 w 520"/>
                  <a:gd name="T9" fmla="*/ 41 h 439"/>
                  <a:gd name="T10" fmla="*/ 49 w 520"/>
                  <a:gd name="T11" fmla="*/ 38 h 439"/>
                  <a:gd name="T12" fmla="*/ 46 w 520"/>
                  <a:gd name="T13" fmla="*/ 34 h 439"/>
                  <a:gd name="T14" fmla="*/ 42 w 520"/>
                  <a:gd name="T15" fmla="*/ 30 h 439"/>
                  <a:gd name="T16" fmla="*/ 38 w 520"/>
                  <a:gd name="T17" fmla="*/ 26 h 439"/>
                  <a:gd name="T18" fmla="*/ 34 w 520"/>
                  <a:gd name="T19" fmla="*/ 22 h 439"/>
                  <a:gd name="T20" fmla="*/ 29 w 520"/>
                  <a:gd name="T21" fmla="*/ 18 h 439"/>
                  <a:gd name="T22" fmla="*/ 25 w 520"/>
                  <a:gd name="T23" fmla="*/ 14 h 439"/>
                  <a:gd name="T24" fmla="*/ 20 w 520"/>
                  <a:gd name="T25" fmla="*/ 10 h 439"/>
                  <a:gd name="T26" fmla="*/ 15 w 520"/>
                  <a:gd name="T27" fmla="*/ 7 h 439"/>
                  <a:gd name="T28" fmla="*/ 10 w 520"/>
                  <a:gd name="T29" fmla="*/ 4 h 439"/>
                  <a:gd name="T30" fmla="*/ 5 w 520"/>
                  <a:gd name="T31" fmla="*/ 2 h 439"/>
                  <a:gd name="T32" fmla="*/ 0 w 520"/>
                  <a:gd name="T33" fmla="*/ 0 h 439"/>
                  <a:gd name="T34" fmla="*/ 0 w 520"/>
                  <a:gd name="T35" fmla="*/ 2 h 439"/>
                  <a:gd name="T36" fmla="*/ 5 w 520"/>
                  <a:gd name="T37" fmla="*/ 4 h 439"/>
                  <a:gd name="T38" fmla="*/ 9 w 520"/>
                  <a:gd name="T39" fmla="*/ 6 h 439"/>
                  <a:gd name="T40" fmla="*/ 14 w 520"/>
                  <a:gd name="T41" fmla="*/ 9 h 439"/>
                  <a:gd name="T42" fmla="*/ 19 w 520"/>
                  <a:gd name="T43" fmla="*/ 12 h 439"/>
                  <a:gd name="T44" fmla="*/ 23 w 520"/>
                  <a:gd name="T45" fmla="*/ 15 h 439"/>
                  <a:gd name="T46" fmla="*/ 28 w 520"/>
                  <a:gd name="T47" fmla="*/ 19 h 439"/>
                  <a:gd name="T48" fmla="*/ 32 w 520"/>
                  <a:gd name="T49" fmla="*/ 23 h 439"/>
                  <a:gd name="T50" fmla="*/ 36 w 520"/>
                  <a:gd name="T51" fmla="*/ 27 h 439"/>
                  <a:gd name="T52" fmla="*/ 40 w 520"/>
                  <a:gd name="T53" fmla="*/ 31 h 439"/>
                  <a:gd name="T54" fmla="*/ 43 w 520"/>
                  <a:gd name="T55" fmla="*/ 35 h 439"/>
                  <a:gd name="T56" fmla="*/ 47 w 520"/>
                  <a:gd name="T57" fmla="*/ 39 h 439"/>
                  <a:gd name="T58" fmla="*/ 49 w 520"/>
                  <a:gd name="T59" fmla="*/ 42 h 439"/>
                  <a:gd name="T60" fmla="*/ 51 w 520"/>
                  <a:gd name="T61" fmla="*/ 44 h 439"/>
                  <a:gd name="T62" fmla="*/ 53 w 520"/>
                  <a:gd name="T63" fmla="*/ 46 h 439"/>
                  <a:gd name="T64" fmla="*/ 54 w 520"/>
                  <a:gd name="T65" fmla="*/ 48 h 439"/>
                  <a:gd name="T66" fmla="*/ 54 w 520"/>
                  <a:gd name="T67" fmla="*/ 48 h 439"/>
                  <a:gd name="T68" fmla="*/ 58 w 520"/>
                  <a:gd name="T69" fmla="*/ 49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0"/>
                  <a:gd name="T106" fmla="*/ 0 h 439"/>
                  <a:gd name="T107" fmla="*/ 520 w 520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0" h="439">
                    <a:moveTo>
                      <a:pt x="520" y="439"/>
                    </a:moveTo>
                    <a:lnTo>
                      <a:pt x="515" y="433"/>
                    </a:lnTo>
                    <a:lnTo>
                      <a:pt x="505" y="418"/>
                    </a:lnTo>
                    <a:lnTo>
                      <a:pt x="489" y="398"/>
                    </a:lnTo>
                    <a:lnTo>
                      <a:pt x="467" y="372"/>
                    </a:lnTo>
                    <a:lnTo>
                      <a:pt x="442" y="342"/>
                    </a:lnTo>
                    <a:lnTo>
                      <a:pt x="413" y="308"/>
                    </a:lnTo>
                    <a:lnTo>
                      <a:pt x="380" y="273"/>
                    </a:lnTo>
                    <a:lnTo>
                      <a:pt x="344" y="236"/>
                    </a:lnTo>
                    <a:lnTo>
                      <a:pt x="306" y="198"/>
                    </a:lnTo>
                    <a:lnTo>
                      <a:pt x="265" y="160"/>
                    </a:lnTo>
                    <a:lnTo>
                      <a:pt x="223" y="125"/>
                    </a:lnTo>
                    <a:lnTo>
                      <a:pt x="178" y="91"/>
                    </a:lnTo>
                    <a:lnTo>
                      <a:pt x="134" y="62"/>
                    </a:lnTo>
                    <a:lnTo>
                      <a:pt x="89" y="35"/>
                    </a:lnTo>
                    <a:lnTo>
                      <a:pt x="44" y="15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32"/>
                    </a:lnTo>
                    <a:lnTo>
                      <a:pt x="84" y="52"/>
                    </a:lnTo>
                    <a:lnTo>
                      <a:pt x="127" y="78"/>
                    </a:lnTo>
                    <a:lnTo>
                      <a:pt x="170" y="107"/>
                    </a:lnTo>
                    <a:lnTo>
                      <a:pt x="211" y="139"/>
                    </a:lnTo>
                    <a:lnTo>
                      <a:pt x="252" y="174"/>
                    </a:lnTo>
                    <a:lnTo>
                      <a:pt x="290" y="210"/>
                    </a:lnTo>
                    <a:lnTo>
                      <a:pt x="327" y="248"/>
                    </a:lnTo>
                    <a:lnTo>
                      <a:pt x="361" y="283"/>
                    </a:lnTo>
                    <a:lnTo>
                      <a:pt x="392" y="318"/>
                    </a:lnTo>
                    <a:lnTo>
                      <a:pt x="420" y="349"/>
                    </a:lnTo>
                    <a:lnTo>
                      <a:pt x="444" y="377"/>
                    </a:lnTo>
                    <a:lnTo>
                      <a:pt x="463" y="401"/>
                    </a:lnTo>
                    <a:lnTo>
                      <a:pt x="478" y="419"/>
                    </a:lnTo>
                    <a:lnTo>
                      <a:pt x="488" y="432"/>
                    </a:lnTo>
                    <a:lnTo>
                      <a:pt x="491" y="436"/>
                    </a:lnTo>
                    <a:lnTo>
                      <a:pt x="520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auto">
              <a:xfrm>
                <a:off x="4635" y="1700"/>
                <a:ext cx="116" cy="82"/>
              </a:xfrm>
              <a:custGeom>
                <a:avLst/>
                <a:gdLst>
                  <a:gd name="T0" fmla="*/ 39 w 346"/>
                  <a:gd name="T1" fmla="*/ 26 h 246"/>
                  <a:gd name="T2" fmla="*/ 39 w 346"/>
                  <a:gd name="T3" fmla="*/ 26 h 246"/>
                  <a:gd name="T4" fmla="*/ 38 w 346"/>
                  <a:gd name="T5" fmla="*/ 25 h 246"/>
                  <a:gd name="T6" fmla="*/ 37 w 346"/>
                  <a:gd name="T7" fmla="*/ 24 h 246"/>
                  <a:gd name="T8" fmla="*/ 36 w 346"/>
                  <a:gd name="T9" fmla="*/ 22 h 246"/>
                  <a:gd name="T10" fmla="*/ 34 w 346"/>
                  <a:gd name="T11" fmla="*/ 20 h 246"/>
                  <a:gd name="T12" fmla="*/ 32 w 346"/>
                  <a:gd name="T13" fmla="*/ 18 h 246"/>
                  <a:gd name="T14" fmla="*/ 30 w 346"/>
                  <a:gd name="T15" fmla="*/ 16 h 246"/>
                  <a:gd name="T16" fmla="*/ 27 w 346"/>
                  <a:gd name="T17" fmla="*/ 13 h 246"/>
                  <a:gd name="T18" fmla="*/ 24 w 346"/>
                  <a:gd name="T19" fmla="*/ 11 h 246"/>
                  <a:gd name="T20" fmla="*/ 21 w 346"/>
                  <a:gd name="T21" fmla="*/ 9 h 246"/>
                  <a:gd name="T22" fmla="*/ 18 w 346"/>
                  <a:gd name="T23" fmla="*/ 7 h 246"/>
                  <a:gd name="T24" fmla="*/ 15 w 346"/>
                  <a:gd name="T25" fmla="*/ 5 h 246"/>
                  <a:gd name="T26" fmla="*/ 12 w 346"/>
                  <a:gd name="T27" fmla="*/ 3 h 246"/>
                  <a:gd name="T28" fmla="*/ 8 w 346"/>
                  <a:gd name="T29" fmla="*/ 2 h 246"/>
                  <a:gd name="T30" fmla="*/ 4 w 346"/>
                  <a:gd name="T31" fmla="*/ 0 h 246"/>
                  <a:gd name="T32" fmla="*/ 0 w 346"/>
                  <a:gd name="T33" fmla="*/ 0 h 246"/>
                  <a:gd name="T34" fmla="*/ 1 w 346"/>
                  <a:gd name="T35" fmla="*/ 3 h 246"/>
                  <a:gd name="T36" fmla="*/ 4 w 346"/>
                  <a:gd name="T37" fmla="*/ 4 h 246"/>
                  <a:gd name="T38" fmla="*/ 8 w 346"/>
                  <a:gd name="T39" fmla="*/ 5 h 246"/>
                  <a:gd name="T40" fmla="*/ 11 w 346"/>
                  <a:gd name="T41" fmla="*/ 6 h 246"/>
                  <a:gd name="T42" fmla="*/ 15 w 346"/>
                  <a:gd name="T43" fmla="*/ 8 h 246"/>
                  <a:gd name="T44" fmla="*/ 18 w 346"/>
                  <a:gd name="T45" fmla="*/ 9 h 246"/>
                  <a:gd name="T46" fmla="*/ 21 w 346"/>
                  <a:gd name="T47" fmla="*/ 11 h 246"/>
                  <a:gd name="T48" fmla="*/ 23 w 346"/>
                  <a:gd name="T49" fmla="*/ 13 h 246"/>
                  <a:gd name="T50" fmla="*/ 26 w 346"/>
                  <a:gd name="T51" fmla="*/ 16 h 246"/>
                  <a:gd name="T52" fmla="*/ 28 w 346"/>
                  <a:gd name="T53" fmla="*/ 18 h 246"/>
                  <a:gd name="T54" fmla="*/ 30 w 346"/>
                  <a:gd name="T55" fmla="*/ 20 h 246"/>
                  <a:gd name="T56" fmla="*/ 32 w 346"/>
                  <a:gd name="T57" fmla="*/ 22 h 246"/>
                  <a:gd name="T58" fmla="*/ 34 w 346"/>
                  <a:gd name="T59" fmla="*/ 24 h 246"/>
                  <a:gd name="T60" fmla="*/ 35 w 346"/>
                  <a:gd name="T61" fmla="*/ 25 h 246"/>
                  <a:gd name="T62" fmla="*/ 36 w 346"/>
                  <a:gd name="T63" fmla="*/ 26 h 246"/>
                  <a:gd name="T64" fmla="*/ 36 w 346"/>
                  <a:gd name="T65" fmla="*/ 27 h 246"/>
                  <a:gd name="T66" fmla="*/ 37 w 346"/>
                  <a:gd name="T67" fmla="*/ 27 h 246"/>
                  <a:gd name="T68" fmla="*/ 39 w 346"/>
                  <a:gd name="T69" fmla="*/ 26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6"/>
                  <a:gd name="T106" fmla="*/ 0 h 246"/>
                  <a:gd name="T107" fmla="*/ 346 w 346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6" h="246">
                    <a:moveTo>
                      <a:pt x="346" y="238"/>
                    </a:moveTo>
                    <a:lnTo>
                      <a:pt x="344" y="234"/>
                    </a:lnTo>
                    <a:lnTo>
                      <a:pt x="337" y="227"/>
                    </a:lnTo>
                    <a:lnTo>
                      <a:pt x="329" y="214"/>
                    </a:lnTo>
                    <a:lnTo>
                      <a:pt x="316" y="199"/>
                    </a:lnTo>
                    <a:lnTo>
                      <a:pt x="302" y="182"/>
                    </a:lnTo>
                    <a:lnTo>
                      <a:pt x="284" y="163"/>
                    </a:lnTo>
                    <a:lnTo>
                      <a:pt x="265" y="141"/>
                    </a:lnTo>
                    <a:lnTo>
                      <a:pt x="243" y="120"/>
                    </a:lnTo>
                    <a:lnTo>
                      <a:pt x="218" y="100"/>
                    </a:lnTo>
                    <a:lnTo>
                      <a:pt x="192" y="79"/>
                    </a:lnTo>
                    <a:lnTo>
                      <a:pt x="164" y="60"/>
                    </a:lnTo>
                    <a:lnTo>
                      <a:pt x="134" y="42"/>
                    </a:lnTo>
                    <a:lnTo>
                      <a:pt x="103" y="26"/>
                    </a:lnTo>
                    <a:lnTo>
                      <a:pt x="70" y="14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8" y="29"/>
                    </a:lnTo>
                    <a:lnTo>
                      <a:pt x="40" y="33"/>
                    </a:lnTo>
                    <a:lnTo>
                      <a:pt x="72" y="42"/>
                    </a:lnTo>
                    <a:lnTo>
                      <a:pt x="102" y="53"/>
                    </a:lnTo>
                    <a:lnTo>
                      <a:pt x="130" y="68"/>
                    </a:lnTo>
                    <a:lnTo>
                      <a:pt x="158" y="84"/>
                    </a:lnTo>
                    <a:lnTo>
                      <a:pt x="184" y="102"/>
                    </a:lnTo>
                    <a:lnTo>
                      <a:pt x="209" y="121"/>
                    </a:lnTo>
                    <a:lnTo>
                      <a:pt x="231" y="141"/>
                    </a:lnTo>
                    <a:lnTo>
                      <a:pt x="251" y="161"/>
                    </a:lnTo>
                    <a:lnTo>
                      <a:pt x="269" y="180"/>
                    </a:lnTo>
                    <a:lnTo>
                      <a:pt x="285" y="197"/>
                    </a:lnTo>
                    <a:lnTo>
                      <a:pt x="299" y="213"/>
                    </a:lnTo>
                    <a:lnTo>
                      <a:pt x="310" y="225"/>
                    </a:lnTo>
                    <a:lnTo>
                      <a:pt x="317" y="236"/>
                    </a:lnTo>
                    <a:lnTo>
                      <a:pt x="323" y="244"/>
                    </a:lnTo>
                    <a:lnTo>
                      <a:pt x="325" y="246"/>
                    </a:lnTo>
                    <a:lnTo>
                      <a:pt x="346" y="23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auto">
              <a:xfrm>
                <a:off x="4647" y="1740"/>
                <a:ext cx="64" cy="34"/>
              </a:xfrm>
              <a:custGeom>
                <a:avLst/>
                <a:gdLst>
                  <a:gd name="T0" fmla="*/ 21 w 191"/>
                  <a:gd name="T1" fmla="*/ 12 h 100"/>
                  <a:gd name="T2" fmla="*/ 21 w 191"/>
                  <a:gd name="T3" fmla="*/ 11 h 100"/>
                  <a:gd name="T4" fmla="*/ 21 w 191"/>
                  <a:gd name="T5" fmla="*/ 11 h 100"/>
                  <a:gd name="T6" fmla="*/ 20 w 191"/>
                  <a:gd name="T7" fmla="*/ 10 h 100"/>
                  <a:gd name="T8" fmla="*/ 20 w 191"/>
                  <a:gd name="T9" fmla="*/ 9 h 100"/>
                  <a:gd name="T10" fmla="*/ 19 w 191"/>
                  <a:gd name="T11" fmla="*/ 8 h 100"/>
                  <a:gd name="T12" fmla="*/ 18 w 191"/>
                  <a:gd name="T13" fmla="*/ 7 h 100"/>
                  <a:gd name="T14" fmla="*/ 17 w 191"/>
                  <a:gd name="T15" fmla="*/ 6 h 100"/>
                  <a:gd name="T16" fmla="*/ 16 w 191"/>
                  <a:gd name="T17" fmla="*/ 5 h 100"/>
                  <a:gd name="T18" fmla="*/ 14 w 191"/>
                  <a:gd name="T19" fmla="*/ 4 h 100"/>
                  <a:gd name="T20" fmla="*/ 13 w 191"/>
                  <a:gd name="T21" fmla="*/ 3 h 100"/>
                  <a:gd name="T22" fmla="*/ 11 w 191"/>
                  <a:gd name="T23" fmla="*/ 2 h 100"/>
                  <a:gd name="T24" fmla="*/ 9 w 191"/>
                  <a:gd name="T25" fmla="*/ 1 h 100"/>
                  <a:gd name="T26" fmla="*/ 7 w 191"/>
                  <a:gd name="T27" fmla="*/ 1 h 100"/>
                  <a:gd name="T28" fmla="*/ 5 w 191"/>
                  <a:gd name="T29" fmla="*/ 0 h 100"/>
                  <a:gd name="T30" fmla="*/ 2 w 191"/>
                  <a:gd name="T31" fmla="*/ 0 h 100"/>
                  <a:gd name="T32" fmla="*/ 0 w 191"/>
                  <a:gd name="T33" fmla="*/ 0 h 100"/>
                  <a:gd name="T34" fmla="*/ 1 w 191"/>
                  <a:gd name="T35" fmla="*/ 3 h 100"/>
                  <a:gd name="T36" fmla="*/ 5 w 191"/>
                  <a:gd name="T37" fmla="*/ 3 h 100"/>
                  <a:gd name="T38" fmla="*/ 8 w 191"/>
                  <a:gd name="T39" fmla="*/ 3 h 100"/>
                  <a:gd name="T40" fmla="*/ 11 w 191"/>
                  <a:gd name="T41" fmla="*/ 5 h 100"/>
                  <a:gd name="T42" fmla="*/ 14 w 191"/>
                  <a:gd name="T43" fmla="*/ 6 h 100"/>
                  <a:gd name="T44" fmla="*/ 16 w 191"/>
                  <a:gd name="T45" fmla="*/ 8 h 100"/>
                  <a:gd name="T46" fmla="*/ 17 w 191"/>
                  <a:gd name="T47" fmla="*/ 10 h 100"/>
                  <a:gd name="T48" fmla="*/ 18 w 191"/>
                  <a:gd name="T49" fmla="*/ 11 h 100"/>
                  <a:gd name="T50" fmla="*/ 19 w 191"/>
                  <a:gd name="T51" fmla="*/ 12 h 100"/>
                  <a:gd name="T52" fmla="*/ 21 w 191"/>
                  <a:gd name="T53" fmla="*/ 12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1"/>
                  <a:gd name="T82" fmla="*/ 0 h 100"/>
                  <a:gd name="T83" fmla="*/ 191 w 191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1" h="100">
                    <a:moveTo>
                      <a:pt x="191" y="100"/>
                    </a:moveTo>
                    <a:lnTo>
                      <a:pt x="190" y="98"/>
                    </a:lnTo>
                    <a:lnTo>
                      <a:pt x="187" y="94"/>
                    </a:lnTo>
                    <a:lnTo>
                      <a:pt x="183" y="87"/>
                    </a:lnTo>
                    <a:lnTo>
                      <a:pt x="177" y="80"/>
                    </a:lnTo>
                    <a:lnTo>
                      <a:pt x="171" y="72"/>
                    </a:lnTo>
                    <a:lnTo>
                      <a:pt x="162" y="62"/>
                    </a:lnTo>
                    <a:lnTo>
                      <a:pt x="153" y="52"/>
                    </a:lnTo>
                    <a:lnTo>
                      <a:pt x="141" y="43"/>
                    </a:lnTo>
                    <a:lnTo>
                      <a:pt x="128" y="33"/>
                    </a:lnTo>
                    <a:lnTo>
                      <a:pt x="114" y="25"/>
                    </a:lnTo>
                    <a:lnTo>
                      <a:pt x="98" y="16"/>
                    </a:lnTo>
                    <a:lnTo>
                      <a:pt x="81" y="9"/>
                    </a:lnTo>
                    <a:lnTo>
                      <a:pt x="63" y="5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9" y="24"/>
                    </a:lnTo>
                    <a:lnTo>
                      <a:pt x="44" y="23"/>
                    </a:lnTo>
                    <a:lnTo>
                      <a:pt x="75" y="30"/>
                    </a:lnTo>
                    <a:lnTo>
                      <a:pt x="102" y="41"/>
                    </a:lnTo>
                    <a:lnTo>
                      <a:pt x="124" y="56"/>
                    </a:lnTo>
                    <a:lnTo>
                      <a:pt x="142" y="70"/>
                    </a:lnTo>
                    <a:lnTo>
                      <a:pt x="155" y="84"/>
                    </a:lnTo>
                    <a:lnTo>
                      <a:pt x="163" y="95"/>
                    </a:lnTo>
                    <a:lnTo>
                      <a:pt x="166" y="100"/>
                    </a:lnTo>
                    <a:lnTo>
                      <a:pt x="191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4560" y="1610"/>
                <a:ext cx="173" cy="478"/>
              </a:xfrm>
              <a:custGeom>
                <a:avLst/>
                <a:gdLst>
                  <a:gd name="T0" fmla="*/ 17 w 520"/>
                  <a:gd name="T1" fmla="*/ 0 h 1432"/>
                  <a:gd name="T2" fmla="*/ 15 w 520"/>
                  <a:gd name="T3" fmla="*/ 1 h 1432"/>
                  <a:gd name="T4" fmla="*/ 12 w 520"/>
                  <a:gd name="T5" fmla="*/ 4 h 1432"/>
                  <a:gd name="T6" fmla="*/ 9 w 520"/>
                  <a:gd name="T7" fmla="*/ 8 h 1432"/>
                  <a:gd name="T8" fmla="*/ 6 w 520"/>
                  <a:gd name="T9" fmla="*/ 15 h 1432"/>
                  <a:gd name="T10" fmla="*/ 3 w 520"/>
                  <a:gd name="T11" fmla="*/ 25 h 1432"/>
                  <a:gd name="T12" fmla="*/ 1 w 520"/>
                  <a:gd name="T13" fmla="*/ 39 h 1432"/>
                  <a:gd name="T14" fmla="*/ 0 w 520"/>
                  <a:gd name="T15" fmla="*/ 56 h 1432"/>
                  <a:gd name="T16" fmla="*/ 0 w 520"/>
                  <a:gd name="T17" fmla="*/ 66 h 1432"/>
                  <a:gd name="T18" fmla="*/ 1 w 520"/>
                  <a:gd name="T19" fmla="*/ 67 h 1432"/>
                  <a:gd name="T20" fmla="*/ 1 w 520"/>
                  <a:gd name="T21" fmla="*/ 70 h 1432"/>
                  <a:gd name="T22" fmla="*/ 1 w 520"/>
                  <a:gd name="T23" fmla="*/ 76 h 1432"/>
                  <a:gd name="T24" fmla="*/ 3 w 520"/>
                  <a:gd name="T25" fmla="*/ 85 h 1432"/>
                  <a:gd name="T26" fmla="*/ 6 w 520"/>
                  <a:gd name="T27" fmla="*/ 96 h 1432"/>
                  <a:gd name="T28" fmla="*/ 11 w 520"/>
                  <a:gd name="T29" fmla="*/ 108 h 1432"/>
                  <a:gd name="T30" fmla="*/ 20 w 520"/>
                  <a:gd name="T31" fmla="*/ 123 h 1432"/>
                  <a:gd name="T32" fmla="*/ 31 w 520"/>
                  <a:gd name="T33" fmla="*/ 137 h 1432"/>
                  <a:gd name="T34" fmla="*/ 47 w 520"/>
                  <a:gd name="T35" fmla="*/ 152 h 1432"/>
                  <a:gd name="T36" fmla="*/ 58 w 520"/>
                  <a:gd name="T37" fmla="*/ 157 h 1432"/>
                  <a:gd name="T38" fmla="*/ 41 w 520"/>
                  <a:gd name="T39" fmla="*/ 143 h 1432"/>
                  <a:gd name="T40" fmla="*/ 28 w 520"/>
                  <a:gd name="T41" fmla="*/ 129 h 1432"/>
                  <a:gd name="T42" fmla="*/ 19 w 520"/>
                  <a:gd name="T43" fmla="*/ 115 h 1432"/>
                  <a:gd name="T44" fmla="*/ 13 w 520"/>
                  <a:gd name="T45" fmla="*/ 102 h 1432"/>
                  <a:gd name="T46" fmla="*/ 9 w 520"/>
                  <a:gd name="T47" fmla="*/ 90 h 1432"/>
                  <a:gd name="T48" fmla="*/ 6 w 520"/>
                  <a:gd name="T49" fmla="*/ 80 h 1432"/>
                  <a:gd name="T50" fmla="*/ 5 w 520"/>
                  <a:gd name="T51" fmla="*/ 72 h 1432"/>
                  <a:gd name="T52" fmla="*/ 5 w 520"/>
                  <a:gd name="T53" fmla="*/ 67 h 1432"/>
                  <a:gd name="T54" fmla="*/ 5 w 520"/>
                  <a:gd name="T55" fmla="*/ 67 h 1432"/>
                  <a:gd name="T56" fmla="*/ 5 w 520"/>
                  <a:gd name="T57" fmla="*/ 67 h 1432"/>
                  <a:gd name="T58" fmla="*/ 6 w 520"/>
                  <a:gd name="T59" fmla="*/ 34 h 1432"/>
                  <a:gd name="T60" fmla="*/ 11 w 520"/>
                  <a:gd name="T61" fmla="*/ 15 h 1432"/>
                  <a:gd name="T62" fmla="*/ 17 w 520"/>
                  <a:gd name="T63" fmla="*/ 6 h 1432"/>
                  <a:gd name="T64" fmla="*/ 19 w 520"/>
                  <a:gd name="T65" fmla="*/ 4 h 14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0"/>
                  <a:gd name="T100" fmla="*/ 0 h 1432"/>
                  <a:gd name="T101" fmla="*/ 520 w 520"/>
                  <a:gd name="T102" fmla="*/ 1432 h 14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0" h="1432">
                    <a:moveTo>
                      <a:pt x="156" y="0"/>
                    </a:moveTo>
                    <a:lnTo>
                      <a:pt x="153" y="1"/>
                    </a:lnTo>
                    <a:lnTo>
                      <a:pt x="147" y="5"/>
                    </a:lnTo>
                    <a:lnTo>
                      <a:pt x="137" y="12"/>
                    </a:lnTo>
                    <a:lnTo>
                      <a:pt x="126" y="21"/>
                    </a:lnTo>
                    <a:lnTo>
                      <a:pt x="112" y="35"/>
                    </a:lnTo>
                    <a:lnTo>
                      <a:pt x="98" y="53"/>
                    </a:lnTo>
                    <a:lnTo>
                      <a:pt x="82" y="76"/>
                    </a:lnTo>
                    <a:lnTo>
                      <a:pt x="67" y="104"/>
                    </a:lnTo>
                    <a:lnTo>
                      <a:pt x="52" y="138"/>
                    </a:lnTo>
                    <a:lnTo>
                      <a:pt x="37" y="180"/>
                    </a:lnTo>
                    <a:lnTo>
                      <a:pt x="26" y="228"/>
                    </a:lnTo>
                    <a:lnTo>
                      <a:pt x="15" y="283"/>
                    </a:lnTo>
                    <a:lnTo>
                      <a:pt x="7" y="347"/>
                    </a:lnTo>
                    <a:lnTo>
                      <a:pt x="1" y="420"/>
                    </a:lnTo>
                    <a:lnTo>
                      <a:pt x="0" y="502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6" y="600"/>
                    </a:lnTo>
                    <a:lnTo>
                      <a:pt x="7" y="604"/>
                    </a:lnTo>
                    <a:lnTo>
                      <a:pt x="8" y="606"/>
                    </a:lnTo>
                    <a:lnTo>
                      <a:pt x="8" y="625"/>
                    </a:lnTo>
                    <a:lnTo>
                      <a:pt x="9" y="650"/>
                    </a:lnTo>
                    <a:lnTo>
                      <a:pt x="12" y="682"/>
                    </a:lnTo>
                    <a:lnTo>
                      <a:pt x="16" y="719"/>
                    </a:lnTo>
                    <a:lnTo>
                      <a:pt x="25" y="761"/>
                    </a:lnTo>
                    <a:lnTo>
                      <a:pt x="36" y="808"/>
                    </a:lnTo>
                    <a:lnTo>
                      <a:pt x="52" y="860"/>
                    </a:lnTo>
                    <a:lnTo>
                      <a:pt x="74" y="915"/>
                    </a:lnTo>
                    <a:lnTo>
                      <a:pt x="101" y="974"/>
                    </a:lnTo>
                    <a:lnTo>
                      <a:pt x="134" y="1034"/>
                    </a:lnTo>
                    <a:lnTo>
                      <a:pt x="176" y="1098"/>
                    </a:lnTo>
                    <a:lnTo>
                      <a:pt x="224" y="1163"/>
                    </a:lnTo>
                    <a:lnTo>
                      <a:pt x="282" y="1230"/>
                    </a:lnTo>
                    <a:lnTo>
                      <a:pt x="349" y="1297"/>
                    </a:lnTo>
                    <a:lnTo>
                      <a:pt x="425" y="1365"/>
                    </a:lnTo>
                    <a:lnTo>
                      <a:pt x="513" y="1432"/>
                    </a:lnTo>
                    <a:lnTo>
                      <a:pt x="520" y="1411"/>
                    </a:lnTo>
                    <a:lnTo>
                      <a:pt x="440" y="1349"/>
                    </a:lnTo>
                    <a:lnTo>
                      <a:pt x="371" y="1286"/>
                    </a:lnTo>
                    <a:lnTo>
                      <a:pt x="309" y="1223"/>
                    </a:lnTo>
                    <a:lnTo>
                      <a:pt x="256" y="1159"/>
                    </a:lnTo>
                    <a:lnTo>
                      <a:pt x="212" y="1096"/>
                    </a:lnTo>
                    <a:lnTo>
                      <a:pt x="173" y="1034"/>
                    </a:lnTo>
                    <a:lnTo>
                      <a:pt x="142" y="974"/>
                    </a:lnTo>
                    <a:lnTo>
                      <a:pt x="115" y="915"/>
                    </a:lnTo>
                    <a:lnTo>
                      <a:pt x="95" y="861"/>
                    </a:lnTo>
                    <a:lnTo>
                      <a:pt x="79" y="809"/>
                    </a:lnTo>
                    <a:lnTo>
                      <a:pt x="66" y="761"/>
                    </a:lnTo>
                    <a:lnTo>
                      <a:pt x="58" y="719"/>
                    </a:lnTo>
                    <a:lnTo>
                      <a:pt x="52" y="682"/>
                    </a:lnTo>
                    <a:lnTo>
                      <a:pt x="49" y="650"/>
                    </a:lnTo>
                    <a:lnTo>
                      <a:pt x="47" y="624"/>
                    </a:lnTo>
                    <a:lnTo>
                      <a:pt x="47" y="606"/>
                    </a:lnTo>
                    <a:lnTo>
                      <a:pt x="47" y="605"/>
                    </a:lnTo>
                    <a:lnTo>
                      <a:pt x="47" y="604"/>
                    </a:lnTo>
                    <a:lnTo>
                      <a:pt x="47" y="603"/>
                    </a:lnTo>
                    <a:lnTo>
                      <a:pt x="47" y="602"/>
                    </a:lnTo>
                    <a:lnTo>
                      <a:pt x="45" y="439"/>
                    </a:lnTo>
                    <a:lnTo>
                      <a:pt x="57" y="310"/>
                    </a:lnTo>
                    <a:lnTo>
                      <a:pt x="76" y="211"/>
                    </a:lnTo>
                    <a:lnTo>
                      <a:pt x="100" y="137"/>
                    </a:lnTo>
                    <a:lnTo>
                      <a:pt x="126" y="87"/>
                    </a:lnTo>
                    <a:lnTo>
                      <a:pt x="149" y="57"/>
                    </a:lnTo>
                    <a:lnTo>
                      <a:pt x="166" y="41"/>
                    </a:lnTo>
                    <a:lnTo>
                      <a:pt x="173" y="3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auto">
              <a:xfrm>
                <a:off x="4595" y="1687"/>
                <a:ext cx="32" cy="149"/>
              </a:xfrm>
              <a:custGeom>
                <a:avLst/>
                <a:gdLst>
                  <a:gd name="T0" fmla="*/ 11 w 97"/>
                  <a:gd name="T1" fmla="*/ 0 h 446"/>
                  <a:gd name="T2" fmla="*/ 10 w 97"/>
                  <a:gd name="T3" fmla="*/ 0 h 446"/>
                  <a:gd name="T4" fmla="*/ 9 w 97"/>
                  <a:gd name="T5" fmla="*/ 0 h 446"/>
                  <a:gd name="T6" fmla="*/ 8 w 97"/>
                  <a:gd name="T7" fmla="*/ 0 h 446"/>
                  <a:gd name="T8" fmla="*/ 7 w 97"/>
                  <a:gd name="T9" fmla="*/ 1 h 446"/>
                  <a:gd name="T10" fmla="*/ 6 w 97"/>
                  <a:gd name="T11" fmla="*/ 3 h 446"/>
                  <a:gd name="T12" fmla="*/ 4 w 97"/>
                  <a:gd name="T13" fmla="*/ 6 h 446"/>
                  <a:gd name="T14" fmla="*/ 3 w 97"/>
                  <a:gd name="T15" fmla="*/ 10 h 446"/>
                  <a:gd name="T16" fmla="*/ 2 w 97"/>
                  <a:gd name="T17" fmla="*/ 16 h 446"/>
                  <a:gd name="T18" fmla="*/ 1 w 97"/>
                  <a:gd name="T19" fmla="*/ 22 h 446"/>
                  <a:gd name="T20" fmla="*/ 1 w 97"/>
                  <a:gd name="T21" fmla="*/ 29 h 446"/>
                  <a:gd name="T22" fmla="*/ 0 w 97"/>
                  <a:gd name="T23" fmla="*/ 37 h 446"/>
                  <a:gd name="T24" fmla="*/ 0 w 97"/>
                  <a:gd name="T25" fmla="*/ 45 h 446"/>
                  <a:gd name="T26" fmla="*/ 3 w 97"/>
                  <a:gd name="T27" fmla="*/ 50 h 446"/>
                  <a:gd name="T28" fmla="*/ 3 w 97"/>
                  <a:gd name="T29" fmla="*/ 37 h 446"/>
                  <a:gd name="T30" fmla="*/ 4 w 97"/>
                  <a:gd name="T31" fmla="*/ 27 h 446"/>
                  <a:gd name="T32" fmla="*/ 5 w 97"/>
                  <a:gd name="T33" fmla="*/ 19 h 446"/>
                  <a:gd name="T34" fmla="*/ 7 w 97"/>
                  <a:gd name="T35" fmla="*/ 13 h 446"/>
                  <a:gd name="T36" fmla="*/ 8 w 97"/>
                  <a:gd name="T37" fmla="*/ 9 h 446"/>
                  <a:gd name="T38" fmla="*/ 9 w 97"/>
                  <a:gd name="T39" fmla="*/ 6 h 446"/>
                  <a:gd name="T40" fmla="*/ 10 w 97"/>
                  <a:gd name="T41" fmla="*/ 5 h 446"/>
                  <a:gd name="T42" fmla="*/ 11 w 97"/>
                  <a:gd name="T43" fmla="*/ 4 h 446"/>
                  <a:gd name="T44" fmla="*/ 11 w 97"/>
                  <a:gd name="T45" fmla="*/ 4 h 446"/>
                  <a:gd name="T46" fmla="*/ 10 w 97"/>
                  <a:gd name="T47" fmla="*/ 4 h 446"/>
                  <a:gd name="T48" fmla="*/ 10 w 97"/>
                  <a:gd name="T49" fmla="*/ 4 h 446"/>
                  <a:gd name="T50" fmla="*/ 10 w 97"/>
                  <a:gd name="T51" fmla="*/ 4 h 446"/>
                  <a:gd name="T52" fmla="*/ 11 w 97"/>
                  <a:gd name="T53" fmla="*/ 0 h 4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446"/>
                  <a:gd name="T83" fmla="*/ 97 w 97"/>
                  <a:gd name="T84" fmla="*/ 446 h 4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446">
                    <a:moveTo>
                      <a:pt x="97" y="0"/>
                    </a:moveTo>
                    <a:lnTo>
                      <a:pt x="93" y="0"/>
                    </a:lnTo>
                    <a:lnTo>
                      <a:pt x="85" y="0"/>
                    </a:lnTo>
                    <a:lnTo>
                      <a:pt x="77" y="4"/>
                    </a:lnTo>
                    <a:lnTo>
                      <a:pt x="67" y="10"/>
                    </a:lnTo>
                    <a:lnTo>
                      <a:pt x="53" y="30"/>
                    </a:lnTo>
                    <a:lnTo>
                      <a:pt x="39" y="57"/>
                    </a:lnTo>
                    <a:lnTo>
                      <a:pt x="27" y="94"/>
                    </a:lnTo>
                    <a:lnTo>
                      <a:pt x="17" y="140"/>
                    </a:lnTo>
                    <a:lnTo>
                      <a:pt x="10" y="194"/>
                    </a:lnTo>
                    <a:lnTo>
                      <a:pt x="5" y="257"/>
                    </a:lnTo>
                    <a:lnTo>
                      <a:pt x="2" y="328"/>
                    </a:lnTo>
                    <a:lnTo>
                      <a:pt x="0" y="407"/>
                    </a:lnTo>
                    <a:lnTo>
                      <a:pt x="28" y="446"/>
                    </a:lnTo>
                    <a:lnTo>
                      <a:pt x="31" y="330"/>
                    </a:lnTo>
                    <a:lnTo>
                      <a:pt x="39" y="238"/>
                    </a:lnTo>
                    <a:lnTo>
                      <a:pt x="49" y="167"/>
                    </a:lnTo>
                    <a:lnTo>
                      <a:pt x="62" y="115"/>
                    </a:lnTo>
                    <a:lnTo>
                      <a:pt x="74" y="77"/>
                    </a:lnTo>
                    <a:lnTo>
                      <a:pt x="85" y="54"/>
                    </a:lnTo>
                    <a:lnTo>
                      <a:pt x="93" y="42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4" y="39"/>
                    </a:lnTo>
                    <a:lnTo>
                      <a:pt x="92" y="3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auto">
              <a:xfrm>
                <a:off x="4604" y="1730"/>
                <a:ext cx="39" cy="106"/>
              </a:xfrm>
              <a:custGeom>
                <a:avLst/>
                <a:gdLst>
                  <a:gd name="T0" fmla="*/ 11 w 117"/>
                  <a:gd name="T1" fmla="*/ 0 h 318"/>
                  <a:gd name="T2" fmla="*/ 11 w 117"/>
                  <a:gd name="T3" fmla="*/ 0 h 318"/>
                  <a:gd name="T4" fmla="*/ 10 w 117"/>
                  <a:gd name="T5" fmla="*/ 1 h 318"/>
                  <a:gd name="T6" fmla="*/ 8 w 117"/>
                  <a:gd name="T7" fmla="*/ 4 h 318"/>
                  <a:gd name="T8" fmla="*/ 6 w 117"/>
                  <a:gd name="T9" fmla="*/ 7 h 318"/>
                  <a:gd name="T10" fmla="*/ 4 w 117"/>
                  <a:gd name="T11" fmla="*/ 11 h 318"/>
                  <a:gd name="T12" fmla="*/ 2 w 117"/>
                  <a:gd name="T13" fmla="*/ 17 h 318"/>
                  <a:gd name="T14" fmla="*/ 1 w 117"/>
                  <a:gd name="T15" fmla="*/ 25 h 318"/>
                  <a:gd name="T16" fmla="*/ 0 w 117"/>
                  <a:gd name="T17" fmla="*/ 35 h 318"/>
                  <a:gd name="T18" fmla="*/ 2 w 117"/>
                  <a:gd name="T19" fmla="*/ 35 h 318"/>
                  <a:gd name="T20" fmla="*/ 2 w 117"/>
                  <a:gd name="T21" fmla="*/ 26 h 318"/>
                  <a:gd name="T22" fmla="*/ 4 w 117"/>
                  <a:gd name="T23" fmla="*/ 19 h 318"/>
                  <a:gd name="T24" fmla="*/ 6 w 117"/>
                  <a:gd name="T25" fmla="*/ 14 h 318"/>
                  <a:gd name="T26" fmla="*/ 8 w 117"/>
                  <a:gd name="T27" fmla="*/ 10 h 318"/>
                  <a:gd name="T28" fmla="*/ 10 w 117"/>
                  <a:gd name="T29" fmla="*/ 7 h 318"/>
                  <a:gd name="T30" fmla="*/ 11 w 117"/>
                  <a:gd name="T31" fmla="*/ 5 h 318"/>
                  <a:gd name="T32" fmla="*/ 13 w 117"/>
                  <a:gd name="T33" fmla="*/ 4 h 318"/>
                  <a:gd name="T34" fmla="*/ 13 w 117"/>
                  <a:gd name="T35" fmla="*/ 4 h 318"/>
                  <a:gd name="T36" fmla="*/ 11 w 117"/>
                  <a:gd name="T37" fmla="*/ 0 h 3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318"/>
                  <a:gd name="T59" fmla="*/ 117 w 117"/>
                  <a:gd name="T60" fmla="*/ 318 h 3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318">
                    <a:moveTo>
                      <a:pt x="103" y="0"/>
                    </a:moveTo>
                    <a:lnTo>
                      <a:pt x="98" y="4"/>
                    </a:lnTo>
                    <a:lnTo>
                      <a:pt x="86" y="13"/>
                    </a:lnTo>
                    <a:lnTo>
                      <a:pt x="70" y="32"/>
                    </a:lnTo>
                    <a:lnTo>
                      <a:pt x="52" y="60"/>
                    </a:lnTo>
                    <a:lnTo>
                      <a:pt x="34" y="101"/>
                    </a:lnTo>
                    <a:lnTo>
                      <a:pt x="18" y="157"/>
                    </a:lnTo>
                    <a:lnTo>
                      <a:pt x="5" y="228"/>
                    </a:lnTo>
                    <a:lnTo>
                      <a:pt x="0" y="318"/>
                    </a:lnTo>
                    <a:lnTo>
                      <a:pt x="17" y="314"/>
                    </a:lnTo>
                    <a:lnTo>
                      <a:pt x="22" y="234"/>
                    </a:lnTo>
                    <a:lnTo>
                      <a:pt x="34" y="172"/>
                    </a:lnTo>
                    <a:lnTo>
                      <a:pt x="50" y="123"/>
                    </a:lnTo>
                    <a:lnTo>
                      <a:pt x="68" y="88"/>
                    </a:lnTo>
                    <a:lnTo>
                      <a:pt x="86" y="63"/>
                    </a:lnTo>
                    <a:lnTo>
                      <a:pt x="101" y="47"/>
                    </a:lnTo>
                    <a:lnTo>
                      <a:pt x="113" y="40"/>
                    </a:lnTo>
                    <a:lnTo>
                      <a:pt x="117" y="3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auto">
              <a:xfrm>
                <a:off x="4609" y="1767"/>
                <a:ext cx="53" cy="107"/>
              </a:xfrm>
              <a:custGeom>
                <a:avLst/>
                <a:gdLst>
                  <a:gd name="T0" fmla="*/ 15 w 158"/>
                  <a:gd name="T1" fmla="*/ 0 h 322"/>
                  <a:gd name="T2" fmla="*/ 14 w 158"/>
                  <a:gd name="T3" fmla="*/ 1 h 322"/>
                  <a:gd name="T4" fmla="*/ 12 w 158"/>
                  <a:gd name="T5" fmla="*/ 3 h 322"/>
                  <a:gd name="T6" fmla="*/ 10 w 158"/>
                  <a:gd name="T7" fmla="*/ 6 h 322"/>
                  <a:gd name="T8" fmla="*/ 8 w 158"/>
                  <a:gd name="T9" fmla="*/ 11 h 322"/>
                  <a:gd name="T10" fmla="*/ 5 w 158"/>
                  <a:gd name="T11" fmla="*/ 16 h 322"/>
                  <a:gd name="T12" fmla="*/ 3 w 158"/>
                  <a:gd name="T13" fmla="*/ 22 h 322"/>
                  <a:gd name="T14" fmla="*/ 1 w 158"/>
                  <a:gd name="T15" fmla="*/ 29 h 322"/>
                  <a:gd name="T16" fmla="*/ 0 w 158"/>
                  <a:gd name="T17" fmla="*/ 36 h 322"/>
                  <a:gd name="T18" fmla="*/ 3 w 158"/>
                  <a:gd name="T19" fmla="*/ 33 h 322"/>
                  <a:gd name="T20" fmla="*/ 4 w 158"/>
                  <a:gd name="T21" fmla="*/ 27 h 322"/>
                  <a:gd name="T22" fmla="*/ 6 w 158"/>
                  <a:gd name="T23" fmla="*/ 21 h 322"/>
                  <a:gd name="T24" fmla="*/ 8 w 158"/>
                  <a:gd name="T25" fmla="*/ 16 h 322"/>
                  <a:gd name="T26" fmla="*/ 11 w 158"/>
                  <a:gd name="T27" fmla="*/ 12 h 322"/>
                  <a:gd name="T28" fmla="*/ 13 w 158"/>
                  <a:gd name="T29" fmla="*/ 8 h 322"/>
                  <a:gd name="T30" fmla="*/ 16 w 158"/>
                  <a:gd name="T31" fmla="*/ 6 h 322"/>
                  <a:gd name="T32" fmla="*/ 17 w 158"/>
                  <a:gd name="T33" fmla="*/ 4 h 322"/>
                  <a:gd name="T34" fmla="*/ 18 w 158"/>
                  <a:gd name="T35" fmla="*/ 3 h 322"/>
                  <a:gd name="T36" fmla="*/ 15 w 158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322"/>
                  <a:gd name="T59" fmla="*/ 158 w 158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322">
                    <a:moveTo>
                      <a:pt x="131" y="0"/>
                    </a:moveTo>
                    <a:lnTo>
                      <a:pt x="124" y="9"/>
                    </a:lnTo>
                    <a:lnTo>
                      <a:pt x="110" y="29"/>
                    </a:lnTo>
                    <a:lnTo>
                      <a:pt x="91" y="58"/>
                    </a:lnTo>
                    <a:lnTo>
                      <a:pt x="69" y="99"/>
                    </a:lnTo>
                    <a:lnTo>
                      <a:pt x="47" y="146"/>
                    </a:lnTo>
                    <a:lnTo>
                      <a:pt x="27" y="200"/>
                    </a:lnTo>
                    <a:lnTo>
                      <a:pt x="10" y="259"/>
                    </a:lnTo>
                    <a:lnTo>
                      <a:pt x="0" y="322"/>
                    </a:lnTo>
                    <a:lnTo>
                      <a:pt x="27" y="297"/>
                    </a:lnTo>
                    <a:lnTo>
                      <a:pt x="36" y="240"/>
                    </a:lnTo>
                    <a:lnTo>
                      <a:pt x="53" y="188"/>
                    </a:lnTo>
                    <a:lnTo>
                      <a:pt x="73" y="144"/>
                    </a:lnTo>
                    <a:lnTo>
                      <a:pt x="97" y="104"/>
                    </a:lnTo>
                    <a:lnTo>
                      <a:pt x="119" y="73"/>
                    </a:lnTo>
                    <a:lnTo>
                      <a:pt x="139" y="50"/>
                    </a:lnTo>
                    <a:lnTo>
                      <a:pt x="153" y="35"/>
                    </a:lnTo>
                    <a:lnTo>
                      <a:pt x="158" y="3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4615" y="1825"/>
                <a:ext cx="53" cy="86"/>
              </a:xfrm>
              <a:custGeom>
                <a:avLst/>
                <a:gdLst>
                  <a:gd name="T0" fmla="*/ 16 w 159"/>
                  <a:gd name="T1" fmla="*/ 0 h 257"/>
                  <a:gd name="T2" fmla="*/ 15 w 159"/>
                  <a:gd name="T3" fmla="*/ 1 h 257"/>
                  <a:gd name="T4" fmla="*/ 14 w 159"/>
                  <a:gd name="T5" fmla="*/ 3 h 257"/>
                  <a:gd name="T6" fmla="*/ 11 w 159"/>
                  <a:gd name="T7" fmla="*/ 7 h 257"/>
                  <a:gd name="T8" fmla="*/ 8 w 159"/>
                  <a:gd name="T9" fmla="*/ 11 h 257"/>
                  <a:gd name="T10" fmla="*/ 6 w 159"/>
                  <a:gd name="T11" fmla="*/ 16 h 257"/>
                  <a:gd name="T12" fmla="*/ 3 w 159"/>
                  <a:gd name="T13" fmla="*/ 20 h 257"/>
                  <a:gd name="T14" fmla="*/ 1 w 159"/>
                  <a:gd name="T15" fmla="*/ 25 h 257"/>
                  <a:gd name="T16" fmla="*/ 0 w 159"/>
                  <a:gd name="T17" fmla="*/ 29 h 257"/>
                  <a:gd name="T18" fmla="*/ 3 w 159"/>
                  <a:gd name="T19" fmla="*/ 27 h 257"/>
                  <a:gd name="T20" fmla="*/ 4 w 159"/>
                  <a:gd name="T21" fmla="*/ 24 h 257"/>
                  <a:gd name="T22" fmla="*/ 5 w 159"/>
                  <a:gd name="T23" fmla="*/ 21 h 257"/>
                  <a:gd name="T24" fmla="*/ 7 w 159"/>
                  <a:gd name="T25" fmla="*/ 18 h 257"/>
                  <a:gd name="T26" fmla="*/ 9 w 159"/>
                  <a:gd name="T27" fmla="*/ 14 h 257"/>
                  <a:gd name="T28" fmla="*/ 11 w 159"/>
                  <a:gd name="T29" fmla="*/ 11 h 257"/>
                  <a:gd name="T30" fmla="*/ 14 w 159"/>
                  <a:gd name="T31" fmla="*/ 9 h 257"/>
                  <a:gd name="T32" fmla="*/ 16 w 159"/>
                  <a:gd name="T33" fmla="*/ 6 h 257"/>
                  <a:gd name="T34" fmla="*/ 18 w 159"/>
                  <a:gd name="T35" fmla="*/ 4 h 257"/>
                  <a:gd name="T36" fmla="*/ 16 w 159"/>
                  <a:gd name="T37" fmla="*/ 0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257"/>
                  <a:gd name="T59" fmla="*/ 159 w 15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257">
                    <a:moveTo>
                      <a:pt x="147" y="0"/>
                    </a:moveTo>
                    <a:lnTo>
                      <a:pt x="139" y="10"/>
                    </a:lnTo>
                    <a:lnTo>
                      <a:pt x="123" y="31"/>
                    </a:lnTo>
                    <a:lnTo>
                      <a:pt x="101" y="61"/>
                    </a:lnTo>
                    <a:lnTo>
                      <a:pt x="75" y="98"/>
                    </a:lnTo>
                    <a:lnTo>
                      <a:pt x="50" y="139"/>
                    </a:lnTo>
                    <a:lnTo>
                      <a:pt x="27" y="180"/>
                    </a:lnTo>
                    <a:lnTo>
                      <a:pt x="10" y="220"/>
                    </a:lnTo>
                    <a:lnTo>
                      <a:pt x="0" y="257"/>
                    </a:lnTo>
                    <a:lnTo>
                      <a:pt x="27" y="238"/>
                    </a:lnTo>
                    <a:lnTo>
                      <a:pt x="33" y="213"/>
                    </a:lnTo>
                    <a:lnTo>
                      <a:pt x="46" y="186"/>
                    </a:lnTo>
                    <a:lnTo>
                      <a:pt x="63" y="158"/>
                    </a:lnTo>
                    <a:lnTo>
                      <a:pt x="82" y="129"/>
                    </a:lnTo>
                    <a:lnTo>
                      <a:pt x="103" y="102"/>
                    </a:lnTo>
                    <a:lnTo>
                      <a:pt x="124" y="77"/>
                    </a:lnTo>
                    <a:lnTo>
                      <a:pt x="143" y="55"/>
                    </a:lnTo>
                    <a:lnTo>
                      <a:pt x="159" y="3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4621" y="1868"/>
                <a:ext cx="76" cy="74"/>
              </a:xfrm>
              <a:custGeom>
                <a:avLst/>
                <a:gdLst>
                  <a:gd name="T0" fmla="*/ 22 w 227"/>
                  <a:gd name="T1" fmla="*/ 0 h 222"/>
                  <a:gd name="T2" fmla="*/ 22 w 227"/>
                  <a:gd name="T3" fmla="*/ 0 h 222"/>
                  <a:gd name="T4" fmla="*/ 21 w 227"/>
                  <a:gd name="T5" fmla="*/ 2 h 222"/>
                  <a:gd name="T6" fmla="*/ 20 w 227"/>
                  <a:gd name="T7" fmla="*/ 3 h 222"/>
                  <a:gd name="T8" fmla="*/ 18 w 227"/>
                  <a:gd name="T9" fmla="*/ 5 h 222"/>
                  <a:gd name="T10" fmla="*/ 17 w 227"/>
                  <a:gd name="T11" fmla="*/ 6 h 222"/>
                  <a:gd name="T12" fmla="*/ 16 w 227"/>
                  <a:gd name="T13" fmla="*/ 8 h 222"/>
                  <a:gd name="T14" fmla="*/ 14 w 227"/>
                  <a:gd name="T15" fmla="*/ 10 h 222"/>
                  <a:gd name="T16" fmla="*/ 13 w 227"/>
                  <a:gd name="T17" fmla="*/ 11 h 222"/>
                  <a:gd name="T18" fmla="*/ 11 w 227"/>
                  <a:gd name="T19" fmla="*/ 13 h 222"/>
                  <a:gd name="T20" fmla="*/ 10 w 227"/>
                  <a:gd name="T21" fmla="*/ 14 h 222"/>
                  <a:gd name="T22" fmla="*/ 8 w 227"/>
                  <a:gd name="T23" fmla="*/ 16 h 222"/>
                  <a:gd name="T24" fmla="*/ 7 w 227"/>
                  <a:gd name="T25" fmla="*/ 17 h 222"/>
                  <a:gd name="T26" fmla="*/ 6 w 227"/>
                  <a:gd name="T27" fmla="*/ 18 h 222"/>
                  <a:gd name="T28" fmla="*/ 4 w 227"/>
                  <a:gd name="T29" fmla="*/ 19 h 222"/>
                  <a:gd name="T30" fmla="*/ 3 w 227"/>
                  <a:gd name="T31" fmla="*/ 20 h 222"/>
                  <a:gd name="T32" fmla="*/ 2 w 227"/>
                  <a:gd name="T33" fmla="*/ 21 h 222"/>
                  <a:gd name="T34" fmla="*/ 1 w 227"/>
                  <a:gd name="T35" fmla="*/ 21 h 222"/>
                  <a:gd name="T36" fmla="*/ 0 w 227"/>
                  <a:gd name="T37" fmla="*/ 25 h 222"/>
                  <a:gd name="T38" fmla="*/ 2 w 227"/>
                  <a:gd name="T39" fmla="*/ 24 h 222"/>
                  <a:gd name="T40" fmla="*/ 4 w 227"/>
                  <a:gd name="T41" fmla="*/ 24 h 222"/>
                  <a:gd name="T42" fmla="*/ 6 w 227"/>
                  <a:gd name="T43" fmla="*/ 22 h 222"/>
                  <a:gd name="T44" fmla="*/ 8 w 227"/>
                  <a:gd name="T45" fmla="*/ 21 h 222"/>
                  <a:gd name="T46" fmla="*/ 10 w 227"/>
                  <a:gd name="T47" fmla="*/ 19 h 222"/>
                  <a:gd name="T48" fmla="*/ 12 w 227"/>
                  <a:gd name="T49" fmla="*/ 18 h 222"/>
                  <a:gd name="T50" fmla="*/ 14 w 227"/>
                  <a:gd name="T51" fmla="*/ 16 h 222"/>
                  <a:gd name="T52" fmla="*/ 16 w 227"/>
                  <a:gd name="T53" fmla="*/ 14 h 222"/>
                  <a:gd name="T54" fmla="*/ 17 w 227"/>
                  <a:gd name="T55" fmla="*/ 12 h 222"/>
                  <a:gd name="T56" fmla="*/ 19 w 227"/>
                  <a:gd name="T57" fmla="*/ 10 h 222"/>
                  <a:gd name="T58" fmla="*/ 21 w 227"/>
                  <a:gd name="T59" fmla="*/ 8 h 222"/>
                  <a:gd name="T60" fmla="*/ 22 w 227"/>
                  <a:gd name="T61" fmla="*/ 7 h 222"/>
                  <a:gd name="T62" fmla="*/ 23 w 227"/>
                  <a:gd name="T63" fmla="*/ 5 h 222"/>
                  <a:gd name="T64" fmla="*/ 24 w 227"/>
                  <a:gd name="T65" fmla="*/ 4 h 222"/>
                  <a:gd name="T66" fmla="*/ 25 w 227"/>
                  <a:gd name="T67" fmla="*/ 3 h 222"/>
                  <a:gd name="T68" fmla="*/ 25 w 227"/>
                  <a:gd name="T69" fmla="*/ 2 h 222"/>
                  <a:gd name="T70" fmla="*/ 22 w 227"/>
                  <a:gd name="T71" fmla="*/ 0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7"/>
                  <a:gd name="T109" fmla="*/ 0 h 222"/>
                  <a:gd name="T110" fmla="*/ 227 w 227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7" h="222">
                    <a:moveTo>
                      <a:pt x="196" y="0"/>
                    </a:moveTo>
                    <a:lnTo>
                      <a:pt x="196" y="0"/>
                    </a:lnTo>
                    <a:lnTo>
                      <a:pt x="186" y="14"/>
                    </a:lnTo>
                    <a:lnTo>
                      <a:pt x="175" y="28"/>
                    </a:lnTo>
                    <a:lnTo>
                      <a:pt x="165" y="43"/>
                    </a:lnTo>
                    <a:lnTo>
                      <a:pt x="153" y="57"/>
                    </a:lnTo>
                    <a:lnTo>
                      <a:pt x="140" y="72"/>
                    </a:lnTo>
                    <a:lnTo>
                      <a:pt x="128" y="87"/>
                    </a:lnTo>
                    <a:lnTo>
                      <a:pt x="115" y="102"/>
                    </a:lnTo>
                    <a:lnTo>
                      <a:pt x="102" y="117"/>
                    </a:lnTo>
                    <a:lnTo>
                      <a:pt x="89" y="130"/>
                    </a:lnTo>
                    <a:lnTo>
                      <a:pt x="76" y="142"/>
                    </a:lnTo>
                    <a:lnTo>
                      <a:pt x="63" y="154"/>
                    </a:lnTo>
                    <a:lnTo>
                      <a:pt x="51" y="165"/>
                    </a:lnTo>
                    <a:lnTo>
                      <a:pt x="39" y="174"/>
                    </a:lnTo>
                    <a:lnTo>
                      <a:pt x="28" y="182"/>
                    </a:lnTo>
                    <a:lnTo>
                      <a:pt x="17" y="188"/>
                    </a:lnTo>
                    <a:lnTo>
                      <a:pt x="8" y="192"/>
                    </a:lnTo>
                    <a:lnTo>
                      <a:pt x="0" y="222"/>
                    </a:lnTo>
                    <a:lnTo>
                      <a:pt x="16" y="218"/>
                    </a:lnTo>
                    <a:lnTo>
                      <a:pt x="33" y="212"/>
                    </a:lnTo>
                    <a:lnTo>
                      <a:pt x="50" y="201"/>
                    </a:lnTo>
                    <a:lnTo>
                      <a:pt x="68" y="189"/>
                    </a:lnTo>
                    <a:lnTo>
                      <a:pt x="86" y="175"/>
                    </a:lnTo>
                    <a:lnTo>
                      <a:pt x="104" y="159"/>
                    </a:lnTo>
                    <a:lnTo>
                      <a:pt x="122" y="142"/>
                    </a:lnTo>
                    <a:lnTo>
                      <a:pt x="139" y="125"/>
                    </a:lnTo>
                    <a:lnTo>
                      <a:pt x="156" y="108"/>
                    </a:lnTo>
                    <a:lnTo>
                      <a:pt x="171" y="91"/>
                    </a:lnTo>
                    <a:lnTo>
                      <a:pt x="185" y="74"/>
                    </a:lnTo>
                    <a:lnTo>
                      <a:pt x="198" y="60"/>
                    </a:lnTo>
                    <a:lnTo>
                      <a:pt x="208" y="47"/>
                    </a:lnTo>
                    <a:lnTo>
                      <a:pt x="217" y="35"/>
                    </a:lnTo>
                    <a:lnTo>
                      <a:pt x="223" y="27"/>
                    </a:lnTo>
                    <a:lnTo>
                      <a:pt x="227" y="2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4638" y="1905"/>
                <a:ext cx="95" cy="58"/>
              </a:xfrm>
              <a:custGeom>
                <a:avLst/>
                <a:gdLst>
                  <a:gd name="T0" fmla="*/ 28 w 285"/>
                  <a:gd name="T1" fmla="*/ 0 h 174"/>
                  <a:gd name="T2" fmla="*/ 28 w 285"/>
                  <a:gd name="T3" fmla="*/ 0 h 174"/>
                  <a:gd name="T4" fmla="*/ 28 w 285"/>
                  <a:gd name="T5" fmla="*/ 0 h 174"/>
                  <a:gd name="T6" fmla="*/ 28 w 285"/>
                  <a:gd name="T7" fmla="*/ 1 h 174"/>
                  <a:gd name="T8" fmla="*/ 27 w 285"/>
                  <a:gd name="T9" fmla="*/ 1 h 174"/>
                  <a:gd name="T10" fmla="*/ 26 w 285"/>
                  <a:gd name="T11" fmla="*/ 2 h 174"/>
                  <a:gd name="T12" fmla="*/ 25 w 285"/>
                  <a:gd name="T13" fmla="*/ 3 h 174"/>
                  <a:gd name="T14" fmla="*/ 23 w 285"/>
                  <a:gd name="T15" fmla="*/ 5 h 174"/>
                  <a:gd name="T16" fmla="*/ 22 w 285"/>
                  <a:gd name="T17" fmla="*/ 6 h 174"/>
                  <a:gd name="T18" fmla="*/ 20 w 285"/>
                  <a:gd name="T19" fmla="*/ 8 h 174"/>
                  <a:gd name="T20" fmla="*/ 18 w 285"/>
                  <a:gd name="T21" fmla="*/ 9 h 174"/>
                  <a:gd name="T22" fmla="*/ 16 w 285"/>
                  <a:gd name="T23" fmla="*/ 10 h 174"/>
                  <a:gd name="T24" fmla="*/ 13 w 285"/>
                  <a:gd name="T25" fmla="*/ 12 h 174"/>
                  <a:gd name="T26" fmla="*/ 11 w 285"/>
                  <a:gd name="T27" fmla="*/ 13 h 174"/>
                  <a:gd name="T28" fmla="*/ 8 w 285"/>
                  <a:gd name="T29" fmla="*/ 14 h 174"/>
                  <a:gd name="T30" fmla="*/ 6 w 285"/>
                  <a:gd name="T31" fmla="*/ 14 h 174"/>
                  <a:gd name="T32" fmla="*/ 3 w 285"/>
                  <a:gd name="T33" fmla="*/ 15 h 174"/>
                  <a:gd name="T34" fmla="*/ 0 w 285"/>
                  <a:gd name="T35" fmla="*/ 15 h 174"/>
                  <a:gd name="T36" fmla="*/ 0 w 285"/>
                  <a:gd name="T37" fmla="*/ 19 h 174"/>
                  <a:gd name="T38" fmla="*/ 3 w 285"/>
                  <a:gd name="T39" fmla="*/ 19 h 174"/>
                  <a:gd name="T40" fmla="*/ 6 w 285"/>
                  <a:gd name="T41" fmla="*/ 19 h 174"/>
                  <a:gd name="T42" fmla="*/ 9 w 285"/>
                  <a:gd name="T43" fmla="*/ 18 h 174"/>
                  <a:gd name="T44" fmla="*/ 12 w 285"/>
                  <a:gd name="T45" fmla="*/ 17 h 174"/>
                  <a:gd name="T46" fmla="*/ 15 w 285"/>
                  <a:gd name="T47" fmla="*/ 16 h 174"/>
                  <a:gd name="T48" fmla="*/ 18 w 285"/>
                  <a:gd name="T49" fmla="*/ 14 h 174"/>
                  <a:gd name="T50" fmla="*/ 20 w 285"/>
                  <a:gd name="T51" fmla="*/ 13 h 174"/>
                  <a:gd name="T52" fmla="*/ 22 w 285"/>
                  <a:gd name="T53" fmla="*/ 11 h 174"/>
                  <a:gd name="T54" fmla="*/ 24 w 285"/>
                  <a:gd name="T55" fmla="*/ 10 h 174"/>
                  <a:gd name="T56" fmla="*/ 26 w 285"/>
                  <a:gd name="T57" fmla="*/ 8 h 174"/>
                  <a:gd name="T58" fmla="*/ 28 w 285"/>
                  <a:gd name="T59" fmla="*/ 7 h 174"/>
                  <a:gd name="T60" fmla="*/ 29 w 285"/>
                  <a:gd name="T61" fmla="*/ 6 h 174"/>
                  <a:gd name="T62" fmla="*/ 30 w 285"/>
                  <a:gd name="T63" fmla="*/ 5 h 174"/>
                  <a:gd name="T64" fmla="*/ 31 w 285"/>
                  <a:gd name="T65" fmla="*/ 4 h 174"/>
                  <a:gd name="T66" fmla="*/ 31 w 285"/>
                  <a:gd name="T67" fmla="*/ 3 h 174"/>
                  <a:gd name="T68" fmla="*/ 32 w 285"/>
                  <a:gd name="T69" fmla="*/ 3 h 174"/>
                  <a:gd name="T70" fmla="*/ 28 w 285"/>
                  <a:gd name="T71" fmla="*/ 0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5"/>
                  <a:gd name="T109" fmla="*/ 0 h 174"/>
                  <a:gd name="T110" fmla="*/ 285 w 285"/>
                  <a:gd name="T111" fmla="*/ 174 h 1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5" h="174">
                    <a:moveTo>
                      <a:pt x="254" y="0"/>
                    </a:moveTo>
                    <a:lnTo>
                      <a:pt x="254" y="0"/>
                    </a:lnTo>
                    <a:lnTo>
                      <a:pt x="253" y="2"/>
                    </a:lnTo>
                    <a:lnTo>
                      <a:pt x="249" y="6"/>
                    </a:lnTo>
                    <a:lnTo>
                      <a:pt x="242" y="12"/>
                    </a:lnTo>
                    <a:lnTo>
                      <a:pt x="234" y="22"/>
                    </a:lnTo>
                    <a:lnTo>
                      <a:pt x="223" y="31"/>
                    </a:lnTo>
                    <a:lnTo>
                      <a:pt x="210" y="43"/>
                    </a:lnTo>
                    <a:lnTo>
                      <a:pt x="196" y="55"/>
                    </a:lnTo>
                    <a:lnTo>
                      <a:pt x="180" y="68"/>
                    </a:lnTo>
                    <a:lnTo>
                      <a:pt x="162" y="80"/>
                    </a:lnTo>
                    <a:lnTo>
                      <a:pt x="141" y="92"/>
                    </a:lnTo>
                    <a:lnTo>
                      <a:pt x="121" y="104"/>
                    </a:lnTo>
                    <a:lnTo>
                      <a:pt x="99" y="113"/>
                    </a:lnTo>
                    <a:lnTo>
                      <a:pt x="75" y="122"/>
                    </a:lnTo>
                    <a:lnTo>
                      <a:pt x="51" y="129"/>
                    </a:lnTo>
                    <a:lnTo>
                      <a:pt x="26" y="134"/>
                    </a:lnTo>
                    <a:lnTo>
                      <a:pt x="0" y="135"/>
                    </a:lnTo>
                    <a:lnTo>
                      <a:pt x="0" y="174"/>
                    </a:lnTo>
                    <a:lnTo>
                      <a:pt x="30" y="172"/>
                    </a:lnTo>
                    <a:lnTo>
                      <a:pt x="57" y="168"/>
                    </a:lnTo>
                    <a:lnTo>
                      <a:pt x="85" y="161"/>
                    </a:lnTo>
                    <a:lnTo>
                      <a:pt x="111" y="152"/>
                    </a:lnTo>
                    <a:lnTo>
                      <a:pt x="136" y="141"/>
                    </a:lnTo>
                    <a:lnTo>
                      <a:pt x="158" y="128"/>
                    </a:lnTo>
                    <a:lnTo>
                      <a:pt x="181" y="115"/>
                    </a:lnTo>
                    <a:lnTo>
                      <a:pt x="200" y="102"/>
                    </a:lnTo>
                    <a:lnTo>
                      <a:pt x="218" y="88"/>
                    </a:lnTo>
                    <a:lnTo>
                      <a:pt x="235" y="75"/>
                    </a:lnTo>
                    <a:lnTo>
                      <a:pt x="249" y="62"/>
                    </a:lnTo>
                    <a:lnTo>
                      <a:pt x="260" y="51"/>
                    </a:lnTo>
                    <a:lnTo>
                      <a:pt x="270" y="41"/>
                    </a:lnTo>
                    <a:lnTo>
                      <a:pt x="277" y="34"/>
                    </a:lnTo>
                    <a:lnTo>
                      <a:pt x="283" y="28"/>
                    </a:lnTo>
                    <a:lnTo>
                      <a:pt x="285" y="25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4659" y="1952"/>
                <a:ext cx="102" cy="45"/>
              </a:xfrm>
              <a:custGeom>
                <a:avLst/>
                <a:gdLst>
                  <a:gd name="T0" fmla="*/ 33 w 304"/>
                  <a:gd name="T1" fmla="*/ 1 h 135"/>
                  <a:gd name="T2" fmla="*/ 33 w 304"/>
                  <a:gd name="T3" fmla="*/ 0 h 135"/>
                  <a:gd name="T4" fmla="*/ 31 w 304"/>
                  <a:gd name="T5" fmla="*/ 1 h 135"/>
                  <a:gd name="T6" fmla="*/ 30 w 304"/>
                  <a:gd name="T7" fmla="*/ 2 h 135"/>
                  <a:gd name="T8" fmla="*/ 28 w 304"/>
                  <a:gd name="T9" fmla="*/ 3 h 135"/>
                  <a:gd name="T10" fmla="*/ 27 w 304"/>
                  <a:gd name="T11" fmla="*/ 4 h 135"/>
                  <a:gd name="T12" fmla="*/ 24 w 304"/>
                  <a:gd name="T13" fmla="*/ 5 h 135"/>
                  <a:gd name="T14" fmla="*/ 22 w 304"/>
                  <a:gd name="T15" fmla="*/ 6 h 135"/>
                  <a:gd name="T16" fmla="*/ 20 w 304"/>
                  <a:gd name="T17" fmla="*/ 7 h 135"/>
                  <a:gd name="T18" fmla="*/ 18 w 304"/>
                  <a:gd name="T19" fmla="*/ 8 h 135"/>
                  <a:gd name="T20" fmla="*/ 16 w 304"/>
                  <a:gd name="T21" fmla="*/ 9 h 135"/>
                  <a:gd name="T22" fmla="*/ 14 w 304"/>
                  <a:gd name="T23" fmla="*/ 9 h 135"/>
                  <a:gd name="T24" fmla="*/ 12 w 304"/>
                  <a:gd name="T25" fmla="*/ 10 h 135"/>
                  <a:gd name="T26" fmla="*/ 10 w 304"/>
                  <a:gd name="T27" fmla="*/ 11 h 135"/>
                  <a:gd name="T28" fmla="*/ 8 w 304"/>
                  <a:gd name="T29" fmla="*/ 11 h 135"/>
                  <a:gd name="T30" fmla="*/ 7 w 304"/>
                  <a:gd name="T31" fmla="*/ 11 h 135"/>
                  <a:gd name="T32" fmla="*/ 5 w 304"/>
                  <a:gd name="T33" fmla="*/ 11 h 135"/>
                  <a:gd name="T34" fmla="*/ 4 w 304"/>
                  <a:gd name="T35" fmla="*/ 11 h 135"/>
                  <a:gd name="T36" fmla="*/ 0 w 304"/>
                  <a:gd name="T37" fmla="*/ 15 h 135"/>
                  <a:gd name="T38" fmla="*/ 2 w 304"/>
                  <a:gd name="T39" fmla="*/ 15 h 135"/>
                  <a:gd name="T40" fmla="*/ 4 w 304"/>
                  <a:gd name="T41" fmla="*/ 15 h 135"/>
                  <a:gd name="T42" fmla="*/ 7 w 304"/>
                  <a:gd name="T43" fmla="*/ 15 h 135"/>
                  <a:gd name="T44" fmla="*/ 9 w 304"/>
                  <a:gd name="T45" fmla="*/ 14 h 135"/>
                  <a:gd name="T46" fmla="*/ 12 w 304"/>
                  <a:gd name="T47" fmla="*/ 13 h 135"/>
                  <a:gd name="T48" fmla="*/ 14 w 304"/>
                  <a:gd name="T49" fmla="*/ 12 h 135"/>
                  <a:gd name="T50" fmla="*/ 17 w 304"/>
                  <a:gd name="T51" fmla="*/ 11 h 135"/>
                  <a:gd name="T52" fmla="*/ 20 w 304"/>
                  <a:gd name="T53" fmla="*/ 10 h 135"/>
                  <a:gd name="T54" fmla="*/ 22 w 304"/>
                  <a:gd name="T55" fmla="*/ 9 h 135"/>
                  <a:gd name="T56" fmla="*/ 25 w 304"/>
                  <a:gd name="T57" fmla="*/ 8 h 135"/>
                  <a:gd name="T58" fmla="*/ 27 w 304"/>
                  <a:gd name="T59" fmla="*/ 7 h 135"/>
                  <a:gd name="T60" fmla="*/ 29 w 304"/>
                  <a:gd name="T61" fmla="*/ 6 h 135"/>
                  <a:gd name="T62" fmla="*/ 31 w 304"/>
                  <a:gd name="T63" fmla="*/ 5 h 135"/>
                  <a:gd name="T64" fmla="*/ 33 w 304"/>
                  <a:gd name="T65" fmla="*/ 4 h 135"/>
                  <a:gd name="T66" fmla="*/ 34 w 304"/>
                  <a:gd name="T67" fmla="*/ 3 h 135"/>
                  <a:gd name="T68" fmla="*/ 34 w 304"/>
                  <a:gd name="T69" fmla="*/ 3 h 135"/>
                  <a:gd name="T70" fmla="*/ 33 w 304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135"/>
                  <a:gd name="T110" fmla="*/ 304 w 304"/>
                  <a:gd name="T111" fmla="*/ 135 h 1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135">
                    <a:moveTo>
                      <a:pt x="294" y="10"/>
                    </a:moveTo>
                    <a:lnTo>
                      <a:pt x="289" y="0"/>
                    </a:lnTo>
                    <a:lnTo>
                      <a:pt x="277" y="6"/>
                    </a:lnTo>
                    <a:lnTo>
                      <a:pt x="264" y="15"/>
                    </a:lnTo>
                    <a:lnTo>
                      <a:pt x="251" y="23"/>
                    </a:lnTo>
                    <a:lnTo>
                      <a:pt x="235" y="32"/>
                    </a:lnTo>
                    <a:lnTo>
                      <a:pt x="218" y="41"/>
                    </a:lnTo>
                    <a:lnTo>
                      <a:pt x="201" y="51"/>
                    </a:lnTo>
                    <a:lnTo>
                      <a:pt x="183" y="59"/>
                    </a:lnTo>
                    <a:lnTo>
                      <a:pt x="163" y="69"/>
                    </a:lnTo>
                    <a:lnTo>
                      <a:pt x="145" y="77"/>
                    </a:lnTo>
                    <a:lnTo>
                      <a:pt x="127" y="85"/>
                    </a:lnTo>
                    <a:lnTo>
                      <a:pt x="109" y="91"/>
                    </a:lnTo>
                    <a:lnTo>
                      <a:pt x="92" y="97"/>
                    </a:lnTo>
                    <a:lnTo>
                      <a:pt x="75" y="100"/>
                    </a:lnTo>
                    <a:lnTo>
                      <a:pt x="60" y="102"/>
                    </a:lnTo>
                    <a:lnTo>
                      <a:pt x="47" y="103"/>
                    </a:lnTo>
                    <a:lnTo>
                      <a:pt x="34" y="101"/>
                    </a:lnTo>
                    <a:lnTo>
                      <a:pt x="0" y="133"/>
                    </a:lnTo>
                    <a:lnTo>
                      <a:pt x="18" y="135"/>
                    </a:lnTo>
                    <a:lnTo>
                      <a:pt x="37" y="135"/>
                    </a:lnTo>
                    <a:lnTo>
                      <a:pt x="59" y="132"/>
                    </a:lnTo>
                    <a:lnTo>
                      <a:pt x="82" y="126"/>
                    </a:lnTo>
                    <a:lnTo>
                      <a:pt x="105" y="120"/>
                    </a:lnTo>
                    <a:lnTo>
                      <a:pt x="129" y="111"/>
                    </a:lnTo>
                    <a:lnTo>
                      <a:pt x="153" y="102"/>
                    </a:lnTo>
                    <a:lnTo>
                      <a:pt x="177" y="92"/>
                    </a:lnTo>
                    <a:lnTo>
                      <a:pt x="200" y="82"/>
                    </a:lnTo>
                    <a:lnTo>
                      <a:pt x="222" y="72"/>
                    </a:lnTo>
                    <a:lnTo>
                      <a:pt x="242" y="61"/>
                    </a:lnTo>
                    <a:lnTo>
                      <a:pt x="260" y="52"/>
                    </a:lnTo>
                    <a:lnTo>
                      <a:pt x="275" y="43"/>
                    </a:lnTo>
                    <a:lnTo>
                      <a:pt x="288" y="36"/>
                    </a:lnTo>
                    <a:lnTo>
                      <a:pt x="297" y="31"/>
                    </a:lnTo>
                    <a:lnTo>
                      <a:pt x="304" y="27"/>
                    </a:lnTo>
                    <a:lnTo>
                      <a:pt x="29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4702" y="1988"/>
                <a:ext cx="85" cy="30"/>
              </a:xfrm>
              <a:custGeom>
                <a:avLst/>
                <a:gdLst>
                  <a:gd name="T0" fmla="*/ 25 w 255"/>
                  <a:gd name="T1" fmla="*/ 0 h 90"/>
                  <a:gd name="T2" fmla="*/ 25 w 255"/>
                  <a:gd name="T3" fmla="*/ 0 h 90"/>
                  <a:gd name="T4" fmla="*/ 24 w 255"/>
                  <a:gd name="T5" fmla="*/ 1 h 90"/>
                  <a:gd name="T6" fmla="*/ 23 w 255"/>
                  <a:gd name="T7" fmla="*/ 1 h 90"/>
                  <a:gd name="T8" fmla="*/ 21 w 255"/>
                  <a:gd name="T9" fmla="*/ 2 h 90"/>
                  <a:gd name="T10" fmla="*/ 20 w 255"/>
                  <a:gd name="T11" fmla="*/ 2 h 90"/>
                  <a:gd name="T12" fmla="*/ 18 w 255"/>
                  <a:gd name="T13" fmla="*/ 3 h 90"/>
                  <a:gd name="T14" fmla="*/ 17 w 255"/>
                  <a:gd name="T15" fmla="*/ 3 h 90"/>
                  <a:gd name="T16" fmla="*/ 15 w 255"/>
                  <a:gd name="T17" fmla="*/ 4 h 90"/>
                  <a:gd name="T18" fmla="*/ 13 w 255"/>
                  <a:gd name="T19" fmla="*/ 5 h 90"/>
                  <a:gd name="T20" fmla="*/ 11 w 255"/>
                  <a:gd name="T21" fmla="*/ 5 h 90"/>
                  <a:gd name="T22" fmla="*/ 9 w 255"/>
                  <a:gd name="T23" fmla="*/ 6 h 90"/>
                  <a:gd name="T24" fmla="*/ 8 w 255"/>
                  <a:gd name="T25" fmla="*/ 6 h 90"/>
                  <a:gd name="T26" fmla="*/ 6 w 255"/>
                  <a:gd name="T27" fmla="*/ 6 h 90"/>
                  <a:gd name="T28" fmla="*/ 5 w 255"/>
                  <a:gd name="T29" fmla="*/ 7 h 90"/>
                  <a:gd name="T30" fmla="*/ 3 w 255"/>
                  <a:gd name="T31" fmla="*/ 7 h 90"/>
                  <a:gd name="T32" fmla="*/ 2 w 255"/>
                  <a:gd name="T33" fmla="*/ 7 h 90"/>
                  <a:gd name="T34" fmla="*/ 1 w 255"/>
                  <a:gd name="T35" fmla="*/ 7 h 90"/>
                  <a:gd name="T36" fmla="*/ 0 w 255"/>
                  <a:gd name="T37" fmla="*/ 9 h 90"/>
                  <a:gd name="T38" fmla="*/ 2 w 255"/>
                  <a:gd name="T39" fmla="*/ 10 h 90"/>
                  <a:gd name="T40" fmla="*/ 3 w 255"/>
                  <a:gd name="T41" fmla="*/ 10 h 90"/>
                  <a:gd name="T42" fmla="*/ 5 w 255"/>
                  <a:gd name="T43" fmla="*/ 10 h 90"/>
                  <a:gd name="T44" fmla="*/ 8 w 255"/>
                  <a:gd name="T45" fmla="*/ 10 h 90"/>
                  <a:gd name="T46" fmla="*/ 10 w 255"/>
                  <a:gd name="T47" fmla="*/ 9 h 90"/>
                  <a:gd name="T48" fmla="*/ 12 w 255"/>
                  <a:gd name="T49" fmla="*/ 9 h 90"/>
                  <a:gd name="T50" fmla="*/ 14 w 255"/>
                  <a:gd name="T51" fmla="*/ 8 h 90"/>
                  <a:gd name="T52" fmla="*/ 16 w 255"/>
                  <a:gd name="T53" fmla="*/ 8 h 90"/>
                  <a:gd name="T54" fmla="*/ 19 w 255"/>
                  <a:gd name="T55" fmla="*/ 7 h 90"/>
                  <a:gd name="T56" fmla="*/ 21 w 255"/>
                  <a:gd name="T57" fmla="*/ 6 h 90"/>
                  <a:gd name="T58" fmla="*/ 22 w 255"/>
                  <a:gd name="T59" fmla="*/ 5 h 90"/>
                  <a:gd name="T60" fmla="*/ 24 w 255"/>
                  <a:gd name="T61" fmla="*/ 5 h 90"/>
                  <a:gd name="T62" fmla="*/ 26 w 255"/>
                  <a:gd name="T63" fmla="*/ 4 h 90"/>
                  <a:gd name="T64" fmla="*/ 27 w 255"/>
                  <a:gd name="T65" fmla="*/ 4 h 90"/>
                  <a:gd name="T66" fmla="*/ 28 w 255"/>
                  <a:gd name="T67" fmla="*/ 3 h 90"/>
                  <a:gd name="T68" fmla="*/ 28 w 255"/>
                  <a:gd name="T69" fmla="*/ 3 h 90"/>
                  <a:gd name="T70" fmla="*/ 25 w 255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5"/>
                  <a:gd name="T109" fmla="*/ 0 h 90"/>
                  <a:gd name="T110" fmla="*/ 255 w 255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5" h="90">
                    <a:moveTo>
                      <a:pt x="227" y="0"/>
                    </a:moveTo>
                    <a:lnTo>
                      <a:pt x="227" y="0"/>
                    </a:lnTo>
                    <a:lnTo>
                      <a:pt x="217" y="5"/>
                    </a:lnTo>
                    <a:lnTo>
                      <a:pt x="205" y="9"/>
                    </a:lnTo>
                    <a:lnTo>
                      <a:pt x="193" y="14"/>
                    </a:lnTo>
                    <a:lnTo>
                      <a:pt x="179" y="19"/>
                    </a:lnTo>
                    <a:lnTo>
                      <a:pt x="164" y="25"/>
                    </a:lnTo>
                    <a:lnTo>
                      <a:pt x="149" y="31"/>
                    </a:lnTo>
                    <a:lnTo>
                      <a:pt x="133" y="36"/>
                    </a:lnTo>
                    <a:lnTo>
                      <a:pt x="117" y="42"/>
                    </a:lnTo>
                    <a:lnTo>
                      <a:pt x="101" y="47"/>
                    </a:lnTo>
                    <a:lnTo>
                      <a:pt x="85" y="51"/>
                    </a:lnTo>
                    <a:lnTo>
                      <a:pt x="69" y="56"/>
                    </a:lnTo>
                    <a:lnTo>
                      <a:pt x="55" y="58"/>
                    </a:lnTo>
                    <a:lnTo>
                      <a:pt x="41" y="60"/>
                    </a:lnTo>
                    <a:lnTo>
                      <a:pt x="28" y="61"/>
                    </a:lnTo>
                    <a:lnTo>
                      <a:pt x="16" y="61"/>
                    </a:lnTo>
                    <a:lnTo>
                      <a:pt x="6" y="59"/>
                    </a:lnTo>
                    <a:lnTo>
                      <a:pt x="0" y="85"/>
                    </a:lnTo>
                    <a:lnTo>
                      <a:pt x="15" y="89"/>
                    </a:lnTo>
                    <a:lnTo>
                      <a:pt x="31" y="90"/>
                    </a:lnTo>
                    <a:lnTo>
                      <a:pt x="49" y="89"/>
                    </a:lnTo>
                    <a:lnTo>
                      <a:pt x="68" y="86"/>
                    </a:lnTo>
                    <a:lnTo>
                      <a:pt x="89" y="83"/>
                    </a:lnTo>
                    <a:lnTo>
                      <a:pt x="109" y="79"/>
                    </a:lnTo>
                    <a:lnTo>
                      <a:pt x="128" y="74"/>
                    </a:lnTo>
                    <a:lnTo>
                      <a:pt x="148" y="68"/>
                    </a:lnTo>
                    <a:lnTo>
                      <a:pt x="167" y="62"/>
                    </a:lnTo>
                    <a:lnTo>
                      <a:pt x="185" y="56"/>
                    </a:lnTo>
                    <a:lnTo>
                      <a:pt x="202" y="49"/>
                    </a:lnTo>
                    <a:lnTo>
                      <a:pt x="218" y="44"/>
                    </a:lnTo>
                    <a:lnTo>
                      <a:pt x="231" y="39"/>
                    </a:lnTo>
                    <a:lnTo>
                      <a:pt x="242" y="34"/>
                    </a:lnTo>
                    <a:lnTo>
                      <a:pt x="250" y="31"/>
                    </a:lnTo>
                    <a:lnTo>
                      <a:pt x="255" y="29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4736" y="2026"/>
                <a:ext cx="90" cy="30"/>
              </a:xfrm>
              <a:custGeom>
                <a:avLst/>
                <a:gdLst>
                  <a:gd name="T0" fmla="*/ 28 w 268"/>
                  <a:gd name="T1" fmla="*/ 0 h 90"/>
                  <a:gd name="T2" fmla="*/ 28 w 268"/>
                  <a:gd name="T3" fmla="*/ 0 h 90"/>
                  <a:gd name="T4" fmla="*/ 28 w 268"/>
                  <a:gd name="T5" fmla="*/ 0 h 90"/>
                  <a:gd name="T6" fmla="*/ 28 w 268"/>
                  <a:gd name="T7" fmla="*/ 0 h 90"/>
                  <a:gd name="T8" fmla="*/ 27 w 268"/>
                  <a:gd name="T9" fmla="*/ 1 h 90"/>
                  <a:gd name="T10" fmla="*/ 26 w 268"/>
                  <a:gd name="T11" fmla="*/ 1 h 90"/>
                  <a:gd name="T12" fmla="*/ 25 w 268"/>
                  <a:gd name="T13" fmla="*/ 2 h 90"/>
                  <a:gd name="T14" fmla="*/ 23 w 268"/>
                  <a:gd name="T15" fmla="*/ 2 h 90"/>
                  <a:gd name="T16" fmla="*/ 21 w 268"/>
                  <a:gd name="T17" fmla="*/ 3 h 90"/>
                  <a:gd name="T18" fmla="*/ 19 w 268"/>
                  <a:gd name="T19" fmla="*/ 4 h 90"/>
                  <a:gd name="T20" fmla="*/ 18 w 268"/>
                  <a:gd name="T21" fmla="*/ 4 h 90"/>
                  <a:gd name="T22" fmla="*/ 15 w 268"/>
                  <a:gd name="T23" fmla="*/ 5 h 90"/>
                  <a:gd name="T24" fmla="*/ 13 w 268"/>
                  <a:gd name="T25" fmla="*/ 5 h 90"/>
                  <a:gd name="T26" fmla="*/ 11 w 268"/>
                  <a:gd name="T27" fmla="*/ 5 h 90"/>
                  <a:gd name="T28" fmla="*/ 9 w 268"/>
                  <a:gd name="T29" fmla="*/ 6 h 90"/>
                  <a:gd name="T30" fmla="*/ 6 w 268"/>
                  <a:gd name="T31" fmla="*/ 6 h 90"/>
                  <a:gd name="T32" fmla="*/ 3 w 268"/>
                  <a:gd name="T33" fmla="*/ 6 h 90"/>
                  <a:gd name="T34" fmla="*/ 1 w 268"/>
                  <a:gd name="T35" fmla="*/ 5 h 90"/>
                  <a:gd name="T36" fmla="*/ 0 w 268"/>
                  <a:gd name="T37" fmla="*/ 9 h 90"/>
                  <a:gd name="T38" fmla="*/ 3 w 268"/>
                  <a:gd name="T39" fmla="*/ 10 h 90"/>
                  <a:gd name="T40" fmla="*/ 6 w 268"/>
                  <a:gd name="T41" fmla="*/ 10 h 90"/>
                  <a:gd name="T42" fmla="*/ 9 w 268"/>
                  <a:gd name="T43" fmla="*/ 10 h 90"/>
                  <a:gd name="T44" fmla="*/ 11 w 268"/>
                  <a:gd name="T45" fmla="*/ 10 h 90"/>
                  <a:gd name="T46" fmla="*/ 14 w 268"/>
                  <a:gd name="T47" fmla="*/ 9 h 90"/>
                  <a:gd name="T48" fmla="*/ 16 w 268"/>
                  <a:gd name="T49" fmla="*/ 9 h 90"/>
                  <a:gd name="T50" fmla="*/ 18 w 268"/>
                  <a:gd name="T51" fmla="*/ 8 h 90"/>
                  <a:gd name="T52" fmla="*/ 21 w 268"/>
                  <a:gd name="T53" fmla="*/ 8 h 90"/>
                  <a:gd name="T54" fmla="*/ 23 w 268"/>
                  <a:gd name="T55" fmla="*/ 7 h 90"/>
                  <a:gd name="T56" fmla="*/ 25 w 268"/>
                  <a:gd name="T57" fmla="*/ 7 h 90"/>
                  <a:gd name="T58" fmla="*/ 26 w 268"/>
                  <a:gd name="T59" fmla="*/ 6 h 90"/>
                  <a:gd name="T60" fmla="*/ 28 w 268"/>
                  <a:gd name="T61" fmla="*/ 5 h 90"/>
                  <a:gd name="T62" fmla="*/ 29 w 268"/>
                  <a:gd name="T63" fmla="*/ 5 h 90"/>
                  <a:gd name="T64" fmla="*/ 30 w 268"/>
                  <a:gd name="T65" fmla="*/ 4 h 90"/>
                  <a:gd name="T66" fmla="*/ 30 w 268"/>
                  <a:gd name="T67" fmla="*/ 4 h 90"/>
                  <a:gd name="T68" fmla="*/ 30 w 268"/>
                  <a:gd name="T69" fmla="*/ 4 h 90"/>
                  <a:gd name="T70" fmla="*/ 28 w 268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8"/>
                  <a:gd name="T109" fmla="*/ 0 h 90"/>
                  <a:gd name="T110" fmla="*/ 268 w 268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8" h="90">
                    <a:moveTo>
                      <a:pt x="248" y="0"/>
                    </a:moveTo>
                    <a:lnTo>
                      <a:pt x="248" y="0"/>
                    </a:lnTo>
                    <a:lnTo>
                      <a:pt x="247" y="1"/>
                    </a:lnTo>
                    <a:lnTo>
                      <a:pt x="243" y="3"/>
                    </a:lnTo>
                    <a:lnTo>
                      <a:pt x="236" y="7"/>
                    </a:lnTo>
                    <a:lnTo>
                      <a:pt x="228" y="11"/>
                    </a:lnTo>
                    <a:lnTo>
                      <a:pt x="217" y="16"/>
                    </a:lnTo>
                    <a:lnTo>
                      <a:pt x="204" y="21"/>
                    </a:lnTo>
                    <a:lnTo>
                      <a:pt x="190" y="27"/>
                    </a:lnTo>
                    <a:lnTo>
                      <a:pt x="174" y="32"/>
                    </a:lnTo>
                    <a:lnTo>
                      <a:pt x="157" y="37"/>
                    </a:lnTo>
                    <a:lnTo>
                      <a:pt x="137" y="43"/>
                    </a:lnTo>
                    <a:lnTo>
                      <a:pt x="118" y="46"/>
                    </a:lnTo>
                    <a:lnTo>
                      <a:pt x="97" y="49"/>
                    </a:lnTo>
                    <a:lnTo>
                      <a:pt x="76" y="51"/>
                    </a:lnTo>
                    <a:lnTo>
                      <a:pt x="54" y="51"/>
                    </a:lnTo>
                    <a:lnTo>
                      <a:pt x="31" y="50"/>
                    </a:lnTo>
                    <a:lnTo>
                      <a:pt x="8" y="47"/>
                    </a:lnTo>
                    <a:lnTo>
                      <a:pt x="0" y="85"/>
                    </a:lnTo>
                    <a:lnTo>
                      <a:pt x="26" y="88"/>
                    </a:lnTo>
                    <a:lnTo>
                      <a:pt x="51" y="90"/>
                    </a:lnTo>
                    <a:lnTo>
                      <a:pt x="76" y="90"/>
                    </a:lnTo>
                    <a:lnTo>
                      <a:pt x="100" y="88"/>
                    </a:lnTo>
                    <a:lnTo>
                      <a:pt x="123" y="85"/>
                    </a:lnTo>
                    <a:lnTo>
                      <a:pt x="145" y="81"/>
                    </a:lnTo>
                    <a:lnTo>
                      <a:pt x="165" y="76"/>
                    </a:lnTo>
                    <a:lnTo>
                      <a:pt x="184" y="70"/>
                    </a:lnTo>
                    <a:lnTo>
                      <a:pt x="201" y="65"/>
                    </a:lnTo>
                    <a:lnTo>
                      <a:pt x="217" y="59"/>
                    </a:lnTo>
                    <a:lnTo>
                      <a:pt x="232" y="52"/>
                    </a:lnTo>
                    <a:lnTo>
                      <a:pt x="244" y="47"/>
                    </a:lnTo>
                    <a:lnTo>
                      <a:pt x="253" y="43"/>
                    </a:lnTo>
                    <a:lnTo>
                      <a:pt x="261" y="38"/>
                    </a:lnTo>
                    <a:lnTo>
                      <a:pt x="266" y="35"/>
                    </a:lnTo>
                    <a:lnTo>
                      <a:pt x="268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4531" y="1995"/>
                <a:ext cx="419" cy="124"/>
              </a:xfrm>
              <a:custGeom>
                <a:avLst/>
                <a:gdLst>
                  <a:gd name="T0" fmla="*/ 135 w 1256"/>
                  <a:gd name="T1" fmla="*/ 32 h 372"/>
                  <a:gd name="T2" fmla="*/ 135 w 1256"/>
                  <a:gd name="T3" fmla="*/ 32 h 372"/>
                  <a:gd name="T4" fmla="*/ 134 w 1256"/>
                  <a:gd name="T5" fmla="*/ 33 h 372"/>
                  <a:gd name="T6" fmla="*/ 132 w 1256"/>
                  <a:gd name="T7" fmla="*/ 34 h 372"/>
                  <a:gd name="T8" fmla="*/ 129 w 1256"/>
                  <a:gd name="T9" fmla="*/ 35 h 372"/>
                  <a:gd name="T10" fmla="*/ 126 w 1256"/>
                  <a:gd name="T11" fmla="*/ 36 h 372"/>
                  <a:gd name="T12" fmla="*/ 121 w 1256"/>
                  <a:gd name="T13" fmla="*/ 36 h 372"/>
                  <a:gd name="T14" fmla="*/ 115 w 1256"/>
                  <a:gd name="T15" fmla="*/ 37 h 372"/>
                  <a:gd name="T16" fmla="*/ 108 w 1256"/>
                  <a:gd name="T17" fmla="*/ 36 h 372"/>
                  <a:gd name="T18" fmla="*/ 100 w 1256"/>
                  <a:gd name="T19" fmla="*/ 36 h 372"/>
                  <a:gd name="T20" fmla="*/ 91 w 1256"/>
                  <a:gd name="T21" fmla="*/ 34 h 372"/>
                  <a:gd name="T22" fmla="*/ 80 w 1256"/>
                  <a:gd name="T23" fmla="*/ 31 h 372"/>
                  <a:gd name="T24" fmla="*/ 68 w 1256"/>
                  <a:gd name="T25" fmla="*/ 28 h 372"/>
                  <a:gd name="T26" fmla="*/ 54 w 1256"/>
                  <a:gd name="T27" fmla="*/ 23 h 372"/>
                  <a:gd name="T28" fmla="*/ 39 w 1256"/>
                  <a:gd name="T29" fmla="*/ 17 h 372"/>
                  <a:gd name="T30" fmla="*/ 22 w 1256"/>
                  <a:gd name="T31" fmla="*/ 9 h 372"/>
                  <a:gd name="T32" fmla="*/ 3 w 1256"/>
                  <a:gd name="T33" fmla="*/ 0 h 372"/>
                  <a:gd name="T34" fmla="*/ 11 w 1256"/>
                  <a:gd name="T35" fmla="*/ 7 h 372"/>
                  <a:gd name="T36" fmla="*/ 31 w 1256"/>
                  <a:gd name="T37" fmla="*/ 17 h 372"/>
                  <a:gd name="T38" fmla="*/ 48 w 1256"/>
                  <a:gd name="T39" fmla="*/ 25 h 372"/>
                  <a:gd name="T40" fmla="*/ 64 w 1256"/>
                  <a:gd name="T41" fmla="*/ 31 h 372"/>
                  <a:gd name="T42" fmla="*/ 78 w 1256"/>
                  <a:gd name="T43" fmla="*/ 35 h 372"/>
                  <a:gd name="T44" fmla="*/ 90 w 1256"/>
                  <a:gd name="T45" fmla="*/ 38 h 372"/>
                  <a:gd name="T46" fmla="*/ 101 w 1256"/>
                  <a:gd name="T47" fmla="*/ 40 h 372"/>
                  <a:gd name="T48" fmla="*/ 110 w 1256"/>
                  <a:gd name="T49" fmla="*/ 41 h 372"/>
                  <a:gd name="T50" fmla="*/ 117 w 1256"/>
                  <a:gd name="T51" fmla="*/ 41 h 372"/>
                  <a:gd name="T52" fmla="*/ 123 w 1256"/>
                  <a:gd name="T53" fmla="*/ 41 h 372"/>
                  <a:gd name="T54" fmla="*/ 128 w 1256"/>
                  <a:gd name="T55" fmla="*/ 40 h 372"/>
                  <a:gd name="T56" fmla="*/ 132 w 1256"/>
                  <a:gd name="T57" fmla="*/ 39 h 372"/>
                  <a:gd name="T58" fmla="*/ 135 w 1256"/>
                  <a:gd name="T59" fmla="*/ 37 h 372"/>
                  <a:gd name="T60" fmla="*/ 137 w 1256"/>
                  <a:gd name="T61" fmla="*/ 36 h 372"/>
                  <a:gd name="T62" fmla="*/ 139 w 1256"/>
                  <a:gd name="T63" fmla="*/ 35 h 372"/>
                  <a:gd name="T64" fmla="*/ 140 w 1256"/>
                  <a:gd name="T65" fmla="*/ 34 h 372"/>
                  <a:gd name="T66" fmla="*/ 135 w 1256"/>
                  <a:gd name="T67" fmla="*/ 32 h 3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6"/>
                  <a:gd name="T103" fmla="*/ 0 h 372"/>
                  <a:gd name="T104" fmla="*/ 1256 w 1256"/>
                  <a:gd name="T105" fmla="*/ 372 h 3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6" h="372">
                    <a:moveTo>
                      <a:pt x="1214" y="288"/>
                    </a:moveTo>
                    <a:lnTo>
                      <a:pt x="1214" y="288"/>
                    </a:lnTo>
                    <a:lnTo>
                      <a:pt x="1213" y="289"/>
                    </a:lnTo>
                    <a:lnTo>
                      <a:pt x="1210" y="290"/>
                    </a:lnTo>
                    <a:lnTo>
                      <a:pt x="1206" y="293"/>
                    </a:lnTo>
                    <a:lnTo>
                      <a:pt x="1201" y="296"/>
                    </a:lnTo>
                    <a:lnTo>
                      <a:pt x="1193" y="299"/>
                    </a:lnTo>
                    <a:lnTo>
                      <a:pt x="1185" y="304"/>
                    </a:lnTo>
                    <a:lnTo>
                      <a:pt x="1173" y="308"/>
                    </a:lnTo>
                    <a:lnTo>
                      <a:pt x="1160" y="312"/>
                    </a:lnTo>
                    <a:lnTo>
                      <a:pt x="1146" y="316"/>
                    </a:lnTo>
                    <a:lnTo>
                      <a:pt x="1129" y="321"/>
                    </a:lnTo>
                    <a:lnTo>
                      <a:pt x="1108" y="324"/>
                    </a:lnTo>
                    <a:lnTo>
                      <a:pt x="1087" y="326"/>
                    </a:lnTo>
                    <a:lnTo>
                      <a:pt x="1063" y="328"/>
                    </a:lnTo>
                    <a:lnTo>
                      <a:pt x="1036" y="329"/>
                    </a:lnTo>
                    <a:lnTo>
                      <a:pt x="1006" y="329"/>
                    </a:lnTo>
                    <a:lnTo>
                      <a:pt x="975" y="328"/>
                    </a:lnTo>
                    <a:lnTo>
                      <a:pt x="939" y="325"/>
                    </a:lnTo>
                    <a:lnTo>
                      <a:pt x="902" y="321"/>
                    </a:lnTo>
                    <a:lnTo>
                      <a:pt x="862" y="314"/>
                    </a:lnTo>
                    <a:lnTo>
                      <a:pt x="818" y="306"/>
                    </a:lnTo>
                    <a:lnTo>
                      <a:pt x="772" y="296"/>
                    </a:lnTo>
                    <a:lnTo>
                      <a:pt x="722" y="283"/>
                    </a:lnTo>
                    <a:lnTo>
                      <a:pt x="669" y="269"/>
                    </a:lnTo>
                    <a:lnTo>
                      <a:pt x="612" y="252"/>
                    </a:lnTo>
                    <a:lnTo>
                      <a:pt x="553" y="231"/>
                    </a:lnTo>
                    <a:lnTo>
                      <a:pt x="489" y="208"/>
                    </a:lnTo>
                    <a:lnTo>
                      <a:pt x="422" y="181"/>
                    </a:lnTo>
                    <a:lnTo>
                      <a:pt x="351" y="153"/>
                    </a:lnTo>
                    <a:lnTo>
                      <a:pt x="276" y="120"/>
                    </a:lnTo>
                    <a:lnTo>
                      <a:pt x="198" y="84"/>
                    </a:lnTo>
                    <a:lnTo>
                      <a:pt x="115" y="4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7" y="67"/>
                    </a:lnTo>
                    <a:lnTo>
                      <a:pt x="188" y="111"/>
                    </a:lnTo>
                    <a:lnTo>
                      <a:pt x="275" y="152"/>
                    </a:lnTo>
                    <a:lnTo>
                      <a:pt x="357" y="188"/>
                    </a:lnTo>
                    <a:lnTo>
                      <a:pt x="435" y="221"/>
                    </a:lnTo>
                    <a:lnTo>
                      <a:pt x="508" y="249"/>
                    </a:lnTo>
                    <a:lnTo>
                      <a:pt x="576" y="275"/>
                    </a:lnTo>
                    <a:lnTo>
                      <a:pt x="641" y="296"/>
                    </a:lnTo>
                    <a:lnTo>
                      <a:pt x="701" y="315"/>
                    </a:lnTo>
                    <a:lnTo>
                      <a:pt x="758" y="330"/>
                    </a:lnTo>
                    <a:lnTo>
                      <a:pt x="811" y="343"/>
                    </a:lnTo>
                    <a:lnTo>
                      <a:pt x="860" y="354"/>
                    </a:lnTo>
                    <a:lnTo>
                      <a:pt x="905" y="361"/>
                    </a:lnTo>
                    <a:lnTo>
                      <a:pt x="947" y="366"/>
                    </a:lnTo>
                    <a:lnTo>
                      <a:pt x="985" y="371"/>
                    </a:lnTo>
                    <a:lnTo>
                      <a:pt x="1021" y="372"/>
                    </a:lnTo>
                    <a:lnTo>
                      <a:pt x="1053" y="372"/>
                    </a:lnTo>
                    <a:lnTo>
                      <a:pt x="1083" y="371"/>
                    </a:lnTo>
                    <a:lnTo>
                      <a:pt x="1109" y="368"/>
                    </a:lnTo>
                    <a:lnTo>
                      <a:pt x="1133" y="364"/>
                    </a:lnTo>
                    <a:lnTo>
                      <a:pt x="1154" y="360"/>
                    </a:lnTo>
                    <a:lnTo>
                      <a:pt x="1173" y="355"/>
                    </a:lnTo>
                    <a:lnTo>
                      <a:pt x="1190" y="348"/>
                    </a:lnTo>
                    <a:lnTo>
                      <a:pt x="1204" y="342"/>
                    </a:lnTo>
                    <a:lnTo>
                      <a:pt x="1217" y="337"/>
                    </a:lnTo>
                    <a:lnTo>
                      <a:pt x="1227" y="330"/>
                    </a:lnTo>
                    <a:lnTo>
                      <a:pt x="1236" y="324"/>
                    </a:lnTo>
                    <a:lnTo>
                      <a:pt x="1242" y="318"/>
                    </a:lnTo>
                    <a:lnTo>
                      <a:pt x="1248" y="314"/>
                    </a:lnTo>
                    <a:lnTo>
                      <a:pt x="1252" y="310"/>
                    </a:lnTo>
                    <a:lnTo>
                      <a:pt x="1255" y="307"/>
                    </a:lnTo>
                    <a:lnTo>
                      <a:pt x="1256" y="306"/>
                    </a:lnTo>
                    <a:lnTo>
                      <a:pt x="1214" y="28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47"/>
              <p:cNvSpPr>
                <a:spLocks/>
              </p:cNvSpPr>
              <p:nvPr/>
            </p:nvSpPr>
            <p:spPr bwMode="auto">
              <a:xfrm>
                <a:off x="4738" y="1806"/>
                <a:ext cx="35" cy="50"/>
              </a:xfrm>
              <a:custGeom>
                <a:avLst/>
                <a:gdLst>
                  <a:gd name="T0" fmla="*/ 0 w 106"/>
                  <a:gd name="T1" fmla="*/ 1 h 150"/>
                  <a:gd name="T2" fmla="*/ 1 w 106"/>
                  <a:gd name="T3" fmla="*/ 2 h 150"/>
                  <a:gd name="T4" fmla="*/ 1 w 106"/>
                  <a:gd name="T5" fmla="*/ 3 h 150"/>
                  <a:gd name="T6" fmla="*/ 2 w 106"/>
                  <a:gd name="T7" fmla="*/ 4 h 150"/>
                  <a:gd name="T8" fmla="*/ 3 w 106"/>
                  <a:gd name="T9" fmla="*/ 6 h 150"/>
                  <a:gd name="T10" fmla="*/ 5 w 106"/>
                  <a:gd name="T11" fmla="*/ 8 h 150"/>
                  <a:gd name="T12" fmla="*/ 6 w 106"/>
                  <a:gd name="T13" fmla="*/ 10 h 150"/>
                  <a:gd name="T14" fmla="*/ 8 w 106"/>
                  <a:gd name="T15" fmla="*/ 13 h 150"/>
                  <a:gd name="T16" fmla="*/ 9 w 106"/>
                  <a:gd name="T17" fmla="*/ 15 h 150"/>
                  <a:gd name="T18" fmla="*/ 10 w 106"/>
                  <a:gd name="T19" fmla="*/ 17 h 150"/>
                  <a:gd name="T20" fmla="*/ 12 w 106"/>
                  <a:gd name="T21" fmla="*/ 14 h 150"/>
                  <a:gd name="T22" fmla="*/ 10 w 106"/>
                  <a:gd name="T23" fmla="*/ 13 h 150"/>
                  <a:gd name="T24" fmla="*/ 9 w 106"/>
                  <a:gd name="T25" fmla="*/ 10 h 150"/>
                  <a:gd name="T26" fmla="*/ 7 w 106"/>
                  <a:gd name="T27" fmla="*/ 8 h 150"/>
                  <a:gd name="T28" fmla="*/ 6 w 106"/>
                  <a:gd name="T29" fmla="*/ 6 h 150"/>
                  <a:gd name="T30" fmla="*/ 4 w 106"/>
                  <a:gd name="T31" fmla="*/ 4 h 150"/>
                  <a:gd name="T32" fmla="*/ 3 w 106"/>
                  <a:gd name="T33" fmla="*/ 2 h 150"/>
                  <a:gd name="T34" fmla="*/ 2 w 106"/>
                  <a:gd name="T35" fmla="*/ 1 h 150"/>
                  <a:gd name="T36" fmla="*/ 2 w 106"/>
                  <a:gd name="T37" fmla="*/ 0 h 150"/>
                  <a:gd name="T38" fmla="*/ 0 w 106"/>
                  <a:gd name="T39" fmla="*/ 1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0"/>
                  <a:gd name="T62" fmla="*/ 106 w 106"/>
                  <a:gd name="T63" fmla="*/ 150 h 1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0">
                    <a:moveTo>
                      <a:pt x="0" y="12"/>
                    </a:moveTo>
                    <a:lnTo>
                      <a:pt x="7" y="22"/>
                    </a:lnTo>
                    <a:lnTo>
                      <a:pt x="10" y="26"/>
                    </a:lnTo>
                    <a:lnTo>
                      <a:pt x="18" y="37"/>
                    </a:lnTo>
                    <a:lnTo>
                      <a:pt x="28" y="52"/>
                    </a:lnTo>
                    <a:lnTo>
                      <a:pt x="42" y="71"/>
                    </a:lnTo>
                    <a:lnTo>
                      <a:pt x="56" y="92"/>
                    </a:lnTo>
                    <a:lnTo>
                      <a:pt x="70" y="114"/>
                    </a:lnTo>
                    <a:lnTo>
                      <a:pt x="82" y="134"/>
                    </a:lnTo>
                    <a:lnTo>
                      <a:pt x="93" y="150"/>
                    </a:lnTo>
                    <a:lnTo>
                      <a:pt x="106" y="130"/>
                    </a:lnTo>
                    <a:lnTo>
                      <a:pt x="95" y="113"/>
                    </a:lnTo>
                    <a:lnTo>
                      <a:pt x="81" y="93"/>
                    </a:lnTo>
                    <a:lnTo>
                      <a:pt x="67" y="72"/>
                    </a:lnTo>
                    <a:lnTo>
                      <a:pt x="52" y="51"/>
                    </a:lnTo>
                    <a:lnTo>
                      <a:pt x="38" y="32"/>
                    </a:lnTo>
                    <a:lnTo>
                      <a:pt x="27" y="16"/>
                    </a:lnTo>
                    <a:lnTo>
                      <a:pt x="19" y="5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48"/>
              <p:cNvSpPr>
                <a:spLocks/>
              </p:cNvSpPr>
              <p:nvPr/>
            </p:nvSpPr>
            <p:spPr bwMode="auto">
              <a:xfrm flipH="1">
                <a:off x="4864" y="1971"/>
                <a:ext cx="35" cy="113"/>
              </a:xfrm>
              <a:custGeom>
                <a:avLst/>
                <a:gdLst>
                  <a:gd name="T0" fmla="*/ 2 w 106"/>
                  <a:gd name="T1" fmla="*/ 2 h 341"/>
                  <a:gd name="T2" fmla="*/ 0 w 106"/>
                  <a:gd name="T3" fmla="*/ 3 h 341"/>
                  <a:gd name="T4" fmla="*/ 2 w 106"/>
                  <a:gd name="T5" fmla="*/ 7 h 341"/>
                  <a:gd name="T6" fmla="*/ 5 w 106"/>
                  <a:gd name="T7" fmla="*/ 12 h 341"/>
                  <a:gd name="T8" fmla="*/ 6 w 106"/>
                  <a:gd name="T9" fmla="*/ 18 h 341"/>
                  <a:gd name="T10" fmla="*/ 8 w 106"/>
                  <a:gd name="T11" fmla="*/ 23 h 341"/>
                  <a:gd name="T12" fmla="*/ 9 w 106"/>
                  <a:gd name="T13" fmla="*/ 28 h 341"/>
                  <a:gd name="T14" fmla="*/ 9 w 106"/>
                  <a:gd name="T15" fmla="*/ 31 h 341"/>
                  <a:gd name="T16" fmla="*/ 9 w 106"/>
                  <a:gd name="T17" fmla="*/ 34 h 341"/>
                  <a:gd name="T18" fmla="*/ 9 w 106"/>
                  <a:gd name="T19" fmla="*/ 36 h 341"/>
                  <a:gd name="T20" fmla="*/ 11 w 106"/>
                  <a:gd name="T21" fmla="*/ 37 h 341"/>
                  <a:gd name="T22" fmla="*/ 12 w 106"/>
                  <a:gd name="T23" fmla="*/ 34 h 341"/>
                  <a:gd name="T24" fmla="*/ 12 w 106"/>
                  <a:gd name="T25" fmla="*/ 30 h 341"/>
                  <a:gd name="T26" fmla="*/ 10 w 106"/>
                  <a:gd name="T27" fmla="*/ 25 h 341"/>
                  <a:gd name="T28" fmla="*/ 9 w 106"/>
                  <a:gd name="T29" fmla="*/ 19 h 341"/>
                  <a:gd name="T30" fmla="*/ 7 w 106"/>
                  <a:gd name="T31" fmla="*/ 13 h 341"/>
                  <a:gd name="T32" fmla="*/ 6 w 106"/>
                  <a:gd name="T33" fmla="*/ 8 h 341"/>
                  <a:gd name="T34" fmla="*/ 4 w 106"/>
                  <a:gd name="T35" fmla="*/ 3 h 341"/>
                  <a:gd name="T36" fmla="*/ 3 w 106"/>
                  <a:gd name="T37" fmla="*/ 0 h 341"/>
                  <a:gd name="T38" fmla="*/ 2 w 106"/>
                  <a:gd name="T39" fmla="*/ 2 h 3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341"/>
                  <a:gd name="T62" fmla="*/ 106 w 106"/>
                  <a:gd name="T63" fmla="*/ 341 h 3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341">
                    <a:moveTo>
                      <a:pt x="14" y="17"/>
                    </a:moveTo>
                    <a:lnTo>
                      <a:pt x="0" y="24"/>
                    </a:lnTo>
                    <a:lnTo>
                      <a:pt x="22" y="66"/>
                    </a:lnTo>
                    <a:lnTo>
                      <a:pt x="41" y="113"/>
                    </a:lnTo>
                    <a:lnTo>
                      <a:pt x="57" y="160"/>
                    </a:lnTo>
                    <a:lnTo>
                      <a:pt x="69" y="206"/>
                    </a:lnTo>
                    <a:lnTo>
                      <a:pt x="78" y="249"/>
                    </a:lnTo>
                    <a:lnTo>
                      <a:pt x="83" y="285"/>
                    </a:lnTo>
                    <a:lnTo>
                      <a:pt x="84" y="313"/>
                    </a:lnTo>
                    <a:lnTo>
                      <a:pt x="81" y="329"/>
                    </a:lnTo>
                    <a:lnTo>
                      <a:pt x="100" y="341"/>
                    </a:lnTo>
                    <a:lnTo>
                      <a:pt x="106" y="314"/>
                    </a:lnTo>
                    <a:lnTo>
                      <a:pt x="105" y="274"/>
                    </a:lnTo>
                    <a:lnTo>
                      <a:pt x="95" y="227"/>
                    </a:lnTo>
                    <a:lnTo>
                      <a:pt x="83" y="175"/>
                    </a:lnTo>
                    <a:lnTo>
                      <a:pt x="66" y="122"/>
                    </a:lnTo>
                    <a:lnTo>
                      <a:pt x="50" y="73"/>
                    </a:lnTo>
                    <a:lnTo>
                      <a:pt x="35" y="31"/>
                    </a:lnTo>
                    <a:lnTo>
                      <a:pt x="23" y="0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49"/>
              <p:cNvSpPr>
                <a:spLocks/>
              </p:cNvSpPr>
              <p:nvPr/>
            </p:nvSpPr>
            <p:spPr bwMode="auto">
              <a:xfrm>
                <a:off x="4849" y="1892"/>
                <a:ext cx="76" cy="202"/>
              </a:xfrm>
              <a:custGeom>
                <a:avLst/>
                <a:gdLst>
                  <a:gd name="T0" fmla="*/ 0 w 228"/>
                  <a:gd name="T1" fmla="*/ 1 h 604"/>
                  <a:gd name="T2" fmla="*/ 4 w 228"/>
                  <a:gd name="T3" fmla="*/ 7 h 604"/>
                  <a:gd name="T4" fmla="*/ 5 w 228"/>
                  <a:gd name="T5" fmla="*/ 10 h 604"/>
                  <a:gd name="T6" fmla="*/ 7 w 228"/>
                  <a:gd name="T7" fmla="*/ 13 h 604"/>
                  <a:gd name="T8" fmla="*/ 9 w 228"/>
                  <a:gd name="T9" fmla="*/ 16 h 604"/>
                  <a:gd name="T10" fmla="*/ 11 w 228"/>
                  <a:gd name="T11" fmla="*/ 20 h 604"/>
                  <a:gd name="T12" fmla="*/ 13 w 228"/>
                  <a:gd name="T13" fmla="*/ 24 h 604"/>
                  <a:gd name="T14" fmla="*/ 15 w 228"/>
                  <a:gd name="T15" fmla="*/ 28 h 604"/>
                  <a:gd name="T16" fmla="*/ 17 w 228"/>
                  <a:gd name="T17" fmla="*/ 32 h 604"/>
                  <a:gd name="T18" fmla="*/ 19 w 228"/>
                  <a:gd name="T19" fmla="*/ 36 h 604"/>
                  <a:gd name="T20" fmla="*/ 20 w 228"/>
                  <a:gd name="T21" fmla="*/ 40 h 604"/>
                  <a:gd name="T22" fmla="*/ 22 w 228"/>
                  <a:gd name="T23" fmla="*/ 44 h 604"/>
                  <a:gd name="T24" fmla="*/ 22 w 228"/>
                  <a:gd name="T25" fmla="*/ 48 h 604"/>
                  <a:gd name="T26" fmla="*/ 23 w 228"/>
                  <a:gd name="T27" fmla="*/ 53 h 604"/>
                  <a:gd name="T28" fmla="*/ 23 w 228"/>
                  <a:gd name="T29" fmla="*/ 56 h 604"/>
                  <a:gd name="T30" fmla="*/ 23 w 228"/>
                  <a:gd name="T31" fmla="*/ 60 h 604"/>
                  <a:gd name="T32" fmla="*/ 22 w 228"/>
                  <a:gd name="T33" fmla="*/ 62 h 604"/>
                  <a:gd name="T34" fmla="*/ 20 w 228"/>
                  <a:gd name="T35" fmla="*/ 65 h 604"/>
                  <a:gd name="T36" fmla="*/ 22 w 228"/>
                  <a:gd name="T37" fmla="*/ 68 h 604"/>
                  <a:gd name="T38" fmla="*/ 24 w 228"/>
                  <a:gd name="T39" fmla="*/ 64 h 604"/>
                  <a:gd name="T40" fmla="*/ 25 w 228"/>
                  <a:gd name="T41" fmla="*/ 60 h 604"/>
                  <a:gd name="T42" fmla="*/ 25 w 228"/>
                  <a:gd name="T43" fmla="*/ 55 h 604"/>
                  <a:gd name="T44" fmla="*/ 25 w 228"/>
                  <a:gd name="T45" fmla="*/ 50 h 604"/>
                  <a:gd name="T46" fmla="*/ 24 w 228"/>
                  <a:gd name="T47" fmla="*/ 45 h 604"/>
                  <a:gd name="T48" fmla="*/ 22 w 228"/>
                  <a:gd name="T49" fmla="*/ 39 h 604"/>
                  <a:gd name="T50" fmla="*/ 20 w 228"/>
                  <a:gd name="T51" fmla="*/ 34 h 604"/>
                  <a:gd name="T52" fmla="*/ 18 w 228"/>
                  <a:gd name="T53" fmla="*/ 28 h 604"/>
                  <a:gd name="T54" fmla="*/ 15 w 228"/>
                  <a:gd name="T55" fmla="*/ 23 h 604"/>
                  <a:gd name="T56" fmla="*/ 13 w 228"/>
                  <a:gd name="T57" fmla="*/ 18 h 604"/>
                  <a:gd name="T58" fmla="*/ 10 w 228"/>
                  <a:gd name="T59" fmla="*/ 13 h 604"/>
                  <a:gd name="T60" fmla="*/ 8 w 228"/>
                  <a:gd name="T61" fmla="*/ 9 h 604"/>
                  <a:gd name="T62" fmla="*/ 5 w 228"/>
                  <a:gd name="T63" fmla="*/ 5 h 604"/>
                  <a:gd name="T64" fmla="*/ 4 w 228"/>
                  <a:gd name="T65" fmla="*/ 3 h 604"/>
                  <a:gd name="T66" fmla="*/ 3 w 228"/>
                  <a:gd name="T67" fmla="*/ 1 h 604"/>
                  <a:gd name="T68" fmla="*/ 2 w 228"/>
                  <a:gd name="T69" fmla="*/ 0 h 604"/>
                  <a:gd name="T70" fmla="*/ 0 w 228"/>
                  <a:gd name="T71" fmla="*/ 1 h 6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8"/>
                  <a:gd name="T109" fmla="*/ 0 h 604"/>
                  <a:gd name="T110" fmla="*/ 228 w 228"/>
                  <a:gd name="T111" fmla="*/ 604 h 6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8" h="604">
                    <a:moveTo>
                      <a:pt x="0" y="12"/>
                    </a:moveTo>
                    <a:lnTo>
                      <a:pt x="32" y="64"/>
                    </a:lnTo>
                    <a:lnTo>
                      <a:pt x="47" y="87"/>
                    </a:lnTo>
                    <a:lnTo>
                      <a:pt x="64" y="115"/>
                    </a:lnTo>
                    <a:lnTo>
                      <a:pt x="82" y="145"/>
                    </a:lnTo>
                    <a:lnTo>
                      <a:pt x="100" y="178"/>
                    </a:lnTo>
                    <a:lnTo>
                      <a:pt x="119" y="213"/>
                    </a:lnTo>
                    <a:lnTo>
                      <a:pt x="137" y="249"/>
                    </a:lnTo>
                    <a:lnTo>
                      <a:pt x="154" y="287"/>
                    </a:lnTo>
                    <a:lnTo>
                      <a:pt x="169" y="325"/>
                    </a:lnTo>
                    <a:lnTo>
                      <a:pt x="183" y="362"/>
                    </a:lnTo>
                    <a:lnTo>
                      <a:pt x="194" y="399"/>
                    </a:lnTo>
                    <a:lnTo>
                      <a:pt x="202" y="435"/>
                    </a:lnTo>
                    <a:lnTo>
                      <a:pt x="206" y="469"/>
                    </a:lnTo>
                    <a:lnTo>
                      <a:pt x="208" y="501"/>
                    </a:lnTo>
                    <a:lnTo>
                      <a:pt x="203" y="531"/>
                    </a:lnTo>
                    <a:lnTo>
                      <a:pt x="195" y="556"/>
                    </a:lnTo>
                    <a:lnTo>
                      <a:pt x="180" y="579"/>
                    </a:lnTo>
                    <a:lnTo>
                      <a:pt x="195" y="604"/>
                    </a:lnTo>
                    <a:lnTo>
                      <a:pt x="215" y="572"/>
                    </a:lnTo>
                    <a:lnTo>
                      <a:pt x="226" y="535"/>
                    </a:lnTo>
                    <a:lnTo>
                      <a:pt x="228" y="494"/>
                    </a:lnTo>
                    <a:lnTo>
                      <a:pt x="223" y="448"/>
                    </a:lnTo>
                    <a:lnTo>
                      <a:pt x="214" y="400"/>
                    </a:lnTo>
                    <a:lnTo>
                      <a:pt x="199" y="351"/>
                    </a:lnTo>
                    <a:lnTo>
                      <a:pt x="181" y="301"/>
                    </a:lnTo>
                    <a:lnTo>
                      <a:pt x="160" y="252"/>
                    </a:lnTo>
                    <a:lnTo>
                      <a:pt x="136" y="204"/>
                    </a:lnTo>
                    <a:lnTo>
                      <a:pt x="113" y="159"/>
                    </a:lnTo>
                    <a:lnTo>
                      <a:pt x="90" y="117"/>
                    </a:lnTo>
                    <a:lnTo>
                      <a:pt x="68" y="81"/>
                    </a:lnTo>
                    <a:lnTo>
                      <a:pt x="49" y="49"/>
                    </a:lnTo>
                    <a:lnTo>
                      <a:pt x="33" y="25"/>
                    </a:lnTo>
                    <a:lnTo>
                      <a:pt x="23" y="9"/>
                    </a:lnTo>
                    <a:lnTo>
                      <a:pt x="1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50"/>
              <p:cNvSpPr>
                <a:spLocks/>
              </p:cNvSpPr>
              <p:nvPr/>
            </p:nvSpPr>
            <p:spPr bwMode="auto">
              <a:xfrm>
                <a:off x="4673" y="1964"/>
                <a:ext cx="126" cy="238"/>
              </a:xfrm>
              <a:custGeom>
                <a:avLst/>
                <a:gdLst>
                  <a:gd name="T0" fmla="*/ 0 w 379"/>
                  <a:gd name="T1" fmla="*/ 2 h 716"/>
                  <a:gd name="T2" fmla="*/ 40 w 379"/>
                  <a:gd name="T3" fmla="*/ 79 h 716"/>
                  <a:gd name="T4" fmla="*/ 42 w 379"/>
                  <a:gd name="T5" fmla="*/ 77 h 716"/>
                  <a:gd name="T6" fmla="*/ 4 w 379"/>
                  <a:gd name="T7" fmla="*/ 0 h 716"/>
                  <a:gd name="T8" fmla="*/ 0 w 379"/>
                  <a:gd name="T9" fmla="*/ 2 h 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716"/>
                  <a:gd name="T17" fmla="*/ 379 w 379"/>
                  <a:gd name="T18" fmla="*/ 716 h 7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716">
                    <a:moveTo>
                      <a:pt x="0" y="17"/>
                    </a:moveTo>
                    <a:lnTo>
                      <a:pt x="357" y="716"/>
                    </a:lnTo>
                    <a:lnTo>
                      <a:pt x="379" y="702"/>
                    </a:lnTo>
                    <a:lnTo>
                      <a:pt x="3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51"/>
              <p:cNvSpPr>
                <a:spLocks/>
              </p:cNvSpPr>
              <p:nvPr/>
            </p:nvSpPr>
            <p:spPr bwMode="auto">
              <a:xfrm>
                <a:off x="4487" y="1811"/>
                <a:ext cx="101" cy="194"/>
              </a:xfrm>
              <a:custGeom>
                <a:avLst/>
                <a:gdLst>
                  <a:gd name="T0" fmla="*/ 34 w 303"/>
                  <a:gd name="T1" fmla="*/ 0 h 582"/>
                  <a:gd name="T2" fmla="*/ 33 w 303"/>
                  <a:gd name="T3" fmla="*/ 0 h 582"/>
                  <a:gd name="T4" fmla="*/ 33 w 303"/>
                  <a:gd name="T5" fmla="*/ 0 h 582"/>
                  <a:gd name="T6" fmla="*/ 31 w 303"/>
                  <a:gd name="T7" fmla="*/ 0 h 582"/>
                  <a:gd name="T8" fmla="*/ 30 w 303"/>
                  <a:gd name="T9" fmla="*/ 1 h 582"/>
                  <a:gd name="T10" fmla="*/ 28 w 303"/>
                  <a:gd name="T11" fmla="*/ 1 h 582"/>
                  <a:gd name="T12" fmla="*/ 25 w 303"/>
                  <a:gd name="T13" fmla="*/ 2 h 582"/>
                  <a:gd name="T14" fmla="*/ 23 w 303"/>
                  <a:gd name="T15" fmla="*/ 3 h 582"/>
                  <a:gd name="T16" fmla="*/ 20 w 303"/>
                  <a:gd name="T17" fmla="*/ 4 h 582"/>
                  <a:gd name="T18" fmla="*/ 18 w 303"/>
                  <a:gd name="T19" fmla="*/ 6 h 582"/>
                  <a:gd name="T20" fmla="*/ 15 w 303"/>
                  <a:gd name="T21" fmla="*/ 8 h 582"/>
                  <a:gd name="T22" fmla="*/ 12 w 303"/>
                  <a:gd name="T23" fmla="*/ 10 h 582"/>
                  <a:gd name="T24" fmla="*/ 10 w 303"/>
                  <a:gd name="T25" fmla="*/ 12 h 582"/>
                  <a:gd name="T26" fmla="*/ 7 w 303"/>
                  <a:gd name="T27" fmla="*/ 15 h 582"/>
                  <a:gd name="T28" fmla="*/ 5 w 303"/>
                  <a:gd name="T29" fmla="*/ 18 h 582"/>
                  <a:gd name="T30" fmla="*/ 3 w 303"/>
                  <a:gd name="T31" fmla="*/ 22 h 582"/>
                  <a:gd name="T32" fmla="*/ 2 w 303"/>
                  <a:gd name="T33" fmla="*/ 26 h 582"/>
                  <a:gd name="T34" fmla="*/ 1 w 303"/>
                  <a:gd name="T35" fmla="*/ 32 h 582"/>
                  <a:gd name="T36" fmla="*/ 0 w 303"/>
                  <a:gd name="T37" fmla="*/ 37 h 582"/>
                  <a:gd name="T38" fmla="*/ 0 w 303"/>
                  <a:gd name="T39" fmla="*/ 42 h 582"/>
                  <a:gd name="T40" fmla="*/ 2 w 303"/>
                  <a:gd name="T41" fmla="*/ 46 h 582"/>
                  <a:gd name="T42" fmla="*/ 4 w 303"/>
                  <a:gd name="T43" fmla="*/ 51 h 582"/>
                  <a:gd name="T44" fmla="*/ 7 w 303"/>
                  <a:gd name="T45" fmla="*/ 55 h 582"/>
                  <a:gd name="T46" fmla="*/ 11 w 303"/>
                  <a:gd name="T47" fmla="*/ 60 h 582"/>
                  <a:gd name="T48" fmla="*/ 15 w 303"/>
                  <a:gd name="T49" fmla="*/ 65 h 582"/>
                  <a:gd name="T50" fmla="*/ 18 w 303"/>
                  <a:gd name="T51" fmla="*/ 62 h 582"/>
                  <a:gd name="T52" fmla="*/ 14 w 303"/>
                  <a:gd name="T53" fmla="*/ 57 h 582"/>
                  <a:gd name="T54" fmla="*/ 11 w 303"/>
                  <a:gd name="T55" fmla="*/ 53 h 582"/>
                  <a:gd name="T56" fmla="*/ 8 w 303"/>
                  <a:gd name="T57" fmla="*/ 49 h 582"/>
                  <a:gd name="T58" fmla="*/ 7 w 303"/>
                  <a:gd name="T59" fmla="*/ 44 h 582"/>
                  <a:gd name="T60" fmla="*/ 6 w 303"/>
                  <a:gd name="T61" fmla="*/ 40 h 582"/>
                  <a:gd name="T62" fmla="*/ 6 w 303"/>
                  <a:gd name="T63" fmla="*/ 35 h 582"/>
                  <a:gd name="T64" fmla="*/ 6 w 303"/>
                  <a:gd name="T65" fmla="*/ 30 h 582"/>
                  <a:gd name="T66" fmla="*/ 7 w 303"/>
                  <a:gd name="T67" fmla="*/ 25 h 582"/>
                  <a:gd name="T68" fmla="*/ 9 w 303"/>
                  <a:gd name="T69" fmla="*/ 22 h 582"/>
                  <a:gd name="T70" fmla="*/ 10 w 303"/>
                  <a:gd name="T71" fmla="*/ 19 h 582"/>
                  <a:gd name="T72" fmla="*/ 12 w 303"/>
                  <a:gd name="T73" fmla="*/ 16 h 582"/>
                  <a:gd name="T74" fmla="*/ 14 w 303"/>
                  <a:gd name="T75" fmla="*/ 13 h 582"/>
                  <a:gd name="T76" fmla="*/ 16 w 303"/>
                  <a:gd name="T77" fmla="*/ 11 h 582"/>
                  <a:gd name="T78" fmla="*/ 18 w 303"/>
                  <a:gd name="T79" fmla="*/ 9 h 582"/>
                  <a:gd name="T80" fmla="*/ 20 w 303"/>
                  <a:gd name="T81" fmla="*/ 8 h 582"/>
                  <a:gd name="T82" fmla="*/ 22 w 303"/>
                  <a:gd name="T83" fmla="*/ 6 h 582"/>
                  <a:gd name="T84" fmla="*/ 24 w 303"/>
                  <a:gd name="T85" fmla="*/ 5 h 582"/>
                  <a:gd name="T86" fmla="*/ 25 w 303"/>
                  <a:gd name="T87" fmla="*/ 5 h 582"/>
                  <a:gd name="T88" fmla="*/ 27 w 303"/>
                  <a:gd name="T89" fmla="*/ 4 h 582"/>
                  <a:gd name="T90" fmla="*/ 29 w 303"/>
                  <a:gd name="T91" fmla="*/ 3 h 582"/>
                  <a:gd name="T92" fmla="*/ 30 w 303"/>
                  <a:gd name="T93" fmla="*/ 3 h 582"/>
                  <a:gd name="T94" fmla="*/ 31 w 303"/>
                  <a:gd name="T95" fmla="*/ 3 h 582"/>
                  <a:gd name="T96" fmla="*/ 32 w 303"/>
                  <a:gd name="T97" fmla="*/ 3 h 582"/>
                  <a:gd name="T98" fmla="*/ 32 w 303"/>
                  <a:gd name="T99" fmla="*/ 3 h 582"/>
                  <a:gd name="T100" fmla="*/ 34 w 303"/>
                  <a:gd name="T101" fmla="*/ 0 h 5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3"/>
                  <a:gd name="T154" fmla="*/ 0 h 582"/>
                  <a:gd name="T155" fmla="*/ 303 w 303"/>
                  <a:gd name="T156" fmla="*/ 582 h 5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3" h="582">
                    <a:moveTo>
                      <a:pt x="303" y="0"/>
                    </a:moveTo>
                    <a:lnTo>
                      <a:pt x="300" y="0"/>
                    </a:lnTo>
                    <a:lnTo>
                      <a:pt x="293" y="2"/>
                    </a:lnTo>
                    <a:lnTo>
                      <a:pt x="281" y="4"/>
                    </a:lnTo>
                    <a:lnTo>
                      <a:pt x="266" y="7"/>
                    </a:lnTo>
                    <a:lnTo>
                      <a:pt x="248" y="13"/>
                    </a:lnTo>
                    <a:lnTo>
                      <a:pt x="228" y="20"/>
                    </a:lnTo>
                    <a:lnTo>
                      <a:pt x="206" y="29"/>
                    </a:lnTo>
                    <a:lnTo>
                      <a:pt x="182" y="40"/>
                    </a:lnTo>
                    <a:lnTo>
                      <a:pt x="158" y="53"/>
                    </a:lnTo>
                    <a:lnTo>
                      <a:pt x="133" y="70"/>
                    </a:lnTo>
                    <a:lnTo>
                      <a:pt x="110" y="88"/>
                    </a:lnTo>
                    <a:lnTo>
                      <a:pt x="87" y="110"/>
                    </a:lnTo>
                    <a:lnTo>
                      <a:pt x="65" y="136"/>
                    </a:lnTo>
                    <a:lnTo>
                      <a:pt x="46" y="165"/>
                    </a:lnTo>
                    <a:lnTo>
                      <a:pt x="30" y="198"/>
                    </a:lnTo>
                    <a:lnTo>
                      <a:pt x="16" y="234"/>
                    </a:lnTo>
                    <a:lnTo>
                      <a:pt x="5" y="286"/>
                    </a:lnTo>
                    <a:lnTo>
                      <a:pt x="0" y="333"/>
                    </a:lnTo>
                    <a:lnTo>
                      <a:pt x="4" y="376"/>
                    </a:lnTo>
                    <a:lnTo>
                      <a:pt x="15" y="417"/>
                    </a:lnTo>
                    <a:lnTo>
                      <a:pt x="36" y="457"/>
                    </a:lnTo>
                    <a:lnTo>
                      <a:pt x="62" y="496"/>
                    </a:lnTo>
                    <a:lnTo>
                      <a:pt x="96" y="539"/>
                    </a:lnTo>
                    <a:lnTo>
                      <a:pt x="139" y="582"/>
                    </a:lnTo>
                    <a:lnTo>
                      <a:pt x="166" y="555"/>
                    </a:lnTo>
                    <a:lnTo>
                      <a:pt x="128" y="514"/>
                    </a:lnTo>
                    <a:lnTo>
                      <a:pt x="98" y="475"/>
                    </a:lnTo>
                    <a:lnTo>
                      <a:pt x="76" y="437"/>
                    </a:lnTo>
                    <a:lnTo>
                      <a:pt x="61" y="399"/>
                    </a:lnTo>
                    <a:lnTo>
                      <a:pt x="53" y="359"/>
                    </a:lnTo>
                    <a:lnTo>
                      <a:pt x="51" y="318"/>
                    </a:lnTo>
                    <a:lnTo>
                      <a:pt x="56" y="274"/>
                    </a:lnTo>
                    <a:lnTo>
                      <a:pt x="67" y="226"/>
                    </a:lnTo>
                    <a:lnTo>
                      <a:pt x="78" y="194"/>
                    </a:lnTo>
                    <a:lnTo>
                      <a:pt x="92" y="167"/>
                    </a:lnTo>
                    <a:lnTo>
                      <a:pt x="107" y="141"/>
                    </a:lnTo>
                    <a:lnTo>
                      <a:pt x="123" y="120"/>
                    </a:lnTo>
                    <a:lnTo>
                      <a:pt x="141" y="101"/>
                    </a:lnTo>
                    <a:lnTo>
                      <a:pt x="159" y="84"/>
                    </a:lnTo>
                    <a:lnTo>
                      <a:pt x="177" y="70"/>
                    </a:lnTo>
                    <a:lnTo>
                      <a:pt x="195" y="58"/>
                    </a:lnTo>
                    <a:lnTo>
                      <a:pt x="212" y="49"/>
                    </a:lnTo>
                    <a:lnTo>
                      <a:pt x="229" y="41"/>
                    </a:lnTo>
                    <a:lnTo>
                      <a:pt x="244" y="35"/>
                    </a:lnTo>
                    <a:lnTo>
                      <a:pt x="258" y="31"/>
                    </a:lnTo>
                    <a:lnTo>
                      <a:pt x="269" y="28"/>
                    </a:lnTo>
                    <a:lnTo>
                      <a:pt x="278" y="25"/>
                    </a:lnTo>
                    <a:lnTo>
                      <a:pt x="284" y="24"/>
                    </a:lnTo>
                    <a:lnTo>
                      <a:pt x="287" y="2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52"/>
              <p:cNvSpPr>
                <a:spLocks/>
              </p:cNvSpPr>
              <p:nvPr/>
            </p:nvSpPr>
            <p:spPr bwMode="auto">
              <a:xfrm>
                <a:off x="4542" y="1900"/>
                <a:ext cx="102" cy="24"/>
              </a:xfrm>
              <a:custGeom>
                <a:avLst/>
                <a:gdLst>
                  <a:gd name="T0" fmla="*/ 0 w 307"/>
                  <a:gd name="T1" fmla="*/ 5 h 73"/>
                  <a:gd name="T2" fmla="*/ 0 w 307"/>
                  <a:gd name="T3" fmla="*/ 5 h 73"/>
                  <a:gd name="T4" fmla="*/ 1 w 307"/>
                  <a:gd name="T5" fmla="*/ 5 h 73"/>
                  <a:gd name="T6" fmla="*/ 2 w 307"/>
                  <a:gd name="T7" fmla="*/ 5 h 73"/>
                  <a:gd name="T8" fmla="*/ 4 w 307"/>
                  <a:gd name="T9" fmla="*/ 6 h 73"/>
                  <a:gd name="T10" fmla="*/ 5 w 307"/>
                  <a:gd name="T11" fmla="*/ 7 h 73"/>
                  <a:gd name="T12" fmla="*/ 8 w 307"/>
                  <a:gd name="T13" fmla="*/ 7 h 73"/>
                  <a:gd name="T14" fmla="*/ 10 w 307"/>
                  <a:gd name="T15" fmla="*/ 8 h 73"/>
                  <a:gd name="T16" fmla="*/ 13 w 307"/>
                  <a:gd name="T17" fmla="*/ 8 h 73"/>
                  <a:gd name="T18" fmla="*/ 15 w 307"/>
                  <a:gd name="T19" fmla="*/ 8 h 73"/>
                  <a:gd name="T20" fmla="*/ 18 w 307"/>
                  <a:gd name="T21" fmla="*/ 8 h 73"/>
                  <a:gd name="T22" fmla="*/ 21 w 307"/>
                  <a:gd name="T23" fmla="*/ 8 h 73"/>
                  <a:gd name="T24" fmla="*/ 24 w 307"/>
                  <a:gd name="T25" fmla="*/ 7 h 73"/>
                  <a:gd name="T26" fmla="*/ 26 w 307"/>
                  <a:gd name="T27" fmla="*/ 6 h 73"/>
                  <a:gd name="T28" fmla="*/ 29 w 307"/>
                  <a:gd name="T29" fmla="*/ 4 h 73"/>
                  <a:gd name="T30" fmla="*/ 32 w 307"/>
                  <a:gd name="T31" fmla="*/ 3 h 73"/>
                  <a:gd name="T32" fmla="*/ 34 w 307"/>
                  <a:gd name="T33" fmla="*/ 0 h 73"/>
                  <a:gd name="T34" fmla="*/ 31 w 307"/>
                  <a:gd name="T35" fmla="*/ 0 h 73"/>
                  <a:gd name="T36" fmla="*/ 29 w 307"/>
                  <a:gd name="T37" fmla="*/ 2 h 73"/>
                  <a:gd name="T38" fmla="*/ 27 w 307"/>
                  <a:gd name="T39" fmla="*/ 4 h 73"/>
                  <a:gd name="T40" fmla="*/ 25 w 307"/>
                  <a:gd name="T41" fmla="*/ 5 h 73"/>
                  <a:gd name="T42" fmla="*/ 22 w 307"/>
                  <a:gd name="T43" fmla="*/ 5 h 73"/>
                  <a:gd name="T44" fmla="*/ 20 w 307"/>
                  <a:gd name="T45" fmla="*/ 6 h 73"/>
                  <a:gd name="T46" fmla="*/ 18 w 307"/>
                  <a:gd name="T47" fmla="*/ 6 h 73"/>
                  <a:gd name="T48" fmla="*/ 16 w 307"/>
                  <a:gd name="T49" fmla="*/ 6 h 73"/>
                  <a:gd name="T50" fmla="*/ 13 w 307"/>
                  <a:gd name="T51" fmla="*/ 5 h 73"/>
                  <a:gd name="T52" fmla="*/ 11 w 307"/>
                  <a:gd name="T53" fmla="*/ 5 h 73"/>
                  <a:gd name="T54" fmla="*/ 9 w 307"/>
                  <a:gd name="T55" fmla="*/ 4 h 73"/>
                  <a:gd name="T56" fmla="*/ 8 w 307"/>
                  <a:gd name="T57" fmla="*/ 4 h 73"/>
                  <a:gd name="T58" fmla="*/ 6 w 307"/>
                  <a:gd name="T59" fmla="*/ 3 h 73"/>
                  <a:gd name="T60" fmla="*/ 5 w 307"/>
                  <a:gd name="T61" fmla="*/ 3 h 73"/>
                  <a:gd name="T62" fmla="*/ 4 w 307"/>
                  <a:gd name="T63" fmla="*/ 2 h 73"/>
                  <a:gd name="T64" fmla="*/ 3 w 307"/>
                  <a:gd name="T65" fmla="*/ 2 h 73"/>
                  <a:gd name="T66" fmla="*/ 3 w 307"/>
                  <a:gd name="T67" fmla="*/ 2 h 73"/>
                  <a:gd name="T68" fmla="*/ 0 w 307"/>
                  <a:gd name="T69" fmla="*/ 5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7"/>
                  <a:gd name="T106" fmla="*/ 0 h 73"/>
                  <a:gd name="T107" fmla="*/ 307 w 307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7" h="73">
                    <a:moveTo>
                      <a:pt x="0" y="42"/>
                    </a:moveTo>
                    <a:lnTo>
                      <a:pt x="2" y="43"/>
                    </a:lnTo>
                    <a:lnTo>
                      <a:pt x="9" y="46"/>
                    </a:lnTo>
                    <a:lnTo>
                      <a:pt x="19" y="50"/>
                    </a:lnTo>
                    <a:lnTo>
                      <a:pt x="33" y="55"/>
                    </a:lnTo>
                    <a:lnTo>
                      <a:pt x="49" y="60"/>
                    </a:lnTo>
                    <a:lnTo>
                      <a:pt x="68" y="64"/>
                    </a:lnTo>
                    <a:lnTo>
                      <a:pt x="89" y="69"/>
                    </a:lnTo>
                    <a:lnTo>
                      <a:pt x="113" y="72"/>
                    </a:lnTo>
                    <a:lnTo>
                      <a:pt x="136" y="73"/>
                    </a:lnTo>
                    <a:lnTo>
                      <a:pt x="162" y="73"/>
                    </a:lnTo>
                    <a:lnTo>
                      <a:pt x="187" y="70"/>
                    </a:lnTo>
                    <a:lnTo>
                      <a:pt x="213" y="63"/>
                    </a:lnTo>
                    <a:lnTo>
                      <a:pt x="237" y="55"/>
                    </a:lnTo>
                    <a:lnTo>
                      <a:pt x="261" y="41"/>
                    </a:lnTo>
                    <a:lnTo>
                      <a:pt x="285" y="24"/>
                    </a:lnTo>
                    <a:lnTo>
                      <a:pt x="307" y="2"/>
                    </a:lnTo>
                    <a:lnTo>
                      <a:pt x="281" y="0"/>
                    </a:lnTo>
                    <a:lnTo>
                      <a:pt x="263" y="18"/>
                    </a:lnTo>
                    <a:lnTo>
                      <a:pt x="243" y="32"/>
                    </a:lnTo>
                    <a:lnTo>
                      <a:pt x="223" y="42"/>
                    </a:lnTo>
                    <a:lnTo>
                      <a:pt x="203" y="49"/>
                    </a:lnTo>
                    <a:lnTo>
                      <a:pt x="182" y="53"/>
                    </a:lnTo>
                    <a:lnTo>
                      <a:pt x="161" y="54"/>
                    </a:lnTo>
                    <a:lnTo>
                      <a:pt x="140" y="53"/>
                    </a:lnTo>
                    <a:lnTo>
                      <a:pt x="121" y="50"/>
                    </a:lnTo>
                    <a:lnTo>
                      <a:pt x="102" y="45"/>
                    </a:lnTo>
                    <a:lnTo>
                      <a:pt x="85" y="41"/>
                    </a:lnTo>
                    <a:lnTo>
                      <a:pt x="69" y="36"/>
                    </a:lnTo>
                    <a:lnTo>
                      <a:pt x="55" y="29"/>
                    </a:lnTo>
                    <a:lnTo>
                      <a:pt x="44" y="25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6" y="1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53"/>
              <p:cNvSpPr>
                <a:spLocks/>
              </p:cNvSpPr>
              <p:nvPr/>
            </p:nvSpPr>
            <p:spPr bwMode="auto">
              <a:xfrm>
                <a:off x="4542" y="1908"/>
                <a:ext cx="156" cy="315"/>
              </a:xfrm>
              <a:custGeom>
                <a:avLst/>
                <a:gdLst>
                  <a:gd name="T0" fmla="*/ 52 w 468"/>
                  <a:gd name="T1" fmla="*/ 103 h 944"/>
                  <a:gd name="T2" fmla="*/ 4 w 468"/>
                  <a:gd name="T3" fmla="*/ 0 h 944"/>
                  <a:gd name="T4" fmla="*/ 0 w 468"/>
                  <a:gd name="T5" fmla="*/ 2 h 944"/>
                  <a:gd name="T6" fmla="*/ 48 w 468"/>
                  <a:gd name="T7" fmla="*/ 105 h 944"/>
                  <a:gd name="T8" fmla="*/ 52 w 468"/>
                  <a:gd name="T9" fmla="*/ 103 h 9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944"/>
                  <a:gd name="T17" fmla="*/ 468 w 468"/>
                  <a:gd name="T18" fmla="*/ 944 h 9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944">
                    <a:moveTo>
                      <a:pt x="468" y="928"/>
                    </a:moveTo>
                    <a:lnTo>
                      <a:pt x="35" y="0"/>
                    </a:lnTo>
                    <a:lnTo>
                      <a:pt x="0" y="17"/>
                    </a:lnTo>
                    <a:lnTo>
                      <a:pt x="431" y="944"/>
                    </a:lnTo>
                    <a:lnTo>
                      <a:pt x="468" y="92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54"/>
              <p:cNvSpPr>
                <a:spLocks/>
              </p:cNvSpPr>
              <p:nvPr/>
            </p:nvSpPr>
            <p:spPr bwMode="auto">
              <a:xfrm>
                <a:off x="4445" y="1934"/>
                <a:ext cx="117" cy="277"/>
              </a:xfrm>
              <a:custGeom>
                <a:avLst/>
                <a:gdLst>
                  <a:gd name="T0" fmla="*/ 35 w 352"/>
                  <a:gd name="T1" fmla="*/ 0 h 833"/>
                  <a:gd name="T2" fmla="*/ 0 w 352"/>
                  <a:gd name="T3" fmla="*/ 90 h 833"/>
                  <a:gd name="T4" fmla="*/ 4 w 352"/>
                  <a:gd name="T5" fmla="*/ 92 h 833"/>
                  <a:gd name="T6" fmla="*/ 39 w 352"/>
                  <a:gd name="T7" fmla="*/ 1 h 833"/>
                  <a:gd name="T8" fmla="*/ 35 w 352"/>
                  <a:gd name="T9" fmla="*/ 0 h 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833"/>
                  <a:gd name="T17" fmla="*/ 352 w 352"/>
                  <a:gd name="T18" fmla="*/ 833 h 8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833">
                    <a:moveTo>
                      <a:pt x="314" y="0"/>
                    </a:moveTo>
                    <a:lnTo>
                      <a:pt x="0" y="818"/>
                    </a:lnTo>
                    <a:lnTo>
                      <a:pt x="37" y="833"/>
                    </a:lnTo>
                    <a:lnTo>
                      <a:pt x="352" y="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55"/>
              <p:cNvSpPr>
                <a:spLocks/>
              </p:cNvSpPr>
              <p:nvPr/>
            </p:nvSpPr>
            <p:spPr bwMode="auto">
              <a:xfrm>
                <a:off x="4549" y="1936"/>
                <a:ext cx="19" cy="303"/>
              </a:xfrm>
              <a:custGeom>
                <a:avLst/>
                <a:gdLst>
                  <a:gd name="T0" fmla="*/ 7 w 55"/>
                  <a:gd name="T1" fmla="*/ 101 h 909"/>
                  <a:gd name="T2" fmla="*/ 5 w 55"/>
                  <a:gd name="T3" fmla="*/ 0 h 909"/>
                  <a:gd name="T4" fmla="*/ 0 w 55"/>
                  <a:gd name="T5" fmla="*/ 0 h 909"/>
                  <a:gd name="T6" fmla="*/ 2 w 55"/>
                  <a:gd name="T7" fmla="*/ 101 h 909"/>
                  <a:gd name="T8" fmla="*/ 7 w 55"/>
                  <a:gd name="T9" fmla="*/ 101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09"/>
                  <a:gd name="T17" fmla="*/ 55 w 55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09">
                    <a:moveTo>
                      <a:pt x="55" y="908"/>
                    </a:moveTo>
                    <a:lnTo>
                      <a:pt x="40" y="0"/>
                    </a:lnTo>
                    <a:lnTo>
                      <a:pt x="0" y="1"/>
                    </a:lnTo>
                    <a:lnTo>
                      <a:pt x="15" y="909"/>
                    </a:lnTo>
                    <a:lnTo>
                      <a:pt x="55" y="90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56"/>
              <p:cNvSpPr>
                <a:spLocks/>
              </p:cNvSpPr>
              <p:nvPr/>
            </p:nvSpPr>
            <p:spPr bwMode="auto">
              <a:xfrm>
                <a:off x="4594" y="1917"/>
                <a:ext cx="12" cy="267"/>
              </a:xfrm>
              <a:custGeom>
                <a:avLst/>
                <a:gdLst>
                  <a:gd name="T0" fmla="*/ 0 w 36"/>
                  <a:gd name="T1" fmla="*/ 2 h 802"/>
                  <a:gd name="T2" fmla="*/ 0 w 36"/>
                  <a:gd name="T3" fmla="*/ 88 h 802"/>
                  <a:gd name="T4" fmla="*/ 4 w 36"/>
                  <a:gd name="T5" fmla="*/ 89 h 802"/>
                  <a:gd name="T6" fmla="*/ 4 w 36"/>
                  <a:gd name="T7" fmla="*/ 0 h 802"/>
                  <a:gd name="T8" fmla="*/ 0 w 36"/>
                  <a:gd name="T9" fmla="*/ 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802"/>
                  <a:gd name="T17" fmla="*/ 36 w 36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802">
                    <a:moveTo>
                      <a:pt x="0" y="15"/>
                    </a:moveTo>
                    <a:lnTo>
                      <a:pt x="1" y="797"/>
                    </a:lnTo>
                    <a:lnTo>
                      <a:pt x="35" y="802"/>
                    </a:lnTo>
                    <a:lnTo>
                      <a:pt x="3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57"/>
              <p:cNvSpPr>
                <a:spLocks/>
              </p:cNvSpPr>
              <p:nvPr/>
            </p:nvSpPr>
            <p:spPr bwMode="auto">
              <a:xfrm>
                <a:off x="4458" y="2180"/>
                <a:ext cx="337" cy="27"/>
              </a:xfrm>
              <a:custGeom>
                <a:avLst/>
                <a:gdLst>
                  <a:gd name="T0" fmla="*/ 0 w 1012"/>
                  <a:gd name="T1" fmla="*/ 8 h 80"/>
                  <a:gd name="T2" fmla="*/ 35 w 1012"/>
                  <a:gd name="T3" fmla="*/ 2 h 80"/>
                  <a:gd name="T4" fmla="*/ 36 w 1012"/>
                  <a:gd name="T5" fmla="*/ 2 h 80"/>
                  <a:gd name="T6" fmla="*/ 39 w 1012"/>
                  <a:gd name="T7" fmla="*/ 3 h 80"/>
                  <a:gd name="T8" fmla="*/ 42 w 1012"/>
                  <a:gd name="T9" fmla="*/ 3 h 80"/>
                  <a:gd name="T10" fmla="*/ 47 w 1012"/>
                  <a:gd name="T11" fmla="*/ 3 h 80"/>
                  <a:gd name="T12" fmla="*/ 53 w 1012"/>
                  <a:gd name="T13" fmla="*/ 4 h 80"/>
                  <a:gd name="T14" fmla="*/ 59 w 1012"/>
                  <a:gd name="T15" fmla="*/ 5 h 80"/>
                  <a:gd name="T16" fmla="*/ 66 w 1012"/>
                  <a:gd name="T17" fmla="*/ 5 h 80"/>
                  <a:gd name="T18" fmla="*/ 73 w 1012"/>
                  <a:gd name="T19" fmla="*/ 6 h 80"/>
                  <a:gd name="T20" fmla="*/ 80 w 1012"/>
                  <a:gd name="T21" fmla="*/ 6 h 80"/>
                  <a:gd name="T22" fmla="*/ 87 w 1012"/>
                  <a:gd name="T23" fmla="*/ 7 h 80"/>
                  <a:gd name="T24" fmla="*/ 94 w 1012"/>
                  <a:gd name="T25" fmla="*/ 7 h 80"/>
                  <a:gd name="T26" fmla="*/ 100 w 1012"/>
                  <a:gd name="T27" fmla="*/ 8 h 80"/>
                  <a:gd name="T28" fmla="*/ 105 w 1012"/>
                  <a:gd name="T29" fmla="*/ 8 h 80"/>
                  <a:gd name="T30" fmla="*/ 108 w 1012"/>
                  <a:gd name="T31" fmla="*/ 9 h 80"/>
                  <a:gd name="T32" fmla="*/ 111 w 1012"/>
                  <a:gd name="T33" fmla="*/ 9 h 80"/>
                  <a:gd name="T34" fmla="*/ 112 w 1012"/>
                  <a:gd name="T35" fmla="*/ 9 h 80"/>
                  <a:gd name="T36" fmla="*/ 112 w 1012"/>
                  <a:gd name="T37" fmla="*/ 5 h 80"/>
                  <a:gd name="T38" fmla="*/ 35 w 1012"/>
                  <a:gd name="T39" fmla="*/ 0 h 80"/>
                  <a:gd name="T40" fmla="*/ 34 w 1012"/>
                  <a:gd name="T41" fmla="*/ 0 h 80"/>
                  <a:gd name="T42" fmla="*/ 33 w 1012"/>
                  <a:gd name="T43" fmla="*/ 0 h 80"/>
                  <a:gd name="T44" fmla="*/ 31 w 1012"/>
                  <a:gd name="T45" fmla="*/ 0 h 80"/>
                  <a:gd name="T46" fmla="*/ 29 w 1012"/>
                  <a:gd name="T47" fmla="*/ 1 h 80"/>
                  <a:gd name="T48" fmla="*/ 27 w 1012"/>
                  <a:gd name="T49" fmla="*/ 1 h 80"/>
                  <a:gd name="T50" fmla="*/ 24 w 1012"/>
                  <a:gd name="T51" fmla="*/ 1 h 80"/>
                  <a:gd name="T52" fmla="*/ 21 w 1012"/>
                  <a:gd name="T53" fmla="*/ 1 h 80"/>
                  <a:gd name="T54" fmla="*/ 17 w 1012"/>
                  <a:gd name="T55" fmla="*/ 2 h 80"/>
                  <a:gd name="T56" fmla="*/ 14 w 1012"/>
                  <a:gd name="T57" fmla="*/ 2 h 80"/>
                  <a:gd name="T58" fmla="*/ 11 w 1012"/>
                  <a:gd name="T59" fmla="*/ 3 h 80"/>
                  <a:gd name="T60" fmla="*/ 8 w 1012"/>
                  <a:gd name="T61" fmla="*/ 3 h 80"/>
                  <a:gd name="T62" fmla="*/ 5 w 1012"/>
                  <a:gd name="T63" fmla="*/ 3 h 80"/>
                  <a:gd name="T64" fmla="*/ 3 w 1012"/>
                  <a:gd name="T65" fmla="*/ 3 h 80"/>
                  <a:gd name="T66" fmla="*/ 2 w 1012"/>
                  <a:gd name="T67" fmla="*/ 3 h 80"/>
                  <a:gd name="T68" fmla="*/ 0 w 1012"/>
                  <a:gd name="T69" fmla="*/ 4 h 80"/>
                  <a:gd name="T70" fmla="*/ 0 w 1012"/>
                  <a:gd name="T71" fmla="*/ 4 h 80"/>
                  <a:gd name="T72" fmla="*/ 0 w 1012"/>
                  <a:gd name="T73" fmla="*/ 8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2"/>
                  <a:gd name="T112" fmla="*/ 0 h 80"/>
                  <a:gd name="T113" fmla="*/ 1012 w 1012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2" h="80">
                    <a:moveTo>
                      <a:pt x="0" y="72"/>
                    </a:moveTo>
                    <a:lnTo>
                      <a:pt x="317" y="21"/>
                    </a:lnTo>
                    <a:lnTo>
                      <a:pt x="324" y="22"/>
                    </a:lnTo>
                    <a:lnTo>
                      <a:pt x="347" y="23"/>
                    </a:lnTo>
                    <a:lnTo>
                      <a:pt x="381" y="26"/>
                    </a:lnTo>
                    <a:lnTo>
                      <a:pt x="424" y="30"/>
                    </a:lnTo>
                    <a:lnTo>
                      <a:pt x="476" y="34"/>
                    </a:lnTo>
                    <a:lnTo>
                      <a:pt x="535" y="40"/>
                    </a:lnTo>
                    <a:lnTo>
                      <a:pt x="597" y="45"/>
                    </a:lnTo>
                    <a:lnTo>
                      <a:pt x="661" y="50"/>
                    </a:lnTo>
                    <a:lnTo>
                      <a:pt x="725" y="56"/>
                    </a:lnTo>
                    <a:lnTo>
                      <a:pt x="788" y="61"/>
                    </a:lnTo>
                    <a:lnTo>
                      <a:pt x="846" y="66"/>
                    </a:lnTo>
                    <a:lnTo>
                      <a:pt x="898" y="71"/>
                    </a:lnTo>
                    <a:lnTo>
                      <a:pt x="942" y="75"/>
                    </a:lnTo>
                    <a:lnTo>
                      <a:pt x="976" y="78"/>
                    </a:lnTo>
                    <a:lnTo>
                      <a:pt x="998" y="79"/>
                    </a:lnTo>
                    <a:lnTo>
                      <a:pt x="1005" y="80"/>
                    </a:lnTo>
                    <a:lnTo>
                      <a:pt x="1012" y="44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299" y="2"/>
                    </a:lnTo>
                    <a:lnTo>
                      <a:pt x="283" y="4"/>
                    </a:lnTo>
                    <a:lnTo>
                      <a:pt x="264" y="6"/>
                    </a:lnTo>
                    <a:lnTo>
                      <a:pt x="239" y="8"/>
                    </a:lnTo>
                    <a:lnTo>
                      <a:pt x="214" y="10"/>
                    </a:lnTo>
                    <a:lnTo>
                      <a:pt x="185" y="13"/>
                    </a:lnTo>
                    <a:lnTo>
                      <a:pt x="156" y="16"/>
                    </a:lnTo>
                    <a:lnTo>
                      <a:pt x="127" y="20"/>
                    </a:lnTo>
                    <a:lnTo>
                      <a:pt x="99" y="23"/>
                    </a:lnTo>
                    <a:lnTo>
                      <a:pt x="72" y="25"/>
                    </a:lnTo>
                    <a:lnTo>
                      <a:pt x="49" y="27"/>
                    </a:lnTo>
                    <a:lnTo>
                      <a:pt x="29" y="29"/>
                    </a:lnTo>
                    <a:lnTo>
                      <a:pt x="14" y="31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>
                <a:off x="4448" y="2191"/>
                <a:ext cx="351" cy="54"/>
              </a:xfrm>
              <a:custGeom>
                <a:avLst/>
                <a:gdLst>
                  <a:gd name="T0" fmla="*/ 0 w 1054"/>
                  <a:gd name="T1" fmla="*/ 5 h 162"/>
                  <a:gd name="T2" fmla="*/ 37 w 1054"/>
                  <a:gd name="T3" fmla="*/ 18 h 162"/>
                  <a:gd name="T4" fmla="*/ 37 w 1054"/>
                  <a:gd name="T5" fmla="*/ 18 h 162"/>
                  <a:gd name="T6" fmla="*/ 38 w 1054"/>
                  <a:gd name="T7" fmla="*/ 18 h 162"/>
                  <a:gd name="T8" fmla="*/ 117 w 1054"/>
                  <a:gd name="T9" fmla="*/ 7 h 162"/>
                  <a:gd name="T10" fmla="*/ 117 w 1054"/>
                  <a:gd name="T11" fmla="*/ 2 h 162"/>
                  <a:gd name="T12" fmla="*/ 40 w 1054"/>
                  <a:gd name="T13" fmla="*/ 16 h 162"/>
                  <a:gd name="T14" fmla="*/ 35 w 1054"/>
                  <a:gd name="T15" fmla="*/ 13 h 162"/>
                  <a:gd name="T16" fmla="*/ 4 w 1054"/>
                  <a:gd name="T17" fmla="*/ 0 h 162"/>
                  <a:gd name="T18" fmla="*/ 0 w 1054"/>
                  <a:gd name="T19" fmla="*/ 5 h 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4"/>
                  <a:gd name="T31" fmla="*/ 0 h 162"/>
                  <a:gd name="T32" fmla="*/ 1054 w 1054"/>
                  <a:gd name="T33" fmla="*/ 162 h 1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4" h="162">
                    <a:moveTo>
                      <a:pt x="0" y="48"/>
                    </a:moveTo>
                    <a:lnTo>
                      <a:pt x="332" y="160"/>
                    </a:lnTo>
                    <a:lnTo>
                      <a:pt x="337" y="162"/>
                    </a:lnTo>
                    <a:lnTo>
                      <a:pt x="343" y="162"/>
                    </a:lnTo>
                    <a:lnTo>
                      <a:pt x="1054" y="63"/>
                    </a:lnTo>
                    <a:lnTo>
                      <a:pt x="1054" y="20"/>
                    </a:lnTo>
                    <a:lnTo>
                      <a:pt x="360" y="142"/>
                    </a:lnTo>
                    <a:lnTo>
                      <a:pt x="315" y="119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9"/>
            <p:cNvGrpSpPr>
              <a:grpSpLocks noChangeAspect="1"/>
            </p:cNvGrpSpPr>
            <p:nvPr/>
          </p:nvGrpSpPr>
          <p:grpSpPr bwMode="auto">
            <a:xfrm rot="10800000" flipV="1">
              <a:off x="2951163" y="5053013"/>
              <a:ext cx="431800" cy="414337"/>
              <a:chOff x="4445" y="1570"/>
              <a:chExt cx="703" cy="675"/>
            </a:xfrm>
          </p:grpSpPr>
          <p:sp>
            <p:nvSpPr>
              <p:cNvPr id="66" name="AutoShape 60"/>
              <p:cNvSpPr>
                <a:spLocks noChangeAspect="1" noChangeArrowheads="1" noTextEdit="1"/>
              </p:cNvSpPr>
              <p:nvPr/>
            </p:nvSpPr>
            <p:spPr bwMode="auto">
              <a:xfrm flipH="1" flipV="1">
                <a:off x="4445" y="1570"/>
                <a:ext cx="703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 flipH="1">
                <a:off x="4565" y="1605"/>
                <a:ext cx="394" cy="507"/>
              </a:xfrm>
              <a:custGeom>
                <a:avLst/>
                <a:gdLst>
                  <a:gd name="T0" fmla="*/ 55 w 1182"/>
                  <a:gd name="T1" fmla="*/ 18 h 1520"/>
                  <a:gd name="T2" fmla="*/ 53 w 1182"/>
                  <a:gd name="T3" fmla="*/ 16 h 1520"/>
                  <a:gd name="T4" fmla="*/ 50 w 1182"/>
                  <a:gd name="T5" fmla="*/ 14 h 1520"/>
                  <a:gd name="T6" fmla="*/ 47 w 1182"/>
                  <a:gd name="T7" fmla="*/ 11 h 1520"/>
                  <a:gd name="T8" fmla="*/ 43 w 1182"/>
                  <a:gd name="T9" fmla="*/ 8 h 1520"/>
                  <a:gd name="T10" fmla="*/ 39 w 1182"/>
                  <a:gd name="T11" fmla="*/ 5 h 1520"/>
                  <a:gd name="T12" fmla="*/ 36 w 1182"/>
                  <a:gd name="T13" fmla="*/ 3 h 1520"/>
                  <a:gd name="T14" fmla="*/ 33 w 1182"/>
                  <a:gd name="T15" fmla="*/ 1 h 1520"/>
                  <a:gd name="T16" fmla="*/ 31 w 1182"/>
                  <a:gd name="T17" fmla="*/ 0 h 1520"/>
                  <a:gd name="T18" fmla="*/ 28 w 1182"/>
                  <a:gd name="T19" fmla="*/ 0 h 1520"/>
                  <a:gd name="T20" fmla="*/ 24 w 1182"/>
                  <a:gd name="T21" fmla="*/ 0 h 1520"/>
                  <a:gd name="T22" fmla="*/ 22 w 1182"/>
                  <a:gd name="T23" fmla="*/ 0 h 1520"/>
                  <a:gd name="T24" fmla="*/ 21 w 1182"/>
                  <a:gd name="T25" fmla="*/ 1 h 1520"/>
                  <a:gd name="T26" fmla="*/ 17 w 1182"/>
                  <a:gd name="T27" fmla="*/ 4 h 1520"/>
                  <a:gd name="T28" fmla="*/ 12 w 1182"/>
                  <a:gd name="T29" fmla="*/ 9 h 1520"/>
                  <a:gd name="T30" fmla="*/ 8 w 1182"/>
                  <a:gd name="T31" fmla="*/ 14 h 1520"/>
                  <a:gd name="T32" fmla="*/ 7 w 1182"/>
                  <a:gd name="T33" fmla="*/ 17 h 1520"/>
                  <a:gd name="T34" fmla="*/ 4 w 1182"/>
                  <a:gd name="T35" fmla="*/ 27 h 1520"/>
                  <a:gd name="T36" fmla="*/ 1 w 1182"/>
                  <a:gd name="T37" fmla="*/ 43 h 1520"/>
                  <a:gd name="T38" fmla="*/ 0 w 1182"/>
                  <a:gd name="T39" fmla="*/ 62 h 1520"/>
                  <a:gd name="T40" fmla="*/ 2 w 1182"/>
                  <a:gd name="T41" fmla="*/ 76 h 1520"/>
                  <a:gd name="T42" fmla="*/ 4 w 1182"/>
                  <a:gd name="T43" fmla="*/ 85 h 1520"/>
                  <a:gd name="T44" fmla="*/ 7 w 1182"/>
                  <a:gd name="T45" fmla="*/ 94 h 1520"/>
                  <a:gd name="T46" fmla="*/ 9 w 1182"/>
                  <a:gd name="T47" fmla="*/ 104 h 1520"/>
                  <a:gd name="T48" fmla="*/ 13 w 1182"/>
                  <a:gd name="T49" fmla="*/ 113 h 1520"/>
                  <a:gd name="T50" fmla="*/ 17 w 1182"/>
                  <a:gd name="T51" fmla="*/ 121 h 1520"/>
                  <a:gd name="T52" fmla="*/ 23 w 1182"/>
                  <a:gd name="T53" fmla="*/ 130 h 1520"/>
                  <a:gd name="T54" fmla="*/ 29 w 1182"/>
                  <a:gd name="T55" fmla="*/ 138 h 1520"/>
                  <a:gd name="T56" fmla="*/ 37 w 1182"/>
                  <a:gd name="T57" fmla="*/ 145 h 1520"/>
                  <a:gd name="T58" fmla="*/ 44 w 1182"/>
                  <a:gd name="T59" fmla="*/ 151 h 1520"/>
                  <a:gd name="T60" fmla="*/ 50 w 1182"/>
                  <a:gd name="T61" fmla="*/ 155 h 1520"/>
                  <a:gd name="T62" fmla="*/ 54 w 1182"/>
                  <a:gd name="T63" fmla="*/ 158 h 1520"/>
                  <a:gd name="T64" fmla="*/ 57 w 1182"/>
                  <a:gd name="T65" fmla="*/ 160 h 1520"/>
                  <a:gd name="T66" fmla="*/ 60 w 1182"/>
                  <a:gd name="T67" fmla="*/ 161 h 1520"/>
                  <a:gd name="T68" fmla="*/ 61 w 1182"/>
                  <a:gd name="T69" fmla="*/ 161 h 1520"/>
                  <a:gd name="T70" fmla="*/ 62 w 1182"/>
                  <a:gd name="T71" fmla="*/ 162 h 1520"/>
                  <a:gd name="T72" fmla="*/ 98 w 1182"/>
                  <a:gd name="T73" fmla="*/ 169 h 1520"/>
                  <a:gd name="T74" fmla="*/ 120 w 1182"/>
                  <a:gd name="T75" fmla="*/ 165 h 1520"/>
                  <a:gd name="T76" fmla="*/ 123 w 1182"/>
                  <a:gd name="T77" fmla="*/ 164 h 1520"/>
                  <a:gd name="T78" fmla="*/ 127 w 1182"/>
                  <a:gd name="T79" fmla="*/ 161 h 1520"/>
                  <a:gd name="T80" fmla="*/ 131 w 1182"/>
                  <a:gd name="T81" fmla="*/ 157 h 1520"/>
                  <a:gd name="T82" fmla="*/ 131 w 1182"/>
                  <a:gd name="T83" fmla="*/ 148 h 1520"/>
                  <a:gd name="T84" fmla="*/ 129 w 1182"/>
                  <a:gd name="T85" fmla="*/ 136 h 1520"/>
                  <a:gd name="T86" fmla="*/ 125 w 1182"/>
                  <a:gd name="T87" fmla="*/ 124 h 1520"/>
                  <a:gd name="T88" fmla="*/ 121 w 1182"/>
                  <a:gd name="T89" fmla="*/ 113 h 1520"/>
                  <a:gd name="T90" fmla="*/ 119 w 1182"/>
                  <a:gd name="T91" fmla="*/ 109 h 1520"/>
                  <a:gd name="T92" fmla="*/ 117 w 1182"/>
                  <a:gd name="T93" fmla="*/ 104 h 1520"/>
                  <a:gd name="T94" fmla="*/ 114 w 1182"/>
                  <a:gd name="T95" fmla="*/ 98 h 1520"/>
                  <a:gd name="T96" fmla="*/ 110 w 1182"/>
                  <a:gd name="T97" fmla="*/ 90 h 1520"/>
                  <a:gd name="T98" fmla="*/ 105 w 1182"/>
                  <a:gd name="T99" fmla="*/ 81 h 1520"/>
                  <a:gd name="T100" fmla="*/ 99 w 1182"/>
                  <a:gd name="T101" fmla="*/ 73 h 1520"/>
                  <a:gd name="T102" fmla="*/ 93 w 1182"/>
                  <a:gd name="T103" fmla="*/ 64 h 1520"/>
                  <a:gd name="T104" fmla="*/ 87 w 1182"/>
                  <a:gd name="T105" fmla="*/ 55 h 1520"/>
                  <a:gd name="T106" fmla="*/ 81 w 1182"/>
                  <a:gd name="T107" fmla="*/ 47 h 1520"/>
                  <a:gd name="T108" fmla="*/ 75 w 1182"/>
                  <a:gd name="T109" fmla="*/ 41 h 1520"/>
                  <a:gd name="T110" fmla="*/ 70 w 1182"/>
                  <a:gd name="T111" fmla="*/ 34 h 1520"/>
                  <a:gd name="T112" fmla="*/ 65 w 1182"/>
                  <a:gd name="T113" fmla="*/ 29 h 1520"/>
                  <a:gd name="T114" fmla="*/ 62 w 1182"/>
                  <a:gd name="T115" fmla="*/ 25 h 1520"/>
                  <a:gd name="T116" fmla="*/ 58 w 1182"/>
                  <a:gd name="T117" fmla="*/ 21 h 1520"/>
                  <a:gd name="T118" fmla="*/ 56 w 1182"/>
                  <a:gd name="T119" fmla="*/ 19 h 1520"/>
                  <a:gd name="T120" fmla="*/ 55 w 1182"/>
                  <a:gd name="T121" fmla="*/ 18 h 15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2"/>
                  <a:gd name="T184" fmla="*/ 0 h 1520"/>
                  <a:gd name="T185" fmla="*/ 1182 w 1182"/>
                  <a:gd name="T186" fmla="*/ 1520 h 15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2" h="1520">
                    <a:moveTo>
                      <a:pt x="495" y="159"/>
                    </a:moveTo>
                    <a:lnTo>
                      <a:pt x="493" y="158"/>
                    </a:lnTo>
                    <a:lnTo>
                      <a:pt x="488" y="152"/>
                    </a:lnTo>
                    <a:lnTo>
                      <a:pt x="479" y="146"/>
                    </a:lnTo>
                    <a:lnTo>
                      <a:pt x="468" y="137"/>
                    </a:lnTo>
                    <a:lnTo>
                      <a:pt x="454" y="127"/>
                    </a:lnTo>
                    <a:lnTo>
                      <a:pt x="438" y="114"/>
                    </a:lnTo>
                    <a:lnTo>
                      <a:pt x="421" y="101"/>
                    </a:lnTo>
                    <a:lnTo>
                      <a:pt x="404" y="88"/>
                    </a:lnTo>
                    <a:lnTo>
                      <a:pt x="386" y="75"/>
                    </a:lnTo>
                    <a:lnTo>
                      <a:pt x="368" y="62"/>
                    </a:lnTo>
                    <a:lnTo>
                      <a:pt x="351" y="49"/>
                    </a:lnTo>
                    <a:lnTo>
                      <a:pt x="335" y="37"/>
                    </a:lnTo>
                    <a:lnTo>
                      <a:pt x="321" y="27"/>
                    </a:lnTo>
                    <a:lnTo>
                      <a:pt x="308" y="18"/>
                    </a:lnTo>
                    <a:lnTo>
                      <a:pt x="299" y="12"/>
                    </a:lnTo>
                    <a:lnTo>
                      <a:pt x="292" y="8"/>
                    </a:lnTo>
                    <a:lnTo>
                      <a:pt x="281" y="3"/>
                    </a:lnTo>
                    <a:lnTo>
                      <a:pt x="266" y="1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7" y="1"/>
                    </a:lnTo>
                    <a:lnTo>
                      <a:pt x="203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8"/>
                    </a:lnTo>
                    <a:lnTo>
                      <a:pt x="172" y="20"/>
                    </a:lnTo>
                    <a:lnTo>
                      <a:pt x="153" y="40"/>
                    </a:lnTo>
                    <a:lnTo>
                      <a:pt x="131" y="62"/>
                    </a:lnTo>
                    <a:lnTo>
                      <a:pt x="109" y="85"/>
                    </a:lnTo>
                    <a:lnTo>
                      <a:pt x="89" y="107"/>
                    </a:lnTo>
                    <a:lnTo>
                      <a:pt x="76" y="126"/>
                    </a:lnTo>
                    <a:lnTo>
                      <a:pt x="70" y="139"/>
                    </a:lnTo>
                    <a:lnTo>
                      <a:pt x="66" y="152"/>
                    </a:lnTo>
                    <a:lnTo>
                      <a:pt x="54" y="188"/>
                    </a:lnTo>
                    <a:lnTo>
                      <a:pt x="40" y="242"/>
                    </a:lnTo>
                    <a:lnTo>
                      <a:pt x="24" y="311"/>
                    </a:lnTo>
                    <a:lnTo>
                      <a:pt x="10" y="389"/>
                    </a:lnTo>
                    <a:lnTo>
                      <a:pt x="1" y="473"/>
                    </a:lnTo>
                    <a:lnTo>
                      <a:pt x="0" y="559"/>
                    </a:lnTo>
                    <a:lnTo>
                      <a:pt x="11" y="643"/>
                    </a:lnTo>
                    <a:lnTo>
                      <a:pt x="19" y="684"/>
                    </a:lnTo>
                    <a:lnTo>
                      <a:pt x="29" y="725"/>
                    </a:lnTo>
                    <a:lnTo>
                      <a:pt x="37" y="767"/>
                    </a:lnTo>
                    <a:lnTo>
                      <a:pt x="48" y="807"/>
                    </a:lnTo>
                    <a:lnTo>
                      <a:pt x="59" y="849"/>
                    </a:lnTo>
                    <a:lnTo>
                      <a:pt x="70" y="890"/>
                    </a:lnTo>
                    <a:lnTo>
                      <a:pt x="84" y="931"/>
                    </a:lnTo>
                    <a:lnTo>
                      <a:pt x="98" y="972"/>
                    </a:lnTo>
                    <a:lnTo>
                      <a:pt x="115" y="1012"/>
                    </a:lnTo>
                    <a:lnTo>
                      <a:pt x="133" y="1052"/>
                    </a:lnTo>
                    <a:lnTo>
                      <a:pt x="154" y="1091"/>
                    </a:lnTo>
                    <a:lnTo>
                      <a:pt x="178" y="1129"/>
                    </a:lnTo>
                    <a:lnTo>
                      <a:pt x="203" y="1166"/>
                    </a:lnTo>
                    <a:lnTo>
                      <a:pt x="232" y="1202"/>
                    </a:lnTo>
                    <a:lnTo>
                      <a:pt x="265" y="1238"/>
                    </a:lnTo>
                    <a:lnTo>
                      <a:pt x="300" y="1272"/>
                    </a:lnTo>
                    <a:lnTo>
                      <a:pt x="335" y="1302"/>
                    </a:lnTo>
                    <a:lnTo>
                      <a:pt x="368" y="1330"/>
                    </a:lnTo>
                    <a:lnTo>
                      <a:pt x="397" y="1354"/>
                    </a:lnTo>
                    <a:lnTo>
                      <a:pt x="423" y="1375"/>
                    </a:lnTo>
                    <a:lnTo>
                      <a:pt x="446" y="1392"/>
                    </a:lnTo>
                    <a:lnTo>
                      <a:pt x="468" y="1407"/>
                    </a:lnTo>
                    <a:lnTo>
                      <a:pt x="486" y="1419"/>
                    </a:lnTo>
                    <a:lnTo>
                      <a:pt x="502" y="1429"/>
                    </a:lnTo>
                    <a:lnTo>
                      <a:pt x="514" y="1437"/>
                    </a:lnTo>
                    <a:lnTo>
                      <a:pt x="526" y="1443"/>
                    </a:lnTo>
                    <a:lnTo>
                      <a:pt x="536" y="1448"/>
                    </a:lnTo>
                    <a:lnTo>
                      <a:pt x="543" y="1450"/>
                    </a:lnTo>
                    <a:lnTo>
                      <a:pt x="548" y="1452"/>
                    </a:lnTo>
                    <a:lnTo>
                      <a:pt x="552" y="1453"/>
                    </a:lnTo>
                    <a:lnTo>
                      <a:pt x="554" y="1454"/>
                    </a:lnTo>
                    <a:lnTo>
                      <a:pt x="555" y="1454"/>
                    </a:lnTo>
                    <a:lnTo>
                      <a:pt x="881" y="1520"/>
                    </a:lnTo>
                    <a:lnTo>
                      <a:pt x="1078" y="1481"/>
                    </a:lnTo>
                    <a:lnTo>
                      <a:pt x="1082" y="1481"/>
                    </a:lnTo>
                    <a:lnTo>
                      <a:pt x="1092" y="1479"/>
                    </a:lnTo>
                    <a:lnTo>
                      <a:pt x="1108" y="1474"/>
                    </a:lnTo>
                    <a:lnTo>
                      <a:pt x="1128" y="1465"/>
                    </a:lnTo>
                    <a:lnTo>
                      <a:pt x="1146" y="1452"/>
                    </a:lnTo>
                    <a:lnTo>
                      <a:pt x="1163" y="1434"/>
                    </a:lnTo>
                    <a:lnTo>
                      <a:pt x="1175" y="1409"/>
                    </a:lnTo>
                    <a:lnTo>
                      <a:pt x="1182" y="1376"/>
                    </a:lnTo>
                    <a:lnTo>
                      <a:pt x="1181" y="1333"/>
                    </a:lnTo>
                    <a:lnTo>
                      <a:pt x="1171" y="1282"/>
                    </a:lnTo>
                    <a:lnTo>
                      <a:pt x="1157" y="1226"/>
                    </a:lnTo>
                    <a:lnTo>
                      <a:pt x="1139" y="1168"/>
                    </a:lnTo>
                    <a:lnTo>
                      <a:pt x="1121" y="1112"/>
                    </a:lnTo>
                    <a:lnTo>
                      <a:pt x="1103" y="1061"/>
                    </a:lnTo>
                    <a:lnTo>
                      <a:pt x="1088" y="1020"/>
                    </a:lnTo>
                    <a:lnTo>
                      <a:pt x="1078" y="991"/>
                    </a:lnTo>
                    <a:lnTo>
                      <a:pt x="1072" y="977"/>
                    </a:lnTo>
                    <a:lnTo>
                      <a:pt x="1064" y="959"/>
                    </a:lnTo>
                    <a:lnTo>
                      <a:pt x="1053" y="936"/>
                    </a:lnTo>
                    <a:lnTo>
                      <a:pt x="1040" y="909"/>
                    </a:lnTo>
                    <a:lnTo>
                      <a:pt x="1024" y="878"/>
                    </a:lnTo>
                    <a:lnTo>
                      <a:pt x="1007" y="845"/>
                    </a:lnTo>
                    <a:lnTo>
                      <a:pt x="987" y="809"/>
                    </a:lnTo>
                    <a:lnTo>
                      <a:pt x="966" y="772"/>
                    </a:lnTo>
                    <a:lnTo>
                      <a:pt x="944" y="733"/>
                    </a:lnTo>
                    <a:lnTo>
                      <a:pt x="919" y="693"/>
                    </a:lnTo>
                    <a:lnTo>
                      <a:pt x="894" y="653"/>
                    </a:lnTo>
                    <a:lnTo>
                      <a:pt x="867" y="613"/>
                    </a:lnTo>
                    <a:lnTo>
                      <a:pt x="841" y="572"/>
                    </a:lnTo>
                    <a:lnTo>
                      <a:pt x="813" y="534"/>
                    </a:lnTo>
                    <a:lnTo>
                      <a:pt x="785" y="496"/>
                    </a:lnTo>
                    <a:lnTo>
                      <a:pt x="757" y="461"/>
                    </a:lnTo>
                    <a:lnTo>
                      <a:pt x="729" y="426"/>
                    </a:lnTo>
                    <a:lnTo>
                      <a:pt x="703" y="395"/>
                    </a:lnTo>
                    <a:lnTo>
                      <a:pt x="677" y="365"/>
                    </a:lnTo>
                    <a:lnTo>
                      <a:pt x="653" y="336"/>
                    </a:lnTo>
                    <a:lnTo>
                      <a:pt x="629" y="309"/>
                    </a:lnTo>
                    <a:lnTo>
                      <a:pt x="608" y="284"/>
                    </a:lnTo>
                    <a:lnTo>
                      <a:pt x="588" y="262"/>
                    </a:lnTo>
                    <a:lnTo>
                      <a:pt x="570" y="240"/>
                    </a:lnTo>
                    <a:lnTo>
                      <a:pt x="554" y="222"/>
                    </a:lnTo>
                    <a:lnTo>
                      <a:pt x="539" y="205"/>
                    </a:lnTo>
                    <a:lnTo>
                      <a:pt x="526" y="192"/>
                    </a:lnTo>
                    <a:lnTo>
                      <a:pt x="516" y="180"/>
                    </a:lnTo>
                    <a:lnTo>
                      <a:pt x="507" y="170"/>
                    </a:lnTo>
                    <a:lnTo>
                      <a:pt x="501" y="164"/>
                    </a:lnTo>
                    <a:lnTo>
                      <a:pt x="496" y="160"/>
                    </a:lnTo>
                    <a:lnTo>
                      <a:pt x="495" y="1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4613" y="1599"/>
                <a:ext cx="346" cy="495"/>
              </a:xfrm>
              <a:custGeom>
                <a:avLst/>
                <a:gdLst>
                  <a:gd name="T0" fmla="*/ 5 w 1040"/>
                  <a:gd name="T1" fmla="*/ 0 h 1485"/>
                  <a:gd name="T2" fmla="*/ 1 w 1040"/>
                  <a:gd name="T3" fmla="*/ 4 h 1485"/>
                  <a:gd name="T4" fmla="*/ 0 w 1040"/>
                  <a:gd name="T5" fmla="*/ 11 h 1485"/>
                  <a:gd name="T6" fmla="*/ 2 w 1040"/>
                  <a:gd name="T7" fmla="*/ 19 h 1485"/>
                  <a:gd name="T8" fmla="*/ 6 w 1040"/>
                  <a:gd name="T9" fmla="*/ 31 h 1485"/>
                  <a:gd name="T10" fmla="*/ 12 w 1040"/>
                  <a:gd name="T11" fmla="*/ 46 h 1485"/>
                  <a:gd name="T12" fmla="*/ 17 w 1040"/>
                  <a:gd name="T13" fmla="*/ 60 h 1485"/>
                  <a:gd name="T14" fmla="*/ 22 w 1040"/>
                  <a:gd name="T15" fmla="*/ 71 h 1485"/>
                  <a:gd name="T16" fmla="*/ 25 w 1040"/>
                  <a:gd name="T17" fmla="*/ 77 h 1485"/>
                  <a:gd name="T18" fmla="*/ 31 w 1040"/>
                  <a:gd name="T19" fmla="*/ 87 h 1485"/>
                  <a:gd name="T20" fmla="*/ 38 w 1040"/>
                  <a:gd name="T21" fmla="*/ 100 h 1485"/>
                  <a:gd name="T22" fmla="*/ 46 w 1040"/>
                  <a:gd name="T23" fmla="*/ 112 h 1485"/>
                  <a:gd name="T24" fmla="*/ 54 w 1040"/>
                  <a:gd name="T25" fmla="*/ 123 h 1485"/>
                  <a:gd name="T26" fmla="*/ 59 w 1040"/>
                  <a:gd name="T27" fmla="*/ 130 h 1485"/>
                  <a:gd name="T28" fmla="*/ 65 w 1040"/>
                  <a:gd name="T29" fmla="*/ 137 h 1485"/>
                  <a:gd name="T30" fmla="*/ 69 w 1040"/>
                  <a:gd name="T31" fmla="*/ 144 h 1485"/>
                  <a:gd name="T32" fmla="*/ 75 w 1040"/>
                  <a:gd name="T33" fmla="*/ 150 h 1485"/>
                  <a:gd name="T34" fmla="*/ 80 w 1040"/>
                  <a:gd name="T35" fmla="*/ 155 h 1485"/>
                  <a:gd name="T36" fmla="*/ 86 w 1040"/>
                  <a:gd name="T37" fmla="*/ 159 h 1485"/>
                  <a:gd name="T38" fmla="*/ 92 w 1040"/>
                  <a:gd name="T39" fmla="*/ 161 h 1485"/>
                  <a:gd name="T40" fmla="*/ 98 w 1040"/>
                  <a:gd name="T41" fmla="*/ 163 h 1485"/>
                  <a:gd name="T42" fmla="*/ 103 w 1040"/>
                  <a:gd name="T43" fmla="*/ 165 h 1485"/>
                  <a:gd name="T44" fmla="*/ 107 w 1040"/>
                  <a:gd name="T45" fmla="*/ 165 h 1485"/>
                  <a:gd name="T46" fmla="*/ 110 w 1040"/>
                  <a:gd name="T47" fmla="*/ 164 h 1485"/>
                  <a:gd name="T48" fmla="*/ 113 w 1040"/>
                  <a:gd name="T49" fmla="*/ 161 h 1485"/>
                  <a:gd name="T50" fmla="*/ 115 w 1040"/>
                  <a:gd name="T51" fmla="*/ 155 h 1485"/>
                  <a:gd name="T52" fmla="*/ 114 w 1040"/>
                  <a:gd name="T53" fmla="*/ 145 h 1485"/>
                  <a:gd name="T54" fmla="*/ 112 w 1040"/>
                  <a:gd name="T55" fmla="*/ 136 h 1485"/>
                  <a:gd name="T56" fmla="*/ 108 w 1040"/>
                  <a:gd name="T57" fmla="*/ 125 h 1485"/>
                  <a:gd name="T58" fmla="*/ 103 w 1040"/>
                  <a:gd name="T59" fmla="*/ 112 h 1485"/>
                  <a:gd name="T60" fmla="*/ 97 w 1040"/>
                  <a:gd name="T61" fmla="*/ 99 h 1485"/>
                  <a:gd name="T62" fmla="*/ 92 w 1040"/>
                  <a:gd name="T63" fmla="*/ 87 h 1485"/>
                  <a:gd name="T64" fmla="*/ 87 w 1040"/>
                  <a:gd name="T65" fmla="*/ 78 h 1485"/>
                  <a:gd name="T66" fmla="*/ 80 w 1040"/>
                  <a:gd name="T67" fmla="*/ 68 h 1485"/>
                  <a:gd name="T68" fmla="*/ 73 w 1040"/>
                  <a:gd name="T69" fmla="*/ 58 h 1485"/>
                  <a:gd name="T70" fmla="*/ 66 w 1040"/>
                  <a:gd name="T71" fmla="*/ 49 h 1485"/>
                  <a:gd name="T72" fmla="*/ 61 w 1040"/>
                  <a:gd name="T73" fmla="*/ 43 h 1485"/>
                  <a:gd name="T74" fmla="*/ 57 w 1040"/>
                  <a:gd name="T75" fmla="*/ 40 h 1485"/>
                  <a:gd name="T76" fmla="*/ 51 w 1040"/>
                  <a:gd name="T77" fmla="*/ 34 h 1485"/>
                  <a:gd name="T78" fmla="*/ 43 w 1040"/>
                  <a:gd name="T79" fmla="*/ 26 h 1485"/>
                  <a:gd name="T80" fmla="*/ 35 w 1040"/>
                  <a:gd name="T81" fmla="*/ 17 h 1485"/>
                  <a:gd name="T82" fmla="*/ 27 w 1040"/>
                  <a:gd name="T83" fmla="*/ 10 h 1485"/>
                  <a:gd name="T84" fmla="*/ 22 w 1040"/>
                  <a:gd name="T85" fmla="*/ 5 h 1485"/>
                  <a:gd name="T86" fmla="*/ 14 w 1040"/>
                  <a:gd name="T87" fmla="*/ 2 h 1485"/>
                  <a:gd name="T88" fmla="*/ 8 w 1040"/>
                  <a:gd name="T89" fmla="*/ 0 h 14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1485"/>
                  <a:gd name="T137" fmla="*/ 1040 w 1040"/>
                  <a:gd name="T138" fmla="*/ 1485 h 14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1485">
                    <a:moveTo>
                      <a:pt x="56" y="0"/>
                    </a:moveTo>
                    <a:lnTo>
                      <a:pt x="53" y="1"/>
                    </a:lnTo>
                    <a:lnTo>
                      <a:pt x="45" y="4"/>
                    </a:lnTo>
                    <a:lnTo>
                      <a:pt x="36" y="11"/>
                    </a:lnTo>
                    <a:lnTo>
                      <a:pt x="24" y="20"/>
                    </a:lnTo>
                    <a:lnTo>
                      <a:pt x="13" y="33"/>
                    </a:lnTo>
                    <a:lnTo>
                      <a:pt x="4" y="49"/>
                    </a:lnTo>
                    <a:lnTo>
                      <a:pt x="0" y="70"/>
                    </a:lnTo>
                    <a:lnTo>
                      <a:pt x="0" y="95"/>
                    </a:lnTo>
                    <a:lnTo>
                      <a:pt x="3" y="112"/>
                    </a:lnTo>
                    <a:lnTo>
                      <a:pt x="10" y="136"/>
                    </a:lnTo>
                    <a:lnTo>
                      <a:pt x="19" y="167"/>
                    </a:lnTo>
                    <a:lnTo>
                      <a:pt x="30" y="202"/>
                    </a:lnTo>
                    <a:lnTo>
                      <a:pt x="43" y="240"/>
                    </a:lnTo>
                    <a:lnTo>
                      <a:pt x="58" y="283"/>
                    </a:lnTo>
                    <a:lnTo>
                      <a:pt x="74" y="328"/>
                    </a:lnTo>
                    <a:lnTo>
                      <a:pt x="90" y="372"/>
                    </a:lnTo>
                    <a:lnTo>
                      <a:pt x="107" y="418"/>
                    </a:lnTo>
                    <a:lnTo>
                      <a:pt x="124" y="463"/>
                    </a:lnTo>
                    <a:lnTo>
                      <a:pt x="140" y="505"/>
                    </a:lnTo>
                    <a:lnTo>
                      <a:pt x="156" y="544"/>
                    </a:lnTo>
                    <a:lnTo>
                      <a:pt x="170" y="581"/>
                    </a:lnTo>
                    <a:lnTo>
                      <a:pt x="183" y="611"/>
                    </a:lnTo>
                    <a:lnTo>
                      <a:pt x="194" y="637"/>
                    </a:lnTo>
                    <a:lnTo>
                      <a:pt x="202" y="655"/>
                    </a:lnTo>
                    <a:lnTo>
                      <a:pt x="212" y="672"/>
                    </a:lnTo>
                    <a:lnTo>
                      <a:pt x="224" y="695"/>
                    </a:lnTo>
                    <a:lnTo>
                      <a:pt x="239" y="722"/>
                    </a:lnTo>
                    <a:lnTo>
                      <a:pt x="257" y="753"/>
                    </a:lnTo>
                    <a:lnTo>
                      <a:pt x="277" y="787"/>
                    </a:lnTo>
                    <a:lnTo>
                      <a:pt x="298" y="823"/>
                    </a:lnTo>
                    <a:lnTo>
                      <a:pt x="320" y="860"/>
                    </a:lnTo>
                    <a:lnTo>
                      <a:pt x="344" y="898"/>
                    </a:lnTo>
                    <a:lnTo>
                      <a:pt x="368" y="938"/>
                    </a:lnTo>
                    <a:lnTo>
                      <a:pt x="393" y="976"/>
                    </a:lnTo>
                    <a:lnTo>
                      <a:pt x="417" y="1012"/>
                    </a:lnTo>
                    <a:lnTo>
                      <a:pt x="440" y="1047"/>
                    </a:lnTo>
                    <a:lnTo>
                      <a:pt x="463" y="1080"/>
                    </a:lnTo>
                    <a:lnTo>
                      <a:pt x="484" y="1109"/>
                    </a:lnTo>
                    <a:lnTo>
                      <a:pt x="503" y="1134"/>
                    </a:lnTo>
                    <a:lnTo>
                      <a:pt x="520" y="1155"/>
                    </a:lnTo>
                    <a:lnTo>
                      <a:pt x="536" y="1173"/>
                    </a:lnTo>
                    <a:lnTo>
                      <a:pt x="551" y="1192"/>
                    </a:lnTo>
                    <a:lnTo>
                      <a:pt x="567" y="1212"/>
                    </a:lnTo>
                    <a:lnTo>
                      <a:pt x="582" y="1231"/>
                    </a:lnTo>
                    <a:lnTo>
                      <a:pt x="597" y="1251"/>
                    </a:lnTo>
                    <a:lnTo>
                      <a:pt x="612" y="1272"/>
                    </a:lnTo>
                    <a:lnTo>
                      <a:pt x="626" y="1292"/>
                    </a:lnTo>
                    <a:lnTo>
                      <a:pt x="641" y="1311"/>
                    </a:lnTo>
                    <a:lnTo>
                      <a:pt x="657" y="1329"/>
                    </a:lnTo>
                    <a:lnTo>
                      <a:pt x="673" y="1347"/>
                    </a:lnTo>
                    <a:lnTo>
                      <a:pt x="689" y="1364"/>
                    </a:lnTo>
                    <a:lnTo>
                      <a:pt x="706" y="1380"/>
                    </a:lnTo>
                    <a:lnTo>
                      <a:pt x="723" y="1394"/>
                    </a:lnTo>
                    <a:lnTo>
                      <a:pt x="740" y="1407"/>
                    </a:lnTo>
                    <a:lnTo>
                      <a:pt x="759" y="1418"/>
                    </a:lnTo>
                    <a:lnTo>
                      <a:pt x="778" y="1427"/>
                    </a:lnTo>
                    <a:lnTo>
                      <a:pt x="797" y="1434"/>
                    </a:lnTo>
                    <a:lnTo>
                      <a:pt x="817" y="1442"/>
                    </a:lnTo>
                    <a:lnTo>
                      <a:pt x="835" y="1449"/>
                    </a:lnTo>
                    <a:lnTo>
                      <a:pt x="853" y="1456"/>
                    </a:lnTo>
                    <a:lnTo>
                      <a:pt x="870" y="1462"/>
                    </a:lnTo>
                    <a:lnTo>
                      <a:pt x="886" y="1468"/>
                    </a:lnTo>
                    <a:lnTo>
                      <a:pt x="902" y="1472"/>
                    </a:lnTo>
                    <a:lnTo>
                      <a:pt x="916" y="1477"/>
                    </a:lnTo>
                    <a:lnTo>
                      <a:pt x="930" y="1481"/>
                    </a:lnTo>
                    <a:lnTo>
                      <a:pt x="943" y="1483"/>
                    </a:lnTo>
                    <a:lnTo>
                      <a:pt x="956" y="1484"/>
                    </a:lnTo>
                    <a:lnTo>
                      <a:pt x="966" y="1485"/>
                    </a:lnTo>
                    <a:lnTo>
                      <a:pt x="977" y="1484"/>
                    </a:lnTo>
                    <a:lnTo>
                      <a:pt x="986" y="1483"/>
                    </a:lnTo>
                    <a:lnTo>
                      <a:pt x="994" y="1480"/>
                    </a:lnTo>
                    <a:lnTo>
                      <a:pt x="1000" y="1476"/>
                    </a:lnTo>
                    <a:lnTo>
                      <a:pt x="1012" y="1465"/>
                    </a:lnTo>
                    <a:lnTo>
                      <a:pt x="1022" y="1451"/>
                    </a:lnTo>
                    <a:lnTo>
                      <a:pt x="1029" y="1435"/>
                    </a:lnTo>
                    <a:lnTo>
                      <a:pt x="1035" y="1416"/>
                    </a:lnTo>
                    <a:lnTo>
                      <a:pt x="1039" y="1394"/>
                    </a:lnTo>
                    <a:lnTo>
                      <a:pt x="1040" y="1367"/>
                    </a:lnTo>
                    <a:lnTo>
                      <a:pt x="1038" y="1336"/>
                    </a:lnTo>
                    <a:lnTo>
                      <a:pt x="1033" y="1302"/>
                    </a:lnTo>
                    <a:lnTo>
                      <a:pt x="1029" y="1282"/>
                    </a:lnTo>
                    <a:lnTo>
                      <a:pt x="1023" y="1257"/>
                    </a:lnTo>
                    <a:lnTo>
                      <a:pt x="1014" y="1228"/>
                    </a:lnTo>
                    <a:lnTo>
                      <a:pt x="1004" y="1196"/>
                    </a:lnTo>
                    <a:lnTo>
                      <a:pt x="992" y="1161"/>
                    </a:lnTo>
                    <a:lnTo>
                      <a:pt x="978" y="1125"/>
                    </a:lnTo>
                    <a:lnTo>
                      <a:pt x="963" y="1087"/>
                    </a:lnTo>
                    <a:lnTo>
                      <a:pt x="948" y="1046"/>
                    </a:lnTo>
                    <a:lnTo>
                      <a:pt x="932" y="1007"/>
                    </a:lnTo>
                    <a:lnTo>
                      <a:pt x="915" y="966"/>
                    </a:lnTo>
                    <a:lnTo>
                      <a:pt x="898" y="927"/>
                    </a:lnTo>
                    <a:lnTo>
                      <a:pt x="881" y="889"/>
                    </a:lnTo>
                    <a:lnTo>
                      <a:pt x="864" y="852"/>
                    </a:lnTo>
                    <a:lnTo>
                      <a:pt x="848" y="817"/>
                    </a:lnTo>
                    <a:lnTo>
                      <a:pt x="833" y="785"/>
                    </a:lnTo>
                    <a:lnTo>
                      <a:pt x="818" y="756"/>
                    </a:lnTo>
                    <a:lnTo>
                      <a:pt x="802" y="728"/>
                    </a:lnTo>
                    <a:lnTo>
                      <a:pt x="785" y="700"/>
                    </a:lnTo>
                    <a:lnTo>
                      <a:pt x="766" y="670"/>
                    </a:lnTo>
                    <a:lnTo>
                      <a:pt x="745" y="640"/>
                    </a:lnTo>
                    <a:lnTo>
                      <a:pt x="724" y="609"/>
                    </a:lnTo>
                    <a:lnTo>
                      <a:pt x="702" y="579"/>
                    </a:lnTo>
                    <a:lnTo>
                      <a:pt x="680" y="550"/>
                    </a:lnTo>
                    <a:lnTo>
                      <a:pt x="658" y="521"/>
                    </a:lnTo>
                    <a:lnTo>
                      <a:pt x="637" y="493"/>
                    </a:lnTo>
                    <a:lnTo>
                      <a:pt x="616" y="468"/>
                    </a:lnTo>
                    <a:lnTo>
                      <a:pt x="596" y="444"/>
                    </a:lnTo>
                    <a:lnTo>
                      <a:pt x="578" y="423"/>
                    </a:lnTo>
                    <a:lnTo>
                      <a:pt x="561" y="404"/>
                    </a:lnTo>
                    <a:lnTo>
                      <a:pt x="546" y="388"/>
                    </a:lnTo>
                    <a:lnTo>
                      <a:pt x="533" y="375"/>
                    </a:lnTo>
                    <a:lnTo>
                      <a:pt x="523" y="367"/>
                    </a:lnTo>
                    <a:lnTo>
                      <a:pt x="513" y="357"/>
                    </a:lnTo>
                    <a:lnTo>
                      <a:pt x="499" y="345"/>
                    </a:lnTo>
                    <a:lnTo>
                      <a:pt x="482" y="327"/>
                    </a:lnTo>
                    <a:lnTo>
                      <a:pt x="462" y="306"/>
                    </a:lnTo>
                    <a:lnTo>
                      <a:pt x="439" y="284"/>
                    </a:lnTo>
                    <a:lnTo>
                      <a:pt x="416" y="260"/>
                    </a:lnTo>
                    <a:lnTo>
                      <a:pt x="392" y="233"/>
                    </a:lnTo>
                    <a:lnTo>
                      <a:pt x="366" y="206"/>
                    </a:lnTo>
                    <a:lnTo>
                      <a:pt x="341" y="181"/>
                    </a:lnTo>
                    <a:lnTo>
                      <a:pt x="315" y="154"/>
                    </a:lnTo>
                    <a:lnTo>
                      <a:pt x="291" y="130"/>
                    </a:lnTo>
                    <a:lnTo>
                      <a:pt x="267" y="108"/>
                    </a:lnTo>
                    <a:lnTo>
                      <a:pt x="246" y="87"/>
                    </a:lnTo>
                    <a:lnTo>
                      <a:pt x="226" y="70"/>
                    </a:lnTo>
                    <a:lnTo>
                      <a:pt x="210" y="58"/>
                    </a:lnTo>
                    <a:lnTo>
                      <a:pt x="196" y="49"/>
                    </a:lnTo>
                    <a:lnTo>
                      <a:pt x="173" y="37"/>
                    </a:lnTo>
                    <a:lnTo>
                      <a:pt x="148" y="28"/>
                    </a:lnTo>
                    <a:lnTo>
                      <a:pt x="125" y="19"/>
                    </a:lnTo>
                    <a:lnTo>
                      <a:pt x="103" y="12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4674" y="2165"/>
                <a:ext cx="459" cy="45"/>
              </a:xfrm>
              <a:custGeom>
                <a:avLst/>
                <a:gdLst>
                  <a:gd name="T0" fmla="*/ 2 w 1378"/>
                  <a:gd name="T1" fmla="*/ 3 h 135"/>
                  <a:gd name="T2" fmla="*/ 0 w 1378"/>
                  <a:gd name="T3" fmla="*/ 5 h 135"/>
                  <a:gd name="T4" fmla="*/ 1 w 1378"/>
                  <a:gd name="T5" fmla="*/ 6 h 135"/>
                  <a:gd name="T6" fmla="*/ 3 w 1378"/>
                  <a:gd name="T7" fmla="*/ 8 h 135"/>
                  <a:gd name="T8" fmla="*/ 7 w 1378"/>
                  <a:gd name="T9" fmla="*/ 9 h 135"/>
                  <a:gd name="T10" fmla="*/ 13 w 1378"/>
                  <a:gd name="T11" fmla="*/ 10 h 135"/>
                  <a:gd name="T12" fmla="*/ 20 w 1378"/>
                  <a:gd name="T13" fmla="*/ 11 h 135"/>
                  <a:gd name="T14" fmla="*/ 27 w 1378"/>
                  <a:gd name="T15" fmla="*/ 12 h 135"/>
                  <a:gd name="T16" fmla="*/ 36 w 1378"/>
                  <a:gd name="T17" fmla="*/ 13 h 135"/>
                  <a:gd name="T18" fmla="*/ 45 w 1378"/>
                  <a:gd name="T19" fmla="*/ 14 h 135"/>
                  <a:gd name="T20" fmla="*/ 54 w 1378"/>
                  <a:gd name="T21" fmla="*/ 14 h 135"/>
                  <a:gd name="T22" fmla="*/ 64 w 1378"/>
                  <a:gd name="T23" fmla="*/ 14 h 135"/>
                  <a:gd name="T24" fmla="*/ 73 w 1378"/>
                  <a:gd name="T25" fmla="*/ 15 h 135"/>
                  <a:gd name="T26" fmla="*/ 81 w 1378"/>
                  <a:gd name="T27" fmla="*/ 15 h 135"/>
                  <a:gd name="T28" fmla="*/ 89 w 1378"/>
                  <a:gd name="T29" fmla="*/ 15 h 135"/>
                  <a:gd name="T30" fmla="*/ 96 w 1378"/>
                  <a:gd name="T31" fmla="*/ 15 h 135"/>
                  <a:gd name="T32" fmla="*/ 105 w 1378"/>
                  <a:gd name="T33" fmla="*/ 14 h 135"/>
                  <a:gd name="T34" fmla="*/ 114 w 1378"/>
                  <a:gd name="T35" fmla="*/ 14 h 135"/>
                  <a:gd name="T36" fmla="*/ 123 w 1378"/>
                  <a:gd name="T37" fmla="*/ 15 h 135"/>
                  <a:gd name="T38" fmla="*/ 130 w 1378"/>
                  <a:gd name="T39" fmla="*/ 15 h 135"/>
                  <a:gd name="T40" fmla="*/ 136 w 1378"/>
                  <a:gd name="T41" fmla="*/ 15 h 135"/>
                  <a:gd name="T42" fmla="*/ 141 w 1378"/>
                  <a:gd name="T43" fmla="*/ 15 h 135"/>
                  <a:gd name="T44" fmla="*/ 145 w 1378"/>
                  <a:gd name="T45" fmla="*/ 15 h 135"/>
                  <a:gd name="T46" fmla="*/ 148 w 1378"/>
                  <a:gd name="T47" fmla="*/ 14 h 135"/>
                  <a:gd name="T48" fmla="*/ 150 w 1378"/>
                  <a:gd name="T49" fmla="*/ 13 h 135"/>
                  <a:gd name="T50" fmla="*/ 152 w 1378"/>
                  <a:gd name="T51" fmla="*/ 12 h 135"/>
                  <a:gd name="T52" fmla="*/ 153 w 1378"/>
                  <a:gd name="T53" fmla="*/ 10 h 135"/>
                  <a:gd name="T54" fmla="*/ 153 w 1378"/>
                  <a:gd name="T55" fmla="*/ 9 h 135"/>
                  <a:gd name="T56" fmla="*/ 152 w 1378"/>
                  <a:gd name="T57" fmla="*/ 8 h 135"/>
                  <a:gd name="T58" fmla="*/ 149 w 1378"/>
                  <a:gd name="T59" fmla="*/ 7 h 135"/>
                  <a:gd name="T60" fmla="*/ 144 w 1378"/>
                  <a:gd name="T61" fmla="*/ 6 h 135"/>
                  <a:gd name="T62" fmla="*/ 136 w 1378"/>
                  <a:gd name="T63" fmla="*/ 5 h 135"/>
                  <a:gd name="T64" fmla="*/ 129 w 1378"/>
                  <a:gd name="T65" fmla="*/ 4 h 135"/>
                  <a:gd name="T66" fmla="*/ 123 w 1378"/>
                  <a:gd name="T67" fmla="*/ 4 h 135"/>
                  <a:gd name="T68" fmla="*/ 115 w 1378"/>
                  <a:gd name="T69" fmla="*/ 4 h 135"/>
                  <a:gd name="T70" fmla="*/ 107 w 1378"/>
                  <a:gd name="T71" fmla="*/ 3 h 135"/>
                  <a:gd name="T72" fmla="*/ 97 w 1378"/>
                  <a:gd name="T73" fmla="*/ 2 h 135"/>
                  <a:gd name="T74" fmla="*/ 87 w 1378"/>
                  <a:gd name="T75" fmla="*/ 2 h 135"/>
                  <a:gd name="T76" fmla="*/ 77 w 1378"/>
                  <a:gd name="T77" fmla="*/ 1 h 135"/>
                  <a:gd name="T78" fmla="*/ 67 w 1378"/>
                  <a:gd name="T79" fmla="*/ 1 h 135"/>
                  <a:gd name="T80" fmla="*/ 56 w 1378"/>
                  <a:gd name="T81" fmla="*/ 0 h 135"/>
                  <a:gd name="T82" fmla="*/ 46 w 1378"/>
                  <a:gd name="T83" fmla="*/ 0 h 135"/>
                  <a:gd name="T84" fmla="*/ 37 w 1378"/>
                  <a:gd name="T85" fmla="*/ 0 h 135"/>
                  <a:gd name="T86" fmla="*/ 28 w 1378"/>
                  <a:gd name="T87" fmla="*/ 0 h 135"/>
                  <a:gd name="T88" fmla="*/ 20 w 1378"/>
                  <a:gd name="T89" fmla="*/ 0 h 135"/>
                  <a:gd name="T90" fmla="*/ 14 w 1378"/>
                  <a:gd name="T91" fmla="*/ 0 h 135"/>
                  <a:gd name="T92" fmla="*/ 8 w 1378"/>
                  <a:gd name="T93" fmla="*/ 1 h 135"/>
                  <a:gd name="T94" fmla="*/ 5 w 1378"/>
                  <a:gd name="T95" fmla="*/ 2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8"/>
                  <a:gd name="T145" fmla="*/ 0 h 135"/>
                  <a:gd name="T146" fmla="*/ 1378 w 1378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8" h="135">
                    <a:moveTo>
                      <a:pt x="31" y="18"/>
                    </a:moveTo>
                    <a:lnTo>
                      <a:pt x="15" y="26"/>
                    </a:lnTo>
                    <a:lnTo>
                      <a:pt x="5" y="35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5" y="58"/>
                    </a:lnTo>
                    <a:lnTo>
                      <a:pt x="13" y="65"/>
                    </a:lnTo>
                    <a:lnTo>
                      <a:pt x="26" y="71"/>
                    </a:lnTo>
                    <a:lnTo>
                      <a:pt x="43" y="77"/>
                    </a:lnTo>
                    <a:lnTo>
                      <a:pt x="64" y="84"/>
                    </a:lnTo>
                    <a:lnTo>
                      <a:pt x="88" y="89"/>
                    </a:lnTo>
                    <a:lnTo>
                      <a:pt x="114" y="93"/>
                    </a:lnTo>
                    <a:lnTo>
                      <a:pt x="144" y="99"/>
                    </a:lnTo>
                    <a:lnTo>
                      <a:pt x="176" y="103"/>
                    </a:lnTo>
                    <a:lnTo>
                      <a:pt x="210" y="107"/>
                    </a:lnTo>
                    <a:lnTo>
                      <a:pt x="247" y="110"/>
                    </a:lnTo>
                    <a:lnTo>
                      <a:pt x="284" y="114"/>
                    </a:lnTo>
                    <a:lnTo>
                      <a:pt x="323" y="117"/>
                    </a:lnTo>
                    <a:lnTo>
                      <a:pt x="364" y="120"/>
                    </a:lnTo>
                    <a:lnTo>
                      <a:pt x="405" y="122"/>
                    </a:lnTo>
                    <a:lnTo>
                      <a:pt x="447" y="124"/>
                    </a:lnTo>
                    <a:lnTo>
                      <a:pt x="489" y="126"/>
                    </a:lnTo>
                    <a:lnTo>
                      <a:pt x="531" y="128"/>
                    </a:lnTo>
                    <a:lnTo>
                      <a:pt x="572" y="130"/>
                    </a:lnTo>
                    <a:lnTo>
                      <a:pt x="613" y="131"/>
                    </a:lnTo>
                    <a:lnTo>
                      <a:pt x="654" y="132"/>
                    </a:lnTo>
                    <a:lnTo>
                      <a:pt x="693" y="132"/>
                    </a:lnTo>
                    <a:lnTo>
                      <a:pt x="731" y="133"/>
                    </a:lnTo>
                    <a:lnTo>
                      <a:pt x="768" y="133"/>
                    </a:lnTo>
                    <a:lnTo>
                      <a:pt x="803" y="133"/>
                    </a:lnTo>
                    <a:lnTo>
                      <a:pt x="834" y="132"/>
                    </a:lnTo>
                    <a:lnTo>
                      <a:pt x="864" y="132"/>
                    </a:lnTo>
                    <a:lnTo>
                      <a:pt x="892" y="131"/>
                    </a:lnTo>
                    <a:lnTo>
                      <a:pt x="942" y="130"/>
                    </a:lnTo>
                    <a:lnTo>
                      <a:pt x="989" y="128"/>
                    </a:lnTo>
                    <a:lnTo>
                      <a:pt x="1031" y="128"/>
                    </a:lnTo>
                    <a:lnTo>
                      <a:pt x="1071" y="130"/>
                    </a:lnTo>
                    <a:lnTo>
                      <a:pt x="1109" y="131"/>
                    </a:lnTo>
                    <a:lnTo>
                      <a:pt x="1143" y="132"/>
                    </a:lnTo>
                    <a:lnTo>
                      <a:pt x="1174" y="133"/>
                    </a:lnTo>
                    <a:lnTo>
                      <a:pt x="1203" y="134"/>
                    </a:lnTo>
                    <a:lnTo>
                      <a:pt x="1229" y="134"/>
                    </a:lnTo>
                    <a:lnTo>
                      <a:pt x="1252" y="135"/>
                    </a:lnTo>
                    <a:lnTo>
                      <a:pt x="1273" y="135"/>
                    </a:lnTo>
                    <a:lnTo>
                      <a:pt x="1291" y="134"/>
                    </a:lnTo>
                    <a:lnTo>
                      <a:pt x="1307" y="132"/>
                    </a:lnTo>
                    <a:lnTo>
                      <a:pt x="1322" y="130"/>
                    </a:lnTo>
                    <a:lnTo>
                      <a:pt x="1334" y="126"/>
                    </a:lnTo>
                    <a:lnTo>
                      <a:pt x="1344" y="121"/>
                    </a:lnTo>
                    <a:lnTo>
                      <a:pt x="1353" y="116"/>
                    </a:lnTo>
                    <a:lnTo>
                      <a:pt x="1361" y="110"/>
                    </a:lnTo>
                    <a:lnTo>
                      <a:pt x="1368" y="104"/>
                    </a:lnTo>
                    <a:lnTo>
                      <a:pt x="1373" y="99"/>
                    </a:lnTo>
                    <a:lnTo>
                      <a:pt x="1377" y="93"/>
                    </a:lnTo>
                    <a:lnTo>
                      <a:pt x="1378" y="88"/>
                    </a:lnTo>
                    <a:lnTo>
                      <a:pt x="1376" y="83"/>
                    </a:lnTo>
                    <a:lnTo>
                      <a:pt x="1372" y="77"/>
                    </a:lnTo>
                    <a:lnTo>
                      <a:pt x="1365" y="73"/>
                    </a:lnTo>
                    <a:lnTo>
                      <a:pt x="1353" y="68"/>
                    </a:lnTo>
                    <a:lnTo>
                      <a:pt x="1338" y="63"/>
                    </a:lnTo>
                    <a:lnTo>
                      <a:pt x="1318" y="58"/>
                    </a:lnTo>
                    <a:lnTo>
                      <a:pt x="1293" y="54"/>
                    </a:lnTo>
                    <a:lnTo>
                      <a:pt x="1264" y="50"/>
                    </a:lnTo>
                    <a:lnTo>
                      <a:pt x="1229" y="46"/>
                    </a:lnTo>
                    <a:lnTo>
                      <a:pt x="1187" y="42"/>
                    </a:lnTo>
                    <a:lnTo>
                      <a:pt x="1164" y="40"/>
                    </a:lnTo>
                    <a:lnTo>
                      <a:pt x="1136" y="38"/>
                    </a:lnTo>
                    <a:lnTo>
                      <a:pt x="1106" y="36"/>
                    </a:lnTo>
                    <a:lnTo>
                      <a:pt x="1074" y="34"/>
                    </a:lnTo>
                    <a:lnTo>
                      <a:pt x="1038" y="32"/>
                    </a:lnTo>
                    <a:lnTo>
                      <a:pt x="1001" y="29"/>
                    </a:lnTo>
                    <a:lnTo>
                      <a:pt x="961" y="26"/>
                    </a:lnTo>
                    <a:lnTo>
                      <a:pt x="919" y="23"/>
                    </a:lnTo>
                    <a:lnTo>
                      <a:pt x="877" y="21"/>
                    </a:lnTo>
                    <a:lnTo>
                      <a:pt x="833" y="19"/>
                    </a:lnTo>
                    <a:lnTo>
                      <a:pt x="788" y="17"/>
                    </a:lnTo>
                    <a:lnTo>
                      <a:pt x="742" y="14"/>
                    </a:lnTo>
                    <a:lnTo>
                      <a:pt x="695" y="12"/>
                    </a:lnTo>
                    <a:lnTo>
                      <a:pt x="649" y="9"/>
                    </a:lnTo>
                    <a:lnTo>
                      <a:pt x="602" y="7"/>
                    </a:lnTo>
                    <a:lnTo>
                      <a:pt x="555" y="6"/>
                    </a:lnTo>
                    <a:lnTo>
                      <a:pt x="508" y="4"/>
                    </a:lnTo>
                    <a:lnTo>
                      <a:pt x="464" y="3"/>
                    </a:lnTo>
                    <a:lnTo>
                      <a:pt x="418" y="2"/>
                    </a:lnTo>
                    <a:lnTo>
                      <a:pt x="375" y="1"/>
                    </a:lnTo>
                    <a:lnTo>
                      <a:pt x="333" y="0"/>
                    </a:lnTo>
                    <a:lnTo>
                      <a:pt x="293" y="0"/>
                    </a:lnTo>
                    <a:lnTo>
                      <a:pt x="253" y="0"/>
                    </a:lnTo>
                    <a:lnTo>
                      <a:pt x="217" y="0"/>
                    </a:lnTo>
                    <a:lnTo>
                      <a:pt x="183" y="1"/>
                    </a:lnTo>
                    <a:lnTo>
                      <a:pt x="151" y="2"/>
                    </a:lnTo>
                    <a:lnTo>
                      <a:pt x="123" y="3"/>
                    </a:lnTo>
                    <a:lnTo>
                      <a:pt x="97" y="5"/>
                    </a:lnTo>
                    <a:lnTo>
                      <a:pt x="75" y="7"/>
                    </a:lnTo>
                    <a:lnTo>
                      <a:pt x="57" y="10"/>
                    </a:lnTo>
                    <a:lnTo>
                      <a:pt x="42" y="14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4721" y="1761"/>
                <a:ext cx="198" cy="119"/>
              </a:xfrm>
              <a:custGeom>
                <a:avLst/>
                <a:gdLst>
                  <a:gd name="T0" fmla="*/ 66 w 593"/>
                  <a:gd name="T1" fmla="*/ 0 h 358"/>
                  <a:gd name="T2" fmla="*/ 0 w 593"/>
                  <a:gd name="T3" fmla="*/ 40 h 358"/>
                  <a:gd name="T4" fmla="*/ 66 w 593"/>
                  <a:gd name="T5" fmla="*/ 0 h 358"/>
                  <a:gd name="T6" fmla="*/ 0 60000 65536"/>
                  <a:gd name="T7" fmla="*/ 0 60000 65536"/>
                  <a:gd name="T8" fmla="*/ 0 60000 65536"/>
                  <a:gd name="T9" fmla="*/ 0 w 593"/>
                  <a:gd name="T10" fmla="*/ 0 h 358"/>
                  <a:gd name="T11" fmla="*/ 593 w 593"/>
                  <a:gd name="T12" fmla="*/ 358 h 3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3" h="358">
                    <a:moveTo>
                      <a:pt x="593" y="0"/>
                    </a:moveTo>
                    <a:lnTo>
                      <a:pt x="0" y="358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7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4720" y="1751"/>
                <a:ext cx="210" cy="138"/>
              </a:xfrm>
              <a:custGeom>
                <a:avLst/>
                <a:gdLst>
                  <a:gd name="T0" fmla="*/ 69 w 632"/>
                  <a:gd name="T1" fmla="*/ 0 h 413"/>
                  <a:gd name="T2" fmla="*/ 0 w 632"/>
                  <a:gd name="T3" fmla="*/ 42 h 413"/>
                  <a:gd name="T4" fmla="*/ 2 w 632"/>
                  <a:gd name="T5" fmla="*/ 46 h 413"/>
                  <a:gd name="T6" fmla="*/ 70 w 632"/>
                  <a:gd name="T7" fmla="*/ 1 h 413"/>
                  <a:gd name="T8" fmla="*/ 69 w 632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413"/>
                  <a:gd name="T17" fmla="*/ 632 w 632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413">
                    <a:moveTo>
                      <a:pt x="628" y="0"/>
                    </a:moveTo>
                    <a:lnTo>
                      <a:pt x="0" y="380"/>
                    </a:lnTo>
                    <a:lnTo>
                      <a:pt x="22" y="413"/>
                    </a:lnTo>
                    <a:lnTo>
                      <a:pt x="632" y="11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4608" y="1592"/>
                <a:ext cx="358" cy="507"/>
              </a:xfrm>
              <a:custGeom>
                <a:avLst/>
                <a:gdLst>
                  <a:gd name="T0" fmla="*/ 79 w 1074"/>
                  <a:gd name="T1" fmla="*/ 63 h 1522"/>
                  <a:gd name="T2" fmla="*/ 71 w 1074"/>
                  <a:gd name="T3" fmla="*/ 53 h 1522"/>
                  <a:gd name="T4" fmla="*/ 61 w 1074"/>
                  <a:gd name="T5" fmla="*/ 42 h 1522"/>
                  <a:gd name="T6" fmla="*/ 49 w 1074"/>
                  <a:gd name="T7" fmla="*/ 29 h 1522"/>
                  <a:gd name="T8" fmla="*/ 37 w 1074"/>
                  <a:gd name="T9" fmla="*/ 18 h 1522"/>
                  <a:gd name="T10" fmla="*/ 25 w 1074"/>
                  <a:gd name="T11" fmla="*/ 8 h 1522"/>
                  <a:gd name="T12" fmla="*/ 15 w 1074"/>
                  <a:gd name="T13" fmla="*/ 2 h 1522"/>
                  <a:gd name="T14" fmla="*/ 7 w 1074"/>
                  <a:gd name="T15" fmla="*/ 0 h 1522"/>
                  <a:gd name="T16" fmla="*/ 4 w 1074"/>
                  <a:gd name="T17" fmla="*/ 1 h 1522"/>
                  <a:gd name="T18" fmla="*/ 2 w 1074"/>
                  <a:gd name="T19" fmla="*/ 4 h 1522"/>
                  <a:gd name="T20" fmla="*/ 0 w 1074"/>
                  <a:gd name="T21" fmla="*/ 13 h 1522"/>
                  <a:gd name="T22" fmla="*/ 2 w 1074"/>
                  <a:gd name="T23" fmla="*/ 28 h 1522"/>
                  <a:gd name="T24" fmla="*/ 10 w 1074"/>
                  <a:gd name="T25" fmla="*/ 51 h 1522"/>
                  <a:gd name="T26" fmla="*/ 26 w 1074"/>
                  <a:gd name="T27" fmla="*/ 85 h 1522"/>
                  <a:gd name="T28" fmla="*/ 34 w 1074"/>
                  <a:gd name="T29" fmla="*/ 98 h 1522"/>
                  <a:gd name="T30" fmla="*/ 39 w 1074"/>
                  <a:gd name="T31" fmla="*/ 106 h 1522"/>
                  <a:gd name="T32" fmla="*/ 47 w 1074"/>
                  <a:gd name="T33" fmla="*/ 118 h 1522"/>
                  <a:gd name="T34" fmla="*/ 57 w 1074"/>
                  <a:gd name="T35" fmla="*/ 133 h 1522"/>
                  <a:gd name="T36" fmla="*/ 69 w 1074"/>
                  <a:gd name="T37" fmla="*/ 147 h 1522"/>
                  <a:gd name="T38" fmla="*/ 82 w 1074"/>
                  <a:gd name="T39" fmla="*/ 159 h 1522"/>
                  <a:gd name="T40" fmla="*/ 96 w 1074"/>
                  <a:gd name="T41" fmla="*/ 167 h 1522"/>
                  <a:gd name="T42" fmla="*/ 110 w 1074"/>
                  <a:gd name="T43" fmla="*/ 169 h 1522"/>
                  <a:gd name="T44" fmla="*/ 115 w 1074"/>
                  <a:gd name="T45" fmla="*/ 168 h 1522"/>
                  <a:gd name="T46" fmla="*/ 117 w 1074"/>
                  <a:gd name="T47" fmla="*/ 166 h 1522"/>
                  <a:gd name="T48" fmla="*/ 119 w 1074"/>
                  <a:gd name="T49" fmla="*/ 159 h 1522"/>
                  <a:gd name="T50" fmla="*/ 119 w 1074"/>
                  <a:gd name="T51" fmla="*/ 146 h 1522"/>
                  <a:gd name="T52" fmla="*/ 112 w 1074"/>
                  <a:gd name="T53" fmla="*/ 126 h 1522"/>
                  <a:gd name="T54" fmla="*/ 99 w 1074"/>
                  <a:gd name="T55" fmla="*/ 97 h 1522"/>
                  <a:gd name="T56" fmla="*/ 81 w 1074"/>
                  <a:gd name="T57" fmla="*/ 71 h 1522"/>
                  <a:gd name="T58" fmla="*/ 106 w 1074"/>
                  <a:gd name="T59" fmla="*/ 119 h 1522"/>
                  <a:gd name="T60" fmla="*/ 115 w 1074"/>
                  <a:gd name="T61" fmla="*/ 148 h 1522"/>
                  <a:gd name="T62" fmla="*/ 114 w 1074"/>
                  <a:gd name="T63" fmla="*/ 161 h 1522"/>
                  <a:gd name="T64" fmla="*/ 112 w 1074"/>
                  <a:gd name="T65" fmla="*/ 164 h 1522"/>
                  <a:gd name="T66" fmla="*/ 103 w 1074"/>
                  <a:gd name="T67" fmla="*/ 164 h 1522"/>
                  <a:gd name="T68" fmla="*/ 90 w 1074"/>
                  <a:gd name="T69" fmla="*/ 159 h 1522"/>
                  <a:gd name="T70" fmla="*/ 77 w 1074"/>
                  <a:gd name="T71" fmla="*/ 148 h 1522"/>
                  <a:gd name="T72" fmla="*/ 65 w 1074"/>
                  <a:gd name="T73" fmla="*/ 135 h 1522"/>
                  <a:gd name="T74" fmla="*/ 54 w 1074"/>
                  <a:gd name="T75" fmla="*/ 121 h 1522"/>
                  <a:gd name="T76" fmla="*/ 45 w 1074"/>
                  <a:gd name="T77" fmla="*/ 108 h 1522"/>
                  <a:gd name="T78" fmla="*/ 39 w 1074"/>
                  <a:gd name="T79" fmla="*/ 98 h 1522"/>
                  <a:gd name="T80" fmla="*/ 36 w 1074"/>
                  <a:gd name="T81" fmla="*/ 93 h 1522"/>
                  <a:gd name="T82" fmla="*/ 21 w 1074"/>
                  <a:gd name="T83" fmla="*/ 64 h 1522"/>
                  <a:gd name="T84" fmla="*/ 9 w 1074"/>
                  <a:gd name="T85" fmla="*/ 37 h 1522"/>
                  <a:gd name="T86" fmla="*/ 5 w 1074"/>
                  <a:gd name="T87" fmla="*/ 19 h 1522"/>
                  <a:gd name="T88" fmla="*/ 5 w 1074"/>
                  <a:gd name="T89" fmla="*/ 9 h 1522"/>
                  <a:gd name="T90" fmla="*/ 7 w 1074"/>
                  <a:gd name="T91" fmla="*/ 5 h 1522"/>
                  <a:gd name="T92" fmla="*/ 16 w 1074"/>
                  <a:gd name="T93" fmla="*/ 6 h 1522"/>
                  <a:gd name="T94" fmla="*/ 34 w 1074"/>
                  <a:gd name="T95" fmla="*/ 20 h 1522"/>
                  <a:gd name="T96" fmla="*/ 55 w 1074"/>
                  <a:gd name="T97" fmla="*/ 42 h 1522"/>
                  <a:gd name="T98" fmla="*/ 76 w 1074"/>
                  <a:gd name="T99" fmla="*/ 65 h 15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4"/>
                  <a:gd name="T151" fmla="*/ 0 h 1522"/>
                  <a:gd name="T152" fmla="*/ 1074 w 1074"/>
                  <a:gd name="T153" fmla="*/ 1522 h 15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4" h="1522">
                    <a:moveTo>
                      <a:pt x="741" y="606"/>
                    </a:moveTo>
                    <a:lnTo>
                      <a:pt x="732" y="594"/>
                    </a:lnTo>
                    <a:lnTo>
                      <a:pt x="720" y="579"/>
                    </a:lnTo>
                    <a:lnTo>
                      <a:pt x="707" y="563"/>
                    </a:lnTo>
                    <a:lnTo>
                      <a:pt x="691" y="545"/>
                    </a:lnTo>
                    <a:lnTo>
                      <a:pt x="674" y="524"/>
                    </a:lnTo>
                    <a:lnTo>
                      <a:pt x="656" y="503"/>
                    </a:lnTo>
                    <a:lnTo>
                      <a:pt x="636" y="479"/>
                    </a:lnTo>
                    <a:lnTo>
                      <a:pt x="615" y="455"/>
                    </a:lnTo>
                    <a:lnTo>
                      <a:pt x="594" y="428"/>
                    </a:lnTo>
                    <a:lnTo>
                      <a:pt x="570" y="403"/>
                    </a:lnTo>
                    <a:lnTo>
                      <a:pt x="546" y="375"/>
                    </a:lnTo>
                    <a:lnTo>
                      <a:pt x="520" y="348"/>
                    </a:lnTo>
                    <a:lnTo>
                      <a:pt x="495" y="320"/>
                    </a:lnTo>
                    <a:lnTo>
                      <a:pt x="469" y="292"/>
                    </a:lnTo>
                    <a:lnTo>
                      <a:pt x="442" y="265"/>
                    </a:lnTo>
                    <a:lnTo>
                      <a:pt x="415" y="237"/>
                    </a:lnTo>
                    <a:lnTo>
                      <a:pt x="389" y="209"/>
                    </a:lnTo>
                    <a:lnTo>
                      <a:pt x="361" y="184"/>
                    </a:lnTo>
                    <a:lnTo>
                      <a:pt x="334" y="158"/>
                    </a:lnTo>
                    <a:lnTo>
                      <a:pt x="307" y="135"/>
                    </a:lnTo>
                    <a:lnTo>
                      <a:pt x="280" y="112"/>
                    </a:lnTo>
                    <a:lnTo>
                      <a:pt x="255" y="90"/>
                    </a:lnTo>
                    <a:lnTo>
                      <a:pt x="229" y="71"/>
                    </a:lnTo>
                    <a:lnTo>
                      <a:pt x="204" y="54"/>
                    </a:lnTo>
                    <a:lnTo>
                      <a:pt x="180" y="38"/>
                    </a:lnTo>
                    <a:lnTo>
                      <a:pt x="157" y="25"/>
                    </a:lnTo>
                    <a:lnTo>
                      <a:pt x="135" y="15"/>
                    </a:lnTo>
                    <a:lnTo>
                      <a:pt x="115" y="6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6"/>
                    </a:lnTo>
                    <a:lnTo>
                      <a:pt x="44" y="7"/>
                    </a:lnTo>
                    <a:lnTo>
                      <a:pt x="41" y="8"/>
                    </a:lnTo>
                    <a:lnTo>
                      <a:pt x="37" y="12"/>
                    </a:lnTo>
                    <a:lnTo>
                      <a:pt x="32" y="16"/>
                    </a:lnTo>
                    <a:lnTo>
                      <a:pt x="26" y="21"/>
                    </a:lnTo>
                    <a:lnTo>
                      <a:pt x="21" y="30"/>
                    </a:lnTo>
                    <a:lnTo>
                      <a:pt x="16" y="39"/>
                    </a:lnTo>
                    <a:lnTo>
                      <a:pt x="10" y="51"/>
                    </a:lnTo>
                    <a:lnTo>
                      <a:pt x="5" y="68"/>
                    </a:lnTo>
                    <a:lnTo>
                      <a:pt x="2" y="88"/>
                    </a:lnTo>
                    <a:lnTo>
                      <a:pt x="0" y="113"/>
                    </a:lnTo>
                    <a:lnTo>
                      <a:pt x="1" y="140"/>
                    </a:lnTo>
                    <a:lnTo>
                      <a:pt x="4" y="171"/>
                    </a:lnTo>
                    <a:lnTo>
                      <a:pt x="9" y="207"/>
                    </a:lnTo>
                    <a:lnTo>
                      <a:pt x="18" y="248"/>
                    </a:lnTo>
                    <a:lnTo>
                      <a:pt x="31" y="292"/>
                    </a:lnTo>
                    <a:lnTo>
                      <a:pt x="47" y="342"/>
                    </a:lnTo>
                    <a:lnTo>
                      <a:pt x="67" y="397"/>
                    </a:lnTo>
                    <a:lnTo>
                      <a:pt x="90" y="458"/>
                    </a:lnTo>
                    <a:lnTo>
                      <a:pt x="120" y="525"/>
                    </a:lnTo>
                    <a:lnTo>
                      <a:pt x="154" y="597"/>
                    </a:lnTo>
                    <a:lnTo>
                      <a:pt x="192" y="677"/>
                    </a:lnTo>
                    <a:lnTo>
                      <a:pt x="237" y="762"/>
                    </a:lnTo>
                    <a:lnTo>
                      <a:pt x="288" y="855"/>
                    </a:lnTo>
                    <a:lnTo>
                      <a:pt x="290" y="859"/>
                    </a:lnTo>
                    <a:lnTo>
                      <a:pt x="295" y="867"/>
                    </a:lnTo>
                    <a:lnTo>
                      <a:pt x="302" y="880"/>
                    </a:lnTo>
                    <a:lnTo>
                      <a:pt x="310" y="895"/>
                    </a:lnTo>
                    <a:lnTo>
                      <a:pt x="321" y="913"/>
                    </a:lnTo>
                    <a:lnTo>
                      <a:pt x="333" y="933"/>
                    </a:lnTo>
                    <a:lnTo>
                      <a:pt x="347" y="957"/>
                    </a:lnTo>
                    <a:lnTo>
                      <a:pt x="363" y="982"/>
                    </a:lnTo>
                    <a:lnTo>
                      <a:pt x="380" y="1009"/>
                    </a:lnTo>
                    <a:lnTo>
                      <a:pt x="399" y="1037"/>
                    </a:lnTo>
                    <a:lnTo>
                      <a:pt x="419" y="1067"/>
                    </a:lnTo>
                    <a:lnTo>
                      <a:pt x="441" y="1098"/>
                    </a:lnTo>
                    <a:lnTo>
                      <a:pt x="464" y="1130"/>
                    </a:lnTo>
                    <a:lnTo>
                      <a:pt x="487" y="1162"/>
                    </a:lnTo>
                    <a:lnTo>
                      <a:pt x="513" y="1195"/>
                    </a:lnTo>
                    <a:lnTo>
                      <a:pt x="538" y="1227"/>
                    </a:lnTo>
                    <a:lnTo>
                      <a:pt x="565" y="1258"/>
                    </a:lnTo>
                    <a:lnTo>
                      <a:pt x="593" y="1290"/>
                    </a:lnTo>
                    <a:lnTo>
                      <a:pt x="621" y="1321"/>
                    </a:lnTo>
                    <a:lnTo>
                      <a:pt x="651" y="1350"/>
                    </a:lnTo>
                    <a:lnTo>
                      <a:pt x="681" y="1379"/>
                    </a:lnTo>
                    <a:lnTo>
                      <a:pt x="711" y="1404"/>
                    </a:lnTo>
                    <a:lnTo>
                      <a:pt x="741" y="1429"/>
                    </a:lnTo>
                    <a:lnTo>
                      <a:pt x="772" y="1451"/>
                    </a:lnTo>
                    <a:lnTo>
                      <a:pt x="804" y="1471"/>
                    </a:lnTo>
                    <a:lnTo>
                      <a:pt x="836" y="1488"/>
                    </a:lnTo>
                    <a:lnTo>
                      <a:pt x="868" y="1502"/>
                    </a:lnTo>
                    <a:lnTo>
                      <a:pt x="900" y="1513"/>
                    </a:lnTo>
                    <a:lnTo>
                      <a:pt x="931" y="1519"/>
                    </a:lnTo>
                    <a:lnTo>
                      <a:pt x="962" y="1522"/>
                    </a:lnTo>
                    <a:lnTo>
                      <a:pt x="994" y="1521"/>
                    </a:lnTo>
                    <a:lnTo>
                      <a:pt x="1025" y="1516"/>
                    </a:lnTo>
                    <a:lnTo>
                      <a:pt x="1027" y="1516"/>
                    </a:lnTo>
                    <a:lnTo>
                      <a:pt x="1029" y="1515"/>
                    </a:lnTo>
                    <a:lnTo>
                      <a:pt x="1031" y="1513"/>
                    </a:lnTo>
                    <a:lnTo>
                      <a:pt x="1036" y="1510"/>
                    </a:lnTo>
                    <a:lnTo>
                      <a:pt x="1040" y="1505"/>
                    </a:lnTo>
                    <a:lnTo>
                      <a:pt x="1045" y="1500"/>
                    </a:lnTo>
                    <a:lnTo>
                      <a:pt x="1052" y="1491"/>
                    </a:lnTo>
                    <a:lnTo>
                      <a:pt x="1057" y="1482"/>
                    </a:lnTo>
                    <a:lnTo>
                      <a:pt x="1062" y="1469"/>
                    </a:lnTo>
                    <a:lnTo>
                      <a:pt x="1068" y="1454"/>
                    </a:lnTo>
                    <a:lnTo>
                      <a:pt x="1072" y="1434"/>
                    </a:lnTo>
                    <a:lnTo>
                      <a:pt x="1074" y="1410"/>
                    </a:lnTo>
                    <a:lnTo>
                      <a:pt x="1074" y="1383"/>
                    </a:lnTo>
                    <a:lnTo>
                      <a:pt x="1072" y="1352"/>
                    </a:lnTo>
                    <a:lnTo>
                      <a:pt x="1067" y="1318"/>
                    </a:lnTo>
                    <a:lnTo>
                      <a:pt x="1058" y="1279"/>
                    </a:lnTo>
                    <a:lnTo>
                      <a:pt x="1046" y="1235"/>
                    </a:lnTo>
                    <a:lnTo>
                      <a:pt x="1031" y="1187"/>
                    </a:lnTo>
                    <a:lnTo>
                      <a:pt x="1012" y="1135"/>
                    </a:lnTo>
                    <a:lnTo>
                      <a:pt x="989" y="1078"/>
                    </a:lnTo>
                    <a:lnTo>
                      <a:pt x="961" y="1015"/>
                    </a:lnTo>
                    <a:lnTo>
                      <a:pt x="929" y="947"/>
                    </a:lnTo>
                    <a:lnTo>
                      <a:pt x="891" y="874"/>
                    </a:lnTo>
                    <a:lnTo>
                      <a:pt x="850" y="795"/>
                    </a:lnTo>
                    <a:lnTo>
                      <a:pt x="801" y="710"/>
                    </a:lnTo>
                    <a:lnTo>
                      <a:pt x="748" y="619"/>
                    </a:lnTo>
                    <a:lnTo>
                      <a:pt x="732" y="641"/>
                    </a:lnTo>
                    <a:lnTo>
                      <a:pt x="806" y="770"/>
                    </a:lnTo>
                    <a:lnTo>
                      <a:pt x="868" y="884"/>
                    </a:lnTo>
                    <a:lnTo>
                      <a:pt x="919" y="985"/>
                    </a:lnTo>
                    <a:lnTo>
                      <a:pt x="958" y="1076"/>
                    </a:lnTo>
                    <a:lnTo>
                      <a:pt x="989" y="1154"/>
                    </a:lnTo>
                    <a:lnTo>
                      <a:pt x="1011" y="1222"/>
                    </a:lnTo>
                    <a:lnTo>
                      <a:pt x="1026" y="1281"/>
                    </a:lnTo>
                    <a:lnTo>
                      <a:pt x="1035" y="1330"/>
                    </a:lnTo>
                    <a:lnTo>
                      <a:pt x="1038" y="1371"/>
                    </a:lnTo>
                    <a:lnTo>
                      <a:pt x="1038" y="1404"/>
                    </a:lnTo>
                    <a:lnTo>
                      <a:pt x="1034" y="1430"/>
                    </a:lnTo>
                    <a:lnTo>
                      <a:pt x="1028" y="1450"/>
                    </a:lnTo>
                    <a:lnTo>
                      <a:pt x="1023" y="1464"/>
                    </a:lnTo>
                    <a:lnTo>
                      <a:pt x="1017" y="1473"/>
                    </a:lnTo>
                    <a:lnTo>
                      <a:pt x="1012" y="1477"/>
                    </a:lnTo>
                    <a:lnTo>
                      <a:pt x="1010" y="1480"/>
                    </a:lnTo>
                    <a:lnTo>
                      <a:pt x="1016" y="1477"/>
                    </a:lnTo>
                    <a:lnTo>
                      <a:pt x="987" y="1482"/>
                    </a:lnTo>
                    <a:lnTo>
                      <a:pt x="958" y="1483"/>
                    </a:lnTo>
                    <a:lnTo>
                      <a:pt x="929" y="1479"/>
                    </a:lnTo>
                    <a:lnTo>
                      <a:pt x="900" y="1471"/>
                    </a:lnTo>
                    <a:lnTo>
                      <a:pt x="870" y="1460"/>
                    </a:lnTo>
                    <a:lnTo>
                      <a:pt x="840" y="1447"/>
                    </a:lnTo>
                    <a:lnTo>
                      <a:pt x="810" y="1430"/>
                    </a:lnTo>
                    <a:lnTo>
                      <a:pt x="781" y="1409"/>
                    </a:lnTo>
                    <a:lnTo>
                      <a:pt x="751" y="1387"/>
                    </a:lnTo>
                    <a:lnTo>
                      <a:pt x="722" y="1363"/>
                    </a:lnTo>
                    <a:lnTo>
                      <a:pt x="694" y="1337"/>
                    </a:lnTo>
                    <a:lnTo>
                      <a:pt x="665" y="1308"/>
                    </a:lnTo>
                    <a:lnTo>
                      <a:pt x="637" y="1280"/>
                    </a:lnTo>
                    <a:lnTo>
                      <a:pt x="610" y="1250"/>
                    </a:lnTo>
                    <a:lnTo>
                      <a:pt x="583" y="1219"/>
                    </a:lnTo>
                    <a:lnTo>
                      <a:pt x="558" y="1187"/>
                    </a:lnTo>
                    <a:lnTo>
                      <a:pt x="532" y="1155"/>
                    </a:lnTo>
                    <a:lnTo>
                      <a:pt x="509" y="1123"/>
                    </a:lnTo>
                    <a:lnTo>
                      <a:pt x="485" y="1093"/>
                    </a:lnTo>
                    <a:lnTo>
                      <a:pt x="464" y="1062"/>
                    </a:lnTo>
                    <a:lnTo>
                      <a:pt x="443" y="1031"/>
                    </a:lnTo>
                    <a:lnTo>
                      <a:pt x="424" y="1002"/>
                    </a:lnTo>
                    <a:lnTo>
                      <a:pt x="406" y="975"/>
                    </a:lnTo>
                    <a:lnTo>
                      <a:pt x="390" y="949"/>
                    </a:lnTo>
                    <a:lnTo>
                      <a:pt x="375" y="926"/>
                    </a:lnTo>
                    <a:lnTo>
                      <a:pt x="361" y="903"/>
                    </a:lnTo>
                    <a:lnTo>
                      <a:pt x="350" y="884"/>
                    </a:lnTo>
                    <a:lnTo>
                      <a:pt x="341" y="868"/>
                    </a:lnTo>
                    <a:lnTo>
                      <a:pt x="332" y="855"/>
                    </a:lnTo>
                    <a:lnTo>
                      <a:pt x="327" y="845"/>
                    </a:lnTo>
                    <a:lnTo>
                      <a:pt x="323" y="839"/>
                    </a:lnTo>
                    <a:lnTo>
                      <a:pt x="322" y="835"/>
                    </a:lnTo>
                    <a:lnTo>
                      <a:pt x="272" y="743"/>
                    </a:lnTo>
                    <a:lnTo>
                      <a:pt x="227" y="658"/>
                    </a:lnTo>
                    <a:lnTo>
                      <a:pt x="188" y="580"/>
                    </a:lnTo>
                    <a:lnTo>
                      <a:pt x="155" y="508"/>
                    </a:lnTo>
                    <a:lnTo>
                      <a:pt x="127" y="443"/>
                    </a:lnTo>
                    <a:lnTo>
                      <a:pt x="104" y="385"/>
                    </a:lnTo>
                    <a:lnTo>
                      <a:pt x="84" y="333"/>
                    </a:lnTo>
                    <a:lnTo>
                      <a:pt x="69" y="285"/>
                    </a:lnTo>
                    <a:lnTo>
                      <a:pt x="57" y="243"/>
                    </a:lnTo>
                    <a:lnTo>
                      <a:pt x="49" y="206"/>
                    </a:lnTo>
                    <a:lnTo>
                      <a:pt x="43" y="173"/>
                    </a:lnTo>
                    <a:lnTo>
                      <a:pt x="40" y="146"/>
                    </a:lnTo>
                    <a:lnTo>
                      <a:pt x="39" y="121"/>
                    </a:lnTo>
                    <a:lnTo>
                      <a:pt x="40" y="101"/>
                    </a:lnTo>
                    <a:lnTo>
                      <a:pt x="42" y="84"/>
                    </a:lnTo>
                    <a:lnTo>
                      <a:pt x="45" y="70"/>
                    </a:lnTo>
                    <a:lnTo>
                      <a:pt x="51" y="56"/>
                    </a:lnTo>
                    <a:lnTo>
                      <a:pt x="56" y="48"/>
                    </a:lnTo>
                    <a:lnTo>
                      <a:pt x="60" y="43"/>
                    </a:lnTo>
                    <a:lnTo>
                      <a:pt x="62" y="42"/>
                    </a:lnTo>
                    <a:lnTo>
                      <a:pt x="83" y="39"/>
                    </a:lnTo>
                    <a:lnTo>
                      <a:pt x="109" y="45"/>
                    </a:lnTo>
                    <a:lnTo>
                      <a:pt x="141" y="58"/>
                    </a:lnTo>
                    <a:lnTo>
                      <a:pt x="176" y="80"/>
                    </a:lnTo>
                    <a:lnTo>
                      <a:pt x="217" y="108"/>
                    </a:lnTo>
                    <a:lnTo>
                      <a:pt x="259" y="143"/>
                    </a:lnTo>
                    <a:lnTo>
                      <a:pt x="305" y="183"/>
                    </a:lnTo>
                    <a:lnTo>
                      <a:pt x="351" y="226"/>
                    </a:lnTo>
                    <a:lnTo>
                      <a:pt x="400" y="274"/>
                    </a:lnTo>
                    <a:lnTo>
                      <a:pt x="449" y="324"/>
                    </a:lnTo>
                    <a:lnTo>
                      <a:pt x="498" y="375"/>
                    </a:lnTo>
                    <a:lnTo>
                      <a:pt x="547" y="428"/>
                    </a:lnTo>
                    <a:lnTo>
                      <a:pt x="594" y="481"/>
                    </a:lnTo>
                    <a:lnTo>
                      <a:pt x="639" y="534"/>
                    </a:lnTo>
                    <a:lnTo>
                      <a:pt x="682" y="585"/>
                    </a:lnTo>
                    <a:lnTo>
                      <a:pt x="721" y="633"/>
                    </a:lnTo>
                    <a:lnTo>
                      <a:pt x="741" y="6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6" y="1761"/>
                <a:ext cx="198" cy="43"/>
              </a:xfrm>
              <a:custGeom>
                <a:avLst/>
                <a:gdLst>
                  <a:gd name="T0" fmla="*/ 62 w 594"/>
                  <a:gd name="T1" fmla="*/ 11 h 130"/>
                  <a:gd name="T2" fmla="*/ 1 w 594"/>
                  <a:gd name="T3" fmla="*/ 0 h 130"/>
                  <a:gd name="T4" fmla="*/ 0 w 594"/>
                  <a:gd name="T5" fmla="*/ 4 h 130"/>
                  <a:gd name="T6" fmla="*/ 66 w 594"/>
                  <a:gd name="T7" fmla="*/ 14 h 130"/>
                  <a:gd name="T8" fmla="*/ 62 w 594"/>
                  <a:gd name="T9" fmla="*/ 11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30"/>
                  <a:gd name="T17" fmla="*/ 594 w 59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30">
                    <a:moveTo>
                      <a:pt x="556" y="103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594" y="130"/>
                    </a:lnTo>
                    <a:lnTo>
                      <a:pt x="556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4772" y="1799"/>
                <a:ext cx="82" cy="101"/>
              </a:xfrm>
              <a:custGeom>
                <a:avLst/>
                <a:gdLst>
                  <a:gd name="T0" fmla="*/ 2 w 245"/>
                  <a:gd name="T1" fmla="*/ 34 h 303"/>
                  <a:gd name="T2" fmla="*/ 27 w 245"/>
                  <a:gd name="T3" fmla="*/ 3 h 303"/>
                  <a:gd name="T4" fmla="*/ 27 w 245"/>
                  <a:gd name="T5" fmla="*/ 0 h 303"/>
                  <a:gd name="T6" fmla="*/ 0 w 245"/>
                  <a:gd name="T7" fmla="*/ 32 h 303"/>
                  <a:gd name="T8" fmla="*/ 2 w 245"/>
                  <a:gd name="T9" fmla="*/ 34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303"/>
                  <a:gd name="T17" fmla="*/ 245 w 24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303">
                    <a:moveTo>
                      <a:pt x="20" y="303"/>
                    </a:moveTo>
                    <a:lnTo>
                      <a:pt x="245" y="29"/>
                    </a:lnTo>
                    <a:lnTo>
                      <a:pt x="238" y="0"/>
                    </a:lnTo>
                    <a:lnTo>
                      <a:pt x="0" y="290"/>
                    </a:lnTo>
                    <a:lnTo>
                      <a:pt x="20" y="3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800" y="1804"/>
                <a:ext cx="57" cy="207"/>
              </a:xfrm>
              <a:custGeom>
                <a:avLst/>
                <a:gdLst>
                  <a:gd name="T0" fmla="*/ 3 w 169"/>
                  <a:gd name="T1" fmla="*/ 69 h 622"/>
                  <a:gd name="T2" fmla="*/ 19 w 169"/>
                  <a:gd name="T3" fmla="*/ 3 h 622"/>
                  <a:gd name="T4" fmla="*/ 19 w 169"/>
                  <a:gd name="T5" fmla="*/ 0 h 622"/>
                  <a:gd name="T6" fmla="*/ 0 w 169"/>
                  <a:gd name="T7" fmla="*/ 66 h 622"/>
                  <a:gd name="T8" fmla="*/ 3 w 169"/>
                  <a:gd name="T9" fmla="*/ 6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22"/>
                  <a:gd name="T17" fmla="*/ 169 w 169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22">
                    <a:moveTo>
                      <a:pt x="30" y="622"/>
                    </a:moveTo>
                    <a:lnTo>
                      <a:pt x="169" y="31"/>
                    </a:lnTo>
                    <a:lnTo>
                      <a:pt x="162" y="0"/>
                    </a:lnTo>
                    <a:lnTo>
                      <a:pt x="0" y="596"/>
                    </a:lnTo>
                    <a:lnTo>
                      <a:pt x="30" y="6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4620" y="1643"/>
                <a:ext cx="173" cy="146"/>
              </a:xfrm>
              <a:custGeom>
                <a:avLst/>
                <a:gdLst>
                  <a:gd name="T0" fmla="*/ 58 w 520"/>
                  <a:gd name="T1" fmla="*/ 49 h 439"/>
                  <a:gd name="T2" fmla="*/ 57 w 520"/>
                  <a:gd name="T3" fmla="*/ 48 h 439"/>
                  <a:gd name="T4" fmla="*/ 56 w 520"/>
                  <a:gd name="T5" fmla="*/ 46 h 439"/>
                  <a:gd name="T6" fmla="*/ 54 w 520"/>
                  <a:gd name="T7" fmla="*/ 44 h 439"/>
                  <a:gd name="T8" fmla="*/ 52 w 520"/>
                  <a:gd name="T9" fmla="*/ 41 h 439"/>
                  <a:gd name="T10" fmla="*/ 49 w 520"/>
                  <a:gd name="T11" fmla="*/ 38 h 439"/>
                  <a:gd name="T12" fmla="*/ 46 w 520"/>
                  <a:gd name="T13" fmla="*/ 34 h 439"/>
                  <a:gd name="T14" fmla="*/ 42 w 520"/>
                  <a:gd name="T15" fmla="*/ 30 h 439"/>
                  <a:gd name="T16" fmla="*/ 38 w 520"/>
                  <a:gd name="T17" fmla="*/ 26 h 439"/>
                  <a:gd name="T18" fmla="*/ 34 w 520"/>
                  <a:gd name="T19" fmla="*/ 22 h 439"/>
                  <a:gd name="T20" fmla="*/ 29 w 520"/>
                  <a:gd name="T21" fmla="*/ 18 h 439"/>
                  <a:gd name="T22" fmla="*/ 25 w 520"/>
                  <a:gd name="T23" fmla="*/ 14 h 439"/>
                  <a:gd name="T24" fmla="*/ 20 w 520"/>
                  <a:gd name="T25" fmla="*/ 10 h 439"/>
                  <a:gd name="T26" fmla="*/ 15 w 520"/>
                  <a:gd name="T27" fmla="*/ 7 h 439"/>
                  <a:gd name="T28" fmla="*/ 10 w 520"/>
                  <a:gd name="T29" fmla="*/ 4 h 439"/>
                  <a:gd name="T30" fmla="*/ 5 w 520"/>
                  <a:gd name="T31" fmla="*/ 2 h 439"/>
                  <a:gd name="T32" fmla="*/ 0 w 520"/>
                  <a:gd name="T33" fmla="*/ 0 h 439"/>
                  <a:gd name="T34" fmla="*/ 0 w 520"/>
                  <a:gd name="T35" fmla="*/ 2 h 439"/>
                  <a:gd name="T36" fmla="*/ 5 w 520"/>
                  <a:gd name="T37" fmla="*/ 4 h 439"/>
                  <a:gd name="T38" fmla="*/ 9 w 520"/>
                  <a:gd name="T39" fmla="*/ 6 h 439"/>
                  <a:gd name="T40" fmla="*/ 14 w 520"/>
                  <a:gd name="T41" fmla="*/ 9 h 439"/>
                  <a:gd name="T42" fmla="*/ 19 w 520"/>
                  <a:gd name="T43" fmla="*/ 12 h 439"/>
                  <a:gd name="T44" fmla="*/ 23 w 520"/>
                  <a:gd name="T45" fmla="*/ 15 h 439"/>
                  <a:gd name="T46" fmla="*/ 28 w 520"/>
                  <a:gd name="T47" fmla="*/ 19 h 439"/>
                  <a:gd name="T48" fmla="*/ 32 w 520"/>
                  <a:gd name="T49" fmla="*/ 23 h 439"/>
                  <a:gd name="T50" fmla="*/ 36 w 520"/>
                  <a:gd name="T51" fmla="*/ 27 h 439"/>
                  <a:gd name="T52" fmla="*/ 40 w 520"/>
                  <a:gd name="T53" fmla="*/ 31 h 439"/>
                  <a:gd name="T54" fmla="*/ 43 w 520"/>
                  <a:gd name="T55" fmla="*/ 35 h 439"/>
                  <a:gd name="T56" fmla="*/ 47 w 520"/>
                  <a:gd name="T57" fmla="*/ 39 h 439"/>
                  <a:gd name="T58" fmla="*/ 49 w 520"/>
                  <a:gd name="T59" fmla="*/ 42 h 439"/>
                  <a:gd name="T60" fmla="*/ 51 w 520"/>
                  <a:gd name="T61" fmla="*/ 44 h 439"/>
                  <a:gd name="T62" fmla="*/ 53 w 520"/>
                  <a:gd name="T63" fmla="*/ 46 h 439"/>
                  <a:gd name="T64" fmla="*/ 54 w 520"/>
                  <a:gd name="T65" fmla="*/ 48 h 439"/>
                  <a:gd name="T66" fmla="*/ 54 w 520"/>
                  <a:gd name="T67" fmla="*/ 48 h 439"/>
                  <a:gd name="T68" fmla="*/ 58 w 520"/>
                  <a:gd name="T69" fmla="*/ 49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0"/>
                  <a:gd name="T106" fmla="*/ 0 h 439"/>
                  <a:gd name="T107" fmla="*/ 520 w 520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0" h="439">
                    <a:moveTo>
                      <a:pt x="520" y="439"/>
                    </a:moveTo>
                    <a:lnTo>
                      <a:pt x="515" y="433"/>
                    </a:lnTo>
                    <a:lnTo>
                      <a:pt x="505" y="418"/>
                    </a:lnTo>
                    <a:lnTo>
                      <a:pt x="489" y="398"/>
                    </a:lnTo>
                    <a:lnTo>
                      <a:pt x="467" y="372"/>
                    </a:lnTo>
                    <a:lnTo>
                      <a:pt x="442" y="342"/>
                    </a:lnTo>
                    <a:lnTo>
                      <a:pt x="413" y="308"/>
                    </a:lnTo>
                    <a:lnTo>
                      <a:pt x="380" y="273"/>
                    </a:lnTo>
                    <a:lnTo>
                      <a:pt x="344" y="236"/>
                    </a:lnTo>
                    <a:lnTo>
                      <a:pt x="306" y="198"/>
                    </a:lnTo>
                    <a:lnTo>
                      <a:pt x="265" y="160"/>
                    </a:lnTo>
                    <a:lnTo>
                      <a:pt x="223" y="125"/>
                    </a:lnTo>
                    <a:lnTo>
                      <a:pt x="178" y="91"/>
                    </a:lnTo>
                    <a:lnTo>
                      <a:pt x="134" y="62"/>
                    </a:lnTo>
                    <a:lnTo>
                      <a:pt x="89" y="35"/>
                    </a:lnTo>
                    <a:lnTo>
                      <a:pt x="44" y="15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32"/>
                    </a:lnTo>
                    <a:lnTo>
                      <a:pt x="84" y="52"/>
                    </a:lnTo>
                    <a:lnTo>
                      <a:pt x="127" y="78"/>
                    </a:lnTo>
                    <a:lnTo>
                      <a:pt x="170" y="107"/>
                    </a:lnTo>
                    <a:lnTo>
                      <a:pt x="211" y="139"/>
                    </a:lnTo>
                    <a:lnTo>
                      <a:pt x="252" y="174"/>
                    </a:lnTo>
                    <a:lnTo>
                      <a:pt x="290" y="210"/>
                    </a:lnTo>
                    <a:lnTo>
                      <a:pt x="327" y="248"/>
                    </a:lnTo>
                    <a:lnTo>
                      <a:pt x="361" y="283"/>
                    </a:lnTo>
                    <a:lnTo>
                      <a:pt x="392" y="318"/>
                    </a:lnTo>
                    <a:lnTo>
                      <a:pt x="420" y="349"/>
                    </a:lnTo>
                    <a:lnTo>
                      <a:pt x="444" y="377"/>
                    </a:lnTo>
                    <a:lnTo>
                      <a:pt x="463" y="401"/>
                    </a:lnTo>
                    <a:lnTo>
                      <a:pt x="478" y="419"/>
                    </a:lnTo>
                    <a:lnTo>
                      <a:pt x="488" y="432"/>
                    </a:lnTo>
                    <a:lnTo>
                      <a:pt x="491" y="436"/>
                    </a:lnTo>
                    <a:lnTo>
                      <a:pt x="520" y="4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4635" y="1700"/>
                <a:ext cx="116" cy="82"/>
              </a:xfrm>
              <a:custGeom>
                <a:avLst/>
                <a:gdLst>
                  <a:gd name="T0" fmla="*/ 39 w 346"/>
                  <a:gd name="T1" fmla="*/ 26 h 246"/>
                  <a:gd name="T2" fmla="*/ 39 w 346"/>
                  <a:gd name="T3" fmla="*/ 26 h 246"/>
                  <a:gd name="T4" fmla="*/ 38 w 346"/>
                  <a:gd name="T5" fmla="*/ 25 h 246"/>
                  <a:gd name="T6" fmla="*/ 37 w 346"/>
                  <a:gd name="T7" fmla="*/ 24 h 246"/>
                  <a:gd name="T8" fmla="*/ 36 w 346"/>
                  <a:gd name="T9" fmla="*/ 22 h 246"/>
                  <a:gd name="T10" fmla="*/ 34 w 346"/>
                  <a:gd name="T11" fmla="*/ 20 h 246"/>
                  <a:gd name="T12" fmla="*/ 32 w 346"/>
                  <a:gd name="T13" fmla="*/ 18 h 246"/>
                  <a:gd name="T14" fmla="*/ 30 w 346"/>
                  <a:gd name="T15" fmla="*/ 16 h 246"/>
                  <a:gd name="T16" fmla="*/ 27 w 346"/>
                  <a:gd name="T17" fmla="*/ 13 h 246"/>
                  <a:gd name="T18" fmla="*/ 24 w 346"/>
                  <a:gd name="T19" fmla="*/ 11 h 246"/>
                  <a:gd name="T20" fmla="*/ 21 w 346"/>
                  <a:gd name="T21" fmla="*/ 9 h 246"/>
                  <a:gd name="T22" fmla="*/ 18 w 346"/>
                  <a:gd name="T23" fmla="*/ 7 h 246"/>
                  <a:gd name="T24" fmla="*/ 15 w 346"/>
                  <a:gd name="T25" fmla="*/ 5 h 246"/>
                  <a:gd name="T26" fmla="*/ 12 w 346"/>
                  <a:gd name="T27" fmla="*/ 3 h 246"/>
                  <a:gd name="T28" fmla="*/ 8 w 346"/>
                  <a:gd name="T29" fmla="*/ 2 h 246"/>
                  <a:gd name="T30" fmla="*/ 4 w 346"/>
                  <a:gd name="T31" fmla="*/ 0 h 246"/>
                  <a:gd name="T32" fmla="*/ 0 w 346"/>
                  <a:gd name="T33" fmla="*/ 0 h 246"/>
                  <a:gd name="T34" fmla="*/ 1 w 346"/>
                  <a:gd name="T35" fmla="*/ 3 h 246"/>
                  <a:gd name="T36" fmla="*/ 4 w 346"/>
                  <a:gd name="T37" fmla="*/ 4 h 246"/>
                  <a:gd name="T38" fmla="*/ 8 w 346"/>
                  <a:gd name="T39" fmla="*/ 5 h 246"/>
                  <a:gd name="T40" fmla="*/ 11 w 346"/>
                  <a:gd name="T41" fmla="*/ 6 h 246"/>
                  <a:gd name="T42" fmla="*/ 15 w 346"/>
                  <a:gd name="T43" fmla="*/ 8 h 246"/>
                  <a:gd name="T44" fmla="*/ 18 w 346"/>
                  <a:gd name="T45" fmla="*/ 9 h 246"/>
                  <a:gd name="T46" fmla="*/ 21 w 346"/>
                  <a:gd name="T47" fmla="*/ 11 h 246"/>
                  <a:gd name="T48" fmla="*/ 23 w 346"/>
                  <a:gd name="T49" fmla="*/ 13 h 246"/>
                  <a:gd name="T50" fmla="*/ 26 w 346"/>
                  <a:gd name="T51" fmla="*/ 16 h 246"/>
                  <a:gd name="T52" fmla="*/ 28 w 346"/>
                  <a:gd name="T53" fmla="*/ 18 h 246"/>
                  <a:gd name="T54" fmla="*/ 30 w 346"/>
                  <a:gd name="T55" fmla="*/ 20 h 246"/>
                  <a:gd name="T56" fmla="*/ 32 w 346"/>
                  <a:gd name="T57" fmla="*/ 22 h 246"/>
                  <a:gd name="T58" fmla="*/ 34 w 346"/>
                  <a:gd name="T59" fmla="*/ 24 h 246"/>
                  <a:gd name="T60" fmla="*/ 35 w 346"/>
                  <a:gd name="T61" fmla="*/ 25 h 246"/>
                  <a:gd name="T62" fmla="*/ 36 w 346"/>
                  <a:gd name="T63" fmla="*/ 26 h 246"/>
                  <a:gd name="T64" fmla="*/ 36 w 346"/>
                  <a:gd name="T65" fmla="*/ 27 h 246"/>
                  <a:gd name="T66" fmla="*/ 37 w 346"/>
                  <a:gd name="T67" fmla="*/ 27 h 246"/>
                  <a:gd name="T68" fmla="*/ 39 w 346"/>
                  <a:gd name="T69" fmla="*/ 26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6"/>
                  <a:gd name="T106" fmla="*/ 0 h 246"/>
                  <a:gd name="T107" fmla="*/ 346 w 346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6" h="246">
                    <a:moveTo>
                      <a:pt x="346" y="238"/>
                    </a:moveTo>
                    <a:lnTo>
                      <a:pt x="344" y="234"/>
                    </a:lnTo>
                    <a:lnTo>
                      <a:pt x="337" y="227"/>
                    </a:lnTo>
                    <a:lnTo>
                      <a:pt x="329" y="214"/>
                    </a:lnTo>
                    <a:lnTo>
                      <a:pt x="316" y="199"/>
                    </a:lnTo>
                    <a:lnTo>
                      <a:pt x="302" y="182"/>
                    </a:lnTo>
                    <a:lnTo>
                      <a:pt x="284" y="163"/>
                    </a:lnTo>
                    <a:lnTo>
                      <a:pt x="265" y="141"/>
                    </a:lnTo>
                    <a:lnTo>
                      <a:pt x="243" y="120"/>
                    </a:lnTo>
                    <a:lnTo>
                      <a:pt x="218" y="100"/>
                    </a:lnTo>
                    <a:lnTo>
                      <a:pt x="192" y="79"/>
                    </a:lnTo>
                    <a:lnTo>
                      <a:pt x="164" y="60"/>
                    </a:lnTo>
                    <a:lnTo>
                      <a:pt x="134" y="42"/>
                    </a:lnTo>
                    <a:lnTo>
                      <a:pt x="103" y="26"/>
                    </a:lnTo>
                    <a:lnTo>
                      <a:pt x="70" y="14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8" y="29"/>
                    </a:lnTo>
                    <a:lnTo>
                      <a:pt x="40" y="33"/>
                    </a:lnTo>
                    <a:lnTo>
                      <a:pt x="72" y="42"/>
                    </a:lnTo>
                    <a:lnTo>
                      <a:pt x="102" y="53"/>
                    </a:lnTo>
                    <a:lnTo>
                      <a:pt x="130" y="68"/>
                    </a:lnTo>
                    <a:lnTo>
                      <a:pt x="158" y="84"/>
                    </a:lnTo>
                    <a:lnTo>
                      <a:pt x="184" y="102"/>
                    </a:lnTo>
                    <a:lnTo>
                      <a:pt x="209" y="121"/>
                    </a:lnTo>
                    <a:lnTo>
                      <a:pt x="231" y="141"/>
                    </a:lnTo>
                    <a:lnTo>
                      <a:pt x="251" y="161"/>
                    </a:lnTo>
                    <a:lnTo>
                      <a:pt x="269" y="180"/>
                    </a:lnTo>
                    <a:lnTo>
                      <a:pt x="285" y="197"/>
                    </a:lnTo>
                    <a:lnTo>
                      <a:pt x="299" y="213"/>
                    </a:lnTo>
                    <a:lnTo>
                      <a:pt x="310" y="225"/>
                    </a:lnTo>
                    <a:lnTo>
                      <a:pt x="317" y="236"/>
                    </a:lnTo>
                    <a:lnTo>
                      <a:pt x="323" y="244"/>
                    </a:lnTo>
                    <a:lnTo>
                      <a:pt x="325" y="246"/>
                    </a:lnTo>
                    <a:lnTo>
                      <a:pt x="346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4647" y="1740"/>
                <a:ext cx="64" cy="34"/>
              </a:xfrm>
              <a:custGeom>
                <a:avLst/>
                <a:gdLst>
                  <a:gd name="T0" fmla="*/ 21 w 191"/>
                  <a:gd name="T1" fmla="*/ 12 h 100"/>
                  <a:gd name="T2" fmla="*/ 21 w 191"/>
                  <a:gd name="T3" fmla="*/ 11 h 100"/>
                  <a:gd name="T4" fmla="*/ 21 w 191"/>
                  <a:gd name="T5" fmla="*/ 11 h 100"/>
                  <a:gd name="T6" fmla="*/ 20 w 191"/>
                  <a:gd name="T7" fmla="*/ 10 h 100"/>
                  <a:gd name="T8" fmla="*/ 20 w 191"/>
                  <a:gd name="T9" fmla="*/ 9 h 100"/>
                  <a:gd name="T10" fmla="*/ 19 w 191"/>
                  <a:gd name="T11" fmla="*/ 8 h 100"/>
                  <a:gd name="T12" fmla="*/ 18 w 191"/>
                  <a:gd name="T13" fmla="*/ 7 h 100"/>
                  <a:gd name="T14" fmla="*/ 17 w 191"/>
                  <a:gd name="T15" fmla="*/ 6 h 100"/>
                  <a:gd name="T16" fmla="*/ 16 w 191"/>
                  <a:gd name="T17" fmla="*/ 5 h 100"/>
                  <a:gd name="T18" fmla="*/ 14 w 191"/>
                  <a:gd name="T19" fmla="*/ 4 h 100"/>
                  <a:gd name="T20" fmla="*/ 13 w 191"/>
                  <a:gd name="T21" fmla="*/ 3 h 100"/>
                  <a:gd name="T22" fmla="*/ 11 w 191"/>
                  <a:gd name="T23" fmla="*/ 2 h 100"/>
                  <a:gd name="T24" fmla="*/ 9 w 191"/>
                  <a:gd name="T25" fmla="*/ 1 h 100"/>
                  <a:gd name="T26" fmla="*/ 7 w 191"/>
                  <a:gd name="T27" fmla="*/ 1 h 100"/>
                  <a:gd name="T28" fmla="*/ 5 w 191"/>
                  <a:gd name="T29" fmla="*/ 0 h 100"/>
                  <a:gd name="T30" fmla="*/ 2 w 191"/>
                  <a:gd name="T31" fmla="*/ 0 h 100"/>
                  <a:gd name="T32" fmla="*/ 0 w 191"/>
                  <a:gd name="T33" fmla="*/ 0 h 100"/>
                  <a:gd name="T34" fmla="*/ 1 w 191"/>
                  <a:gd name="T35" fmla="*/ 3 h 100"/>
                  <a:gd name="T36" fmla="*/ 5 w 191"/>
                  <a:gd name="T37" fmla="*/ 3 h 100"/>
                  <a:gd name="T38" fmla="*/ 8 w 191"/>
                  <a:gd name="T39" fmla="*/ 3 h 100"/>
                  <a:gd name="T40" fmla="*/ 11 w 191"/>
                  <a:gd name="T41" fmla="*/ 5 h 100"/>
                  <a:gd name="T42" fmla="*/ 14 w 191"/>
                  <a:gd name="T43" fmla="*/ 6 h 100"/>
                  <a:gd name="T44" fmla="*/ 16 w 191"/>
                  <a:gd name="T45" fmla="*/ 8 h 100"/>
                  <a:gd name="T46" fmla="*/ 17 w 191"/>
                  <a:gd name="T47" fmla="*/ 10 h 100"/>
                  <a:gd name="T48" fmla="*/ 18 w 191"/>
                  <a:gd name="T49" fmla="*/ 11 h 100"/>
                  <a:gd name="T50" fmla="*/ 19 w 191"/>
                  <a:gd name="T51" fmla="*/ 12 h 100"/>
                  <a:gd name="T52" fmla="*/ 21 w 191"/>
                  <a:gd name="T53" fmla="*/ 12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1"/>
                  <a:gd name="T82" fmla="*/ 0 h 100"/>
                  <a:gd name="T83" fmla="*/ 191 w 191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1" h="100">
                    <a:moveTo>
                      <a:pt x="191" y="100"/>
                    </a:moveTo>
                    <a:lnTo>
                      <a:pt x="190" y="98"/>
                    </a:lnTo>
                    <a:lnTo>
                      <a:pt x="187" y="94"/>
                    </a:lnTo>
                    <a:lnTo>
                      <a:pt x="183" y="87"/>
                    </a:lnTo>
                    <a:lnTo>
                      <a:pt x="177" y="80"/>
                    </a:lnTo>
                    <a:lnTo>
                      <a:pt x="171" y="72"/>
                    </a:lnTo>
                    <a:lnTo>
                      <a:pt x="162" y="62"/>
                    </a:lnTo>
                    <a:lnTo>
                      <a:pt x="153" y="52"/>
                    </a:lnTo>
                    <a:lnTo>
                      <a:pt x="141" y="43"/>
                    </a:lnTo>
                    <a:lnTo>
                      <a:pt x="128" y="33"/>
                    </a:lnTo>
                    <a:lnTo>
                      <a:pt x="114" y="25"/>
                    </a:lnTo>
                    <a:lnTo>
                      <a:pt x="98" y="16"/>
                    </a:lnTo>
                    <a:lnTo>
                      <a:pt x="81" y="9"/>
                    </a:lnTo>
                    <a:lnTo>
                      <a:pt x="63" y="5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9" y="24"/>
                    </a:lnTo>
                    <a:lnTo>
                      <a:pt x="44" y="23"/>
                    </a:lnTo>
                    <a:lnTo>
                      <a:pt x="75" y="30"/>
                    </a:lnTo>
                    <a:lnTo>
                      <a:pt x="102" y="41"/>
                    </a:lnTo>
                    <a:lnTo>
                      <a:pt x="124" y="56"/>
                    </a:lnTo>
                    <a:lnTo>
                      <a:pt x="142" y="70"/>
                    </a:lnTo>
                    <a:lnTo>
                      <a:pt x="155" y="84"/>
                    </a:lnTo>
                    <a:lnTo>
                      <a:pt x="163" y="95"/>
                    </a:lnTo>
                    <a:lnTo>
                      <a:pt x="166" y="100"/>
                    </a:lnTo>
                    <a:lnTo>
                      <a:pt x="191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4560" y="1610"/>
                <a:ext cx="173" cy="478"/>
              </a:xfrm>
              <a:custGeom>
                <a:avLst/>
                <a:gdLst>
                  <a:gd name="T0" fmla="*/ 17 w 520"/>
                  <a:gd name="T1" fmla="*/ 0 h 1432"/>
                  <a:gd name="T2" fmla="*/ 15 w 520"/>
                  <a:gd name="T3" fmla="*/ 1 h 1432"/>
                  <a:gd name="T4" fmla="*/ 12 w 520"/>
                  <a:gd name="T5" fmla="*/ 4 h 1432"/>
                  <a:gd name="T6" fmla="*/ 9 w 520"/>
                  <a:gd name="T7" fmla="*/ 8 h 1432"/>
                  <a:gd name="T8" fmla="*/ 6 w 520"/>
                  <a:gd name="T9" fmla="*/ 15 h 1432"/>
                  <a:gd name="T10" fmla="*/ 3 w 520"/>
                  <a:gd name="T11" fmla="*/ 25 h 1432"/>
                  <a:gd name="T12" fmla="*/ 1 w 520"/>
                  <a:gd name="T13" fmla="*/ 39 h 1432"/>
                  <a:gd name="T14" fmla="*/ 0 w 520"/>
                  <a:gd name="T15" fmla="*/ 56 h 1432"/>
                  <a:gd name="T16" fmla="*/ 0 w 520"/>
                  <a:gd name="T17" fmla="*/ 66 h 1432"/>
                  <a:gd name="T18" fmla="*/ 1 w 520"/>
                  <a:gd name="T19" fmla="*/ 67 h 1432"/>
                  <a:gd name="T20" fmla="*/ 1 w 520"/>
                  <a:gd name="T21" fmla="*/ 70 h 1432"/>
                  <a:gd name="T22" fmla="*/ 1 w 520"/>
                  <a:gd name="T23" fmla="*/ 76 h 1432"/>
                  <a:gd name="T24" fmla="*/ 3 w 520"/>
                  <a:gd name="T25" fmla="*/ 85 h 1432"/>
                  <a:gd name="T26" fmla="*/ 6 w 520"/>
                  <a:gd name="T27" fmla="*/ 96 h 1432"/>
                  <a:gd name="T28" fmla="*/ 11 w 520"/>
                  <a:gd name="T29" fmla="*/ 108 h 1432"/>
                  <a:gd name="T30" fmla="*/ 20 w 520"/>
                  <a:gd name="T31" fmla="*/ 123 h 1432"/>
                  <a:gd name="T32" fmla="*/ 31 w 520"/>
                  <a:gd name="T33" fmla="*/ 137 h 1432"/>
                  <a:gd name="T34" fmla="*/ 47 w 520"/>
                  <a:gd name="T35" fmla="*/ 152 h 1432"/>
                  <a:gd name="T36" fmla="*/ 58 w 520"/>
                  <a:gd name="T37" fmla="*/ 157 h 1432"/>
                  <a:gd name="T38" fmla="*/ 41 w 520"/>
                  <a:gd name="T39" fmla="*/ 143 h 1432"/>
                  <a:gd name="T40" fmla="*/ 28 w 520"/>
                  <a:gd name="T41" fmla="*/ 129 h 1432"/>
                  <a:gd name="T42" fmla="*/ 19 w 520"/>
                  <a:gd name="T43" fmla="*/ 115 h 1432"/>
                  <a:gd name="T44" fmla="*/ 13 w 520"/>
                  <a:gd name="T45" fmla="*/ 102 h 1432"/>
                  <a:gd name="T46" fmla="*/ 9 w 520"/>
                  <a:gd name="T47" fmla="*/ 90 h 1432"/>
                  <a:gd name="T48" fmla="*/ 6 w 520"/>
                  <a:gd name="T49" fmla="*/ 80 h 1432"/>
                  <a:gd name="T50" fmla="*/ 5 w 520"/>
                  <a:gd name="T51" fmla="*/ 72 h 1432"/>
                  <a:gd name="T52" fmla="*/ 5 w 520"/>
                  <a:gd name="T53" fmla="*/ 67 h 1432"/>
                  <a:gd name="T54" fmla="*/ 5 w 520"/>
                  <a:gd name="T55" fmla="*/ 67 h 1432"/>
                  <a:gd name="T56" fmla="*/ 5 w 520"/>
                  <a:gd name="T57" fmla="*/ 67 h 1432"/>
                  <a:gd name="T58" fmla="*/ 6 w 520"/>
                  <a:gd name="T59" fmla="*/ 34 h 1432"/>
                  <a:gd name="T60" fmla="*/ 11 w 520"/>
                  <a:gd name="T61" fmla="*/ 15 h 1432"/>
                  <a:gd name="T62" fmla="*/ 17 w 520"/>
                  <a:gd name="T63" fmla="*/ 6 h 1432"/>
                  <a:gd name="T64" fmla="*/ 19 w 520"/>
                  <a:gd name="T65" fmla="*/ 4 h 14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0"/>
                  <a:gd name="T100" fmla="*/ 0 h 1432"/>
                  <a:gd name="T101" fmla="*/ 520 w 520"/>
                  <a:gd name="T102" fmla="*/ 1432 h 14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0" h="1432">
                    <a:moveTo>
                      <a:pt x="156" y="0"/>
                    </a:moveTo>
                    <a:lnTo>
                      <a:pt x="153" y="1"/>
                    </a:lnTo>
                    <a:lnTo>
                      <a:pt x="147" y="5"/>
                    </a:lnTo>
                    <a:lnTo>
                      <a:pt x="137" y="12"/>
                    </a:lnTo>
                    <a:lnTo>
                      <a:pt x="126" y="21"/>
                    </a:lnTo>
                    <a:lnTo>
                      <a:pt x="112" y="35"/>
                    </a:lnTo>
                    <a:lnTo>
                      <a:pt x="98" y="53"/>
                    </a:lnTo>
                    <a:lnTo>
                      <a:pt x="82" y="76"/>
                    </a:lnTo>
                    <a:lnTo>
                      <a:pt x="67" y="104"/>
                    </a:lnTo>
                    <a:lnTo>
                      <a:pt x="52" y="138"/>
                    </a:lnTo>
                    <a:lnTo>
                      <a:pt x="37" y="180"/>
                    </a:lnTo>
                    <a:lnTo>
                      <a:pt x="26" y="228"/>
                    </a:lnTo>
                    <a:lnTo>
                      <a:pt x="15" y="283"/>
                    </a:lnTo>
                    <a:lnTo>
                      <a:pt x="7" y="347"/>
                    </a:lnTo>
                    <a:lnTo>
                      <a:pt x="1" y="420"/>
                    </a:lnTo>
                    <a:lnTo>
                      <a:pt x="0" y="502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6" y="600"/>
                    </a:lnTo>
                    <a:lnTo>
                      <a:pt x="7" y="604"/>
                    </a:lnTo>
                    <a:lnTo>
                      <a:pt x="8" y="606"/>
                    </a:lnTo>
                    <a:lnTo>
                      <a:pt x="8" y="625"/>
                    </a:lnTo>
                    <a:lnTo>
                      <a:pt x="9" y="650"/>
                    </a:lnTo>
                    <a:lnTo>
                      <a:pt x="12" y="682"/>
                    </a:lnTo>
                    <a:lnTo>
                      <a:pt x="16" y="719"/>
                    </a:lnTo>
                    <a:lnTo>
                      <a:pt x="25" y="761"/>
                    </a:lnTo>
                    <a:lnTo>
                      <a:pt x="36" y="808"/>
                    </a:lnTo>
                    <a:lnTo>
                      <a:pt x="52" y="860"/>
                    </a:lnTo>
                    <a:lnTo>
                      <a:pt x="74" y="915"/>
                    </a:lnTo>
                    <a:lnTo>
                      <a:pt x="101" y="974"/>
                    </a:lnTo>
                    <a:lnTo>
                      <a:pt x="134" y="1034"/>
                    </a:lnTo>
                    <a:lnTo>
                      <a:pt x="176" y="1098"/>
                    </a:lnTo>
                    <a:lnTo>
                      <a:pt x="224" y="1163"/>
                    </a:lnTo>
                    <a:lnTo>
                      <a:pt x="282" y="1230"/>
                    </a:lnTo>
                    <a:lnTo>
                      <a:pt x="349" y="1297"/>
                    </a:lnTo>
                    <a:lnTo>
                      <a:pt x="425" y="1365"/>
                    </a:lnTo>
                    <a:lnTo>
                      <a:pt x="513" y="1432"/>
                    </a:lnTo>
                    <a:lnTo>
                      <a:pt x="520" y="1411"/>
                    </a:lnTo>
                    <a:lnTo>
                      <a:pt x="440" y="1349"/>
                    </a:lnTo>
                    <a:lnTo>
                      <a:pt x="371" y="1286"/>
                    </a:lnTo>
                    <a:lnTo>
                      <a:pt x="309" y="1223"/>
                    </a:lnTo>
                    <a:lnTo>
                      <a:pt x="256" y="1159"/>
                    </a:lnTo>
                    <a:lnTo>
                      <a:pt x="212" y="1096"/>
                    </a:lnTo>
                    <a:lnTo>
                      <a:pt x="173" y="1034"/>
                    </a:lnTo>
                    <a:lnTo>
                      <a:pt x="142" y="974"/>
                    </a:lnTo>
                    <a:lnTo>
                      <a:pt x="115" y="915"/>
                    </a:lnTo>
                    <a:lnTo>
                      <a:pt x="95" y="861"/>
                    </a:lnTo>
                    <a:lnTo>
                      <a:pt x="79" y="809"/>
                    </a:lnTo>
                    <a:lnTo>
                      <a:pt x="66" y="761"/>
                    </a:lnTo>
                    <a:lnTo>
                      <a:pt x="58" y="719"/>
                    </a:lnTo>
                    <a:lnTo>
                      <a:pt x="52" y="682"/>
                    </a:lnTo>
                    <a:lnTo>
                      <a:pt x="49" y="650"/>
                    </a:lnTo>
                    <a:lnTo>
                      <a:pt x="47" y="624"/>
                    </a:lnTo>
                    <a:lnTo>
                      <a:pt x="47" y="606"/>
                    </a:lnTo>
                    <a:lnTo>
                      <a:pt x="47" y="605"/>
                    </a:lnTo>
                    <a:lnTo>
                      <a:pt x="47" y="604"/>
                    </a:lnTo>
                    <a:lnTo>
                      <a:pt x="47" y="603"/>
                    </a:lnTo>
                    <a:lnTo>
                      <a:pt x="47" y="602"/>
                    </a:lnTo>
                    <a:lnTo>
                      <a:pt x="45" y="439"/>
                    </a:lnTo>
                    <a:lnTo>
                      <a:pt x="57" y="310"/>
                    </a:lnTo>
                    <a:lnTo>
                      <a:pt x="76" y="211"/>
                    </a:lnTo>
                    <a:lnTo>
                      <a:pt x="100" y="137"/>
                    </a:lnTo>
                    <a:lnTo>
                      <a:pt x="126" y="87"/>
                    </a:lnTo>
                    <a:lnTo>
                      <a:pt x="149" y="57"/>
                    </a:lnTo>
                    <a:lnTo>
                      <a:pt x="166" y="41"/>
                    </a:lnTo>
                    <a:lnTo>
                      <a:pt x="173" y="3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595" y="1687"/>
                <a:ext cx="32" cy="149"/>
              </a:xfrm>
              <a:custGeom>
                <a:avLst/>
                <a:gdLst>
                  <a:gd name="T0" fmla="*/ 11 w 97"/>
                  <a:gd name="T1" fmla="*/ 0 h 446"/>
                  <a:gd name="T2" fmla="*/ 10 w 97"/>
                  <a:gd name="T3" fmla="*/ 0 h 446"/>
                  <a:gd name="T4" fmla="*/ 9 w 97"/>
                  <a:gd name="T5" fmla="*/ 0 h 446"/>
                  <a:gd name="T6" fmla="*/ 8 w 97"/>
                  <a:gd name="T7" fmla="*/ 0 h 446"/>
                  <a:gd name="T8" fmla="*/ 7 w 97"/>
                  <a:gd name="T9" fmla="*/ 1 h 446"/>
                  <a:gd name="T10" fmla="*/ 6 w 97"/>
                  <a:gd name="T11" fmla="*/ 3 h 446"/>
                  <a:gd name="T12" fmla="*/ 4 w 97"/>
                  <a:gd name="T13" fmla="*/ 6 h 446"/>
                  <a:gd name="T14" fmla="*/ 3 w 97"/>
                  <a:gd name="T15" fmla="*/ 10 h 446"/>
                  <a:gd name="T16" fmla="*/ 2 w 97"/>
                  <a:gd name="T17" fmla="*/ 16 h 446"/>
                  <a:gd name="T18" fmla="*/ 1 w 97"/>
                  <a:gd name="T19" fmla="*/ 22 h 446"/>
                  <a:gd name="T20" fmla="*/ 1 w 97"/>
                  <a:gd name="T21" fmla="*/ 29 h 446"/>
                  <a:gd name="T22" fmla="*/ 0 w 97"/>
                  <a:gd name="T23" fmla="*/ 37 h 446"/>
                  <a:gd name="T24" fmla="*/ 0 w 97"/>
                  <a:gd name="T25" fmla="*/ 45 h 446"/>
                  <a:gd name="T26" fmla="*/ 3 w 97"/>
                  <a:gd name="T27" fmla="*/ 50 h 446"/>
                  <a:gd name="T28" fmla="*/ 3 w 97"/>
                  <a:gd name="T29" fmla="*/ 37 h 446"/>
                  <a:gd name="T30" fmla="*/ 4 w 97"/>
                  <a:gd name="T31" fmla="*/ 27 h 446"/>
                  <a:gd name="T32" fmla="*/ 5 w 97"/>
                  <a:gd name="T33" fmla="*/ 19 h 446"/>
                  <a:gd name="T34" fmla="*/ 7 w 97"/>
                  <a:gd name="T35" fmla="*/ 13 h 446"/>
                  <a:gd name="T36" fmla="*/ 8 w 97"/>
                  <a:gd name="T37" fmla="*/ 9 h 446"/>
                  <a:gd name="T38" fmla="*/ 9 w 97"/>
                  <a:gd name="T39" fmla="*/ 6 h 446"/>
                  <a:gd name="T40" fmla="*/ 10 w 97"/>
                  <a:gd name="T41" fmla="*/ 5 h 446"/>
                  <a:gd name="T42" fmla="*/ 11 w 97"/>
                  <a:gd name="T43" fmla="*/ 4 h 446"/>
                  <a:gd name="T44" fmla="*/ 11 w 97"/>
                  <a:gd name="T45" fmla="*/ 4 h 446"/>
                  <a:gd name="T46" fmla="*/ 10 w 97"/>
                  <a:gd name="T47" fmla="*/ 4 h 446"/>
                  <a:gd name="T48" fmla="*/ 10 w 97"/>
                  <a:gd name="T49" fmla="*/ 4 h 446"/>
                  <a:gd name="T50" fmla="*/ 10 w 97"/>
                  <a:gd name="T51" fmla="*/ 4 h 446"/>
                  <a:gd name="T52" fmla="*/ 11 w 97"/>
                  <a:gd name="T53" fmla="*/ 0 h 4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446"/>
                  <a:gd name="T83" fmla="*/ 97 w 97"/>
                  <a:gd name="T84" fmla="*/ 446 h 4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446">
                    <a:moveTo>
                      <a:pt x="97" y="0"/>
                    </a:moveTo>
                    <a:lnTo>
                      <a:pt x="93" y="0"/>
                    </a:lnTo>
                    <a:lnTo>
                      <a:pt x="85" y="0"/>
                    </a:lnTo>
                    <a:lnTo>
                      <a:pt x="77" y="4"/>
                    </a:lnTo>
                    <a:lnTo>
                      <a:pt x="67" y="10"/>
                    </a:lnTo>
                    <a:lnTo>
                      <a:pt x="53" y="30"/>
                    </a:lnTo>
                    <a:lnTo>
                      <a:pt x="39" y="57"/>
                    </a:lnTo>
                    <a:lnTo>
                      <a:pt x="27" y="94"/>
                    </a:lnTo>
                    <a:lnTo>
                      <a:pt x="17" y="140"/>
                    </a:lnTo>
                    <a:lnTo>
                      <a:pt x="10" y="194"/>
                    </a:lnTo>
                    <a:lnTo>
                      <a:pt x="5" y="257"/>
                    </a:lnTo>
                    <a:lnTo>
                      <a:pt x="2" y="328"/>
                    </a:lnTo>
                    <a:lnTo>
                      <a:pt x="0" y="407"/>
                    </a:lnTo>
                    <a:lnTo>
                      <a:pt x="28" y="446"/>
                    </a:lnTo>
                    <a:lnTo>
                      <a:pt x="31" y="330"/>
                    </a:lnTo>
                    <a:lnTo>
                      <a:pt x="39" y="238"/>
                    </a:lnTo>
                    <a:lnTo>
                      <a:pt x="49" y="167"/>
                    </a:lnTo>
                    <a:lnTo>
                      <a:pt x="62" y="115"/>
                    </a:lnTo>
                    <a:lnTo>
                      <a:pt x="74" y="77"/>
                    </a:lnTo>
                    <a:lnTo>
                      <a:pt x="85" y="54"/>
                    </a:lnTo>
                    <a:lnTo>
                      <a:pt x="93" y="42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4" y="39"/>
                    </a:lnTo>
                    <a:lnTo>
                      <a:pt x="92" y="3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4604" y="1730"/>
                <a:ext cx="39" cy="106"/>
              </a:xfrm>
              <a:custGeom>
                <a:avLst/>
                <a:gdLst>
                  <a:gd name="T0" fmla="*/ 11 w 117"/>
                  <a:gd name="T1" fmla="*/ 0 h 318"/>
                  <a:gd name="T2" fmla="*/ 11 w 117"/>
                  <a:gd name="T3" fmla="*/ 0 h 318"/>
                  <a:gd name="T4" fmla="*/ 10 w 117"/>
                  <a:gd name="T5" fmla="*/ 1 h 318"/>
                  <a:gd name="T6" fmla="*/ 8 w 117"/>
                  <a:gd name="T7" fmla="*/ 4 h 318"/>
                  <a:gd name="T8" fmla="*/ 6 w 117"/>
                  <a:gd name="T9" fmla="*/ 7 h 318"/>
                  <a:gd name="T10" fmla="*/ 4 w 117"/>
                  <a:gd name="T11" fmla="*/ 11 h 318"/>
                  <a:gd name="T12" fmla="*/ 2 w 117"/>
                  <a:gd name="T13" fmla="*/ 17 h 318"/>
                  <a:gd name="T14" fmla="*/ 1 w 117"/>
                  <a:gd name="T15" fmla="*/ 25 h 318"/>
                  <a:gd name="T16" fmla="*/ 0 w 117"/>
                  <a:gd name="T17" fmla="*/ 35 h 318"/>
                  <a:gd name="T18" fmla="*/ 2 w 117"/>
                  <a:gd name="T19" fmla="*/ 35 h 318"/>
                  <a:gd name="T20" fmla="*/ 2 w 117"/>
                  <a:gd name="T21" fmla="*/ 26 h 318"/>
                  <a:gd name="T22" fmla="*/ 4 w 117"/>
                  <a:gd name="T23" fmla="*/ 19 h 318"/>
                  <a:gd name="T24" fmla="*/ 6 w 117"/>
                  <a:gd name="T25" fmla="*/ 14 h 318"/>
                  <a:gd name="T26" fmla="*/ 8 w 117"/>
                  <a:gd name="T27" fmla="*/ 10 h 318"/>
                  <a:gd name="T28" fmla="*/ 10 w 117"/>
                  <a:gd name="T29" fmla="*/ 7 h 318"/>
                  <a:gd name="T30" fmla="*/ 11 w 117"/>
                  <a:gd name="T31" fmla="*/ 5 h 318"/>
                  <a:gd name="T32" fmla="*/ 13 w 117"/>
                  <a:gd name="T33" fmla="*/ 4 h 318"/>
                  <a:gd name="T34" fmla="*/ 13 w 117"/>
                  <a:gd name="T35" fmla="*/ 4 h 318"/>
                  <a:gd name="T36" fmla="*/ 11 w 117"/>
                  <a:gd name="T37" fmla="*/ 0 h 3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318"/>
                  <a:gd name="T59" fmla="*/ 117 w 117"/>
                  <a:gd name="T60" fmla="*/ 318 h 3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318">
                    <a:moveTo>
                      <a:pt x="103" y="0"/>
                    </a:moveTo>
                    <a:lnTo>
                      <a:pt x="98" y="4"/>
                    </a:lnTo>
                    <a:lnTo>
                      <a:pt x="86" y="13"/>
                    </a:lnTo>
                    <a:lnTo>
                      <a:pt x="70" y="32"/>
                    </a:lnTo>
                    <a:lnTo>
                      <a:pt x="52" y="60"/>
                    </a:lnTo>
                    <a:lnTo>
                      <a:pt x="34" y="101"/>
                    </a:lnTo>
                    <a:lnTo>
                      <a:pt x="18" y="157"/>
                    </a:lnTo>
                    <a:lnTo>
                      <a:pt x="5" y="228"/>
                    </a:lnTo>
                    <a:lnTo>
                      <a:pt x="0" y="318"/>
                    </a:lnTo>
                    <a:lnTo>
                      <a:pt x="17" y="314"/>
                    </a:lnTo>
                    <a:lnTo>
                      <a:pt x="22" y="234"/>
                    </a:lnTo>
                    <a:lnTo>
                      <a:pt x="34" y="172"/>
                    </a:lnTo>
                    <a:lnTo>
                      <a:pt x="50" y="123"/>
                    </a:lnTo>
                    <a:lnTo>
                      <a:pt x="68" y="88"/>
                    </a:lnTo>
                    <a:lnTo>
                      <a:pt x="86" y="63"/>
                    </a:lnTo>
                    <a:lnTo>
                      <a:pt x="101" y="47"/>
                    </a:lnTo>
                    <a:lnTo>
                      <a:pt x="113" y="40"/>
                    </a:lnTo>
                    <a:lnTo>
                      <a:pt x="117" y="3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4609" y="1767"/>
                <a:ext cx="53" cy="107"/>
              </a:xfrm>
              <a:custGeom>
                <a:avLst/>
                <a:gdLst>
                  <a:gd name="T0" fmla="*/ 15 w 158"/>
                  <a:gd name="T1" fmla="*/ 0 h 322"/>
                  <a:gd name="T2" fmla="*/ 14 w 158"/>
                  <a:gd name="T3" fmla="*/ 1 h 322"/>
                  <a:gd name="T4" fmla="*/ 12 w 158"/>
                  <a:gd name="T5" fmla="*/ 3 h 322"/>
                  <a:gd name="T6" fmla="*/ 10 w 158"/>
                  <a:gd name="T7" fmla="*/ 6 h 322"/>
                  <a:gd name="T8" fmla="*/ 8 w 158"/>
                  <a:gd name="T9" fmla="*/ 11 h 322"/>
                  <a:gd name="T10" fmla="*/ 5 w 158"/>
                  <a:gd name="T11" fmla="*/ 16 h 322"/>
                  <a:gd name="T12" fmla="*/ 3 w 158"/>
                  <a:gd name="T13" fmla="*/ 22 h 322"/>
                  <a:gd name="T14" fmla="*/ 1 w 158"/>
                  <a:gd name="T15" fmla="*/ 29 h 322"/>
                  <a:gd name="T16" fmla="*/ 0 w 158"/>
                  <a:gd name="T17" fmla="*/ 36 h 322"/>
                  <a:gd name="T18" fmla="*/ 3 w 158"/>
                  <a:gd name="T19" fmla="*/ 33 h 322"/>
                  <a:gd name="T20" fmla="*/ 4 w 158"/>
                  <a:gd name="T21" fmla="*/ 27 h 322"/>
                  <a:gd name="T22" fmla="*/ 6 w 158"/>
                  <a:gd name="T23" fmla="*/ 21 h 322"/>
                  <a:gd name="T24" fmla="*/ 8 w 158"/>
                  <a:gd name="T25" fmla="*/ 16 h 322"/>
                  <a:gd name="T26" fmla="*/ 11 w 158"/>
                  <a:gd name="T27" fmla="*/ 12 h 322"/>
                  <a:gd name="T28" fmla="*/ 13 w 158"/>
                  <a:gd name="T29" fmla="*/ 8 h 322"/>
                  <a:gd name="T30" fmla="*/ 16 w 158"/>
                  <a:gd name="T31" fmla="*/ 6 h 322"/>
                  <a:gd name="T32" fmla="*/ 17 w 158"/>
                  <a:gd name="T33" fmla="*/ 4 h 322"/>
                  <a:gd name="T34" fmla="*/ 18 w 158"/>
                  <a:gd name="T35" fmla="*/ 3 h 322"/>
                  <a:gd name="T36" fmla="*/ 15 w 158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322"/>
                  <a:gd name="T59" fmla="*/ 158 w 158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322">
                    <a:moveTo>
                      <a:pt x="131" y="0"/>
                    </a:moveTo>
                    <a:lnTo>
                      <a:pt x="124" y="9"/>
                    </a:lnTo>
                    <a:lnTo>
                      <a:pt x="110" y="29"/>
                    </a:lnTo>
                    <a:lnTo>
                      <a:pt x="91" y="58"/>
                    </a:lnTo>
                    <a:lnTo>
                      <a:pt x="69" y="99"/>
                    </a:lnTo>
                    <a:lnTo>
                      <a:pt x="47" y="146"/>
                    </a:lnTo>
                    <a:lnTo>
                      <a:pt x="27" y="200"/>
                    </a:lnTo>
                    <a:lnTo>
                      <a:pt x="10" y="259"/>
                    </a:lnTo>
                    <a:lnTo>
                      <a:pt x="0" y="322"/>
                    </a:lnTo>
                    <a:lnTo>
                      <a:pt x="27" y="297"/>
                    </a:lnTo>
                    <a:lnTo>
                      <a:pt x="36" y="240"/>
                    </a:lnTo>
                    <a:lnTo>
                      <a:pt x="53" y="188"/>
                    </a:lnTo>
                    <a:lnTo>
                      <a:pt x="73" y="144"/>
                    </a:lnTo>
                    <a:lnTo>
                      <a:pt x="97" y="104"/>
                    </a:lnTo>
                    <a:lnTo>
                      <a:pt x="119" y="73"/>
                    </a:lnTo>
                    <a:lnTo>
                      <a:pt x="139" y="50"/>
                    </a:lnTo>
                    <a:lnTo>
                      <a:pt x="153" y="35"/>
                    </a:lnTo>
                    <a:lnTo>
                      <a:pt x="158" y="3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4615" y="1825"/>
                <a:ext cx="53" cy="86"/>
              </a:xfrm>
              <a:custGeom>
                <a:avLst/>
                <a:gdLst>
                  <a:gd name="T0" fmla="*/ 16 w 159"/>
                  <a:gd name="T1" fmla="*/ 0 h 257"/>
                  <a:gd name="T2" fmla="*/ 15 w 159"/>
                  <a:gd name="T3" fmla="*/ 1 h 257"/>
                  <a:gd name="T4" fmla="*/ 14 w 159"/>
                  <a:gd name="T5" fmla="*/ 3 h 257"/>
                  <a:gd name="T6" fmla="*/ 11 w 159"/>
                  <a:gd name="T7" fmla="*/ 7 h 257"/>
                  <a:gd name="T8" fmla="*/ 8 w 159"/>
                  <a:gd name="T9" fmla="*/ 11 h 257"/>
                  <a:gd name="T10" fmla="*/ 6 w 159"/>
                  <a:gd name="T11" fmla="*/ 16 h 257"/>
                  <a:gd name="T12" fmla="*/ 3 w 159"/>
                  <a:gd name="T13" fmla="*/ 20 h 257"/>
                  <a:gd name="T14" fmla="*/ 1 w 159"/>
                  <a:gd name="T15" fmla="*/ 25 h 257"/>
                  <a:gd name="T16" fmla="*/ 0 w 159"/>
                  <a:gd name="T17" fmla="*/ 29 h 257"/>
                  <a:gd name="T18" fmla="*/ 3 w 159"/>
                  <a:gd name="T19" fmla="*/ 27 h 257"/>
                  <a:gd name="T20" fmla="*/ 4 w 159"/>
                  <a:gd name="T21" fmla="*/ 24 h 257"/>
                  <a:gd name="T22" fmla="*/ 5 w 159"/>
                  <a:gd name="T23" fmla="*/ 21 h 257"/>
                  <a:gd name="T24" fmla="*/ 7 w 159"/>
                  <a:gd name="T25" fmla="*/ 18 h 257"/>
                  <a:gd name="T26" fmla="*/ 9 w 159"/>
                  <a:gd name="T27" fmla="*/ 14 h 257"/>
                  <a:gd name="T28" fmla="*/ 11 w 159"/>
                  <a:gd name="T29" fmla="*/ 11 h 257"/>
                  <a:gd name="T30" fmla="*/ 14 w 159"/>
                  <a:gd name="T31" fmla="*/ 9 h 257"/>
                  <a:gd name="T32" fmla="*/ 16 w 159"/>
                  <a:gd name="T33" fmla="*/ 6 h 257"/>
                  <a:gd name="T34" fmla="*/ 18 w 159"/>
                  <a:gd name="T35" fmla="*/ 4 h 257"/>
                  <a:gd name="T36" fmla="*/ 16 w 159"/>
                  <a:gd name="T37" fmla="*/ 0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257"/>
                  <a:gd name="T59" fmla="*/ 159 w 15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257">
                    <a:moveTo>
                      <a:pt x="147" y="0"/>
                    </a:moveTo>
                    <a:lnTo>
                      <a:pt x="139" y="10"/>
                    </a:lnTo>
                    <a:lnTo>
                      <a:pt x="123" y="31"/>
                    </a:lnTo>
                    <a:lnTo>
                      <a:pt x="101" y="61"/>
                    </a:lnTo>
                    <a:lnTo>
                      <a:pt x="75" y="98"/>
                    </a:lnTo>
                    <a:lnTo>
                      <a:pt x="50" y="139"/>
                    </a:lnTo>
                    <a:lnTo>
                      <a:pt x="27" y="180"/>
                    </a:lnTo>
                    <a:lnTo>
                      <a:pt x="10" y="220"/>
                    </a:lnTo>
                    <a:lnTo>
                      <a:pt x="0" y="257"/>
                    </a:lnTo>
                    <a:lnTo>
                      <a:pt x="27" y="238"/>
                    </a:lnTo>
                    <a:lnTo>
                      <a:pt x="33" y="213"/>
                    </a:lnTo>
                    <a:lnTo>
                      <a:pt x="46" y="186"/>
                    </a:lnTo>
                    <a:lnTo>
                      <a:pt x="63" y="158"/>
                    </a:lnTo>
                    <a:lnTo>
                      <a:pt x="82" y="129"/>
                    </a:lnTo>
                    <a:lnTo>
                      <a:pt x="103" y="102"/>
                    </a:lnTo>
                    <a:lnTo>
                      <a:pt x="124" y="77"/>
                    </a:lnTo>
                    <a:lnTo>
                      <a:pt x="143" y="55"/>
                    </a:lnTo>
                    <a:lnTo>
                      <a:pt x="159" y="3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4621" y="1868"/>
                <a:ext cx="76" cy="74"/>
              </a:xfrm>
              <a:custGeom>
                <a:avLst/>
                <a:gdLst>
                  <a:gd name="T0" fmla="*/ 22 w 227"/>
                  <a:gd name="T1" fmla="*/ 0 h 222"/>
                  <a:gd name="T2" fmla="*/ 22 w 227"/>
                  <a:gd name="T3" fmla="*/ 0 h 222"/>
                  <a:gd name="T4" fmla="*/ 21 w 227"/>
                  <a:gd name="T5" fmla="*/ 2 h 222"/>
                  <a:gd name="T6" fmla="*/ 20 w 227"/>
                  <a:gd name="T7" fmla="*/ 3 h 222"/>
                  <a:gd name="T8" fmla="*/ 18 w 227"/>
                  <a:gd name="T9" fmla="*/ 5 h 222"/>
                  <a:gd name="T10" fmla="*/ 17 w 227"/>
                  <a:gd name="T11" fmla="*/ 6 h 222"/>
                  <a:gd name="T12" fmla="*/ 16 w 227"/>
                  <a:gd name="T13" fmla="*/ 8 h 222"/>
                  <a:gd name="T14" fmla="*/ 14 w 227"/>
                  <a:gd name="T15" fmla="*/ 10 h 222"/>
                  <a:gd name="T16" fmla="*/ 13 w 227"/>
                  <a:gd name="T17" fmla="*/ 11 h 222"/>
                  <a:gd name="T18" fmla="*/ 11 w 227"/>
                  <a:gd name="T19" fmla="*/ 13 h 222"/>
                  <a:gd name="T20" fmla="*/ 10 w 227"/>
                  <a:gd name="T21" fmla="*/ 14 h 222"/>
                  <a:gd name="T22" fmla="*/ 8 w 227"/>
                  <a:gd name="T23" fmla="*/ 16 h 222"/>
                  <a:gd name="T24" fmla="*/ 7 w 227"/>
                  <a:gd name="T25" fmla="*/ 17 h 222"/>
                  <a:gd name="T26" fmla="*/ 6 w 227"/>
                  <a:gd name="T27" fmla="*/ 18 h 222"/>
                  <a:gd name="T28" fmla="*/ 4 w 227"/>
                  <a:gd name="T29" fmla="*/ 19 h 222"/>
                  <a:gd name="T30" fmla="*/ 3 w 227"/>
                  <a:gd name="T31" fmla="*/ 20 h 222"/>
                  <a:gd name="T32" fmla="*/ 2 w 227"/>
                  <a:gd name="T33" fmla="*/ 21 h 222"/>
                  <a:gd name="T34" fmla="*/ 1 w 227"/>
                  <a:gd name="T35" fmla="*/ 21 h 222"/>
                  <a:gd name="T36" fmla="*/ 0 w 227"/>
                  <a:gd name="T37" fmla="*/ 25 h 222"/>
                  <a:gd name="T38" fmla="*/ 2 w 227"/>
                  <a:gd name="T39" fmla="*/ 24 h 222"/>
                  <a:gd name="T40" fmla="*/ 4 w 227"/>
                  <a:gd name="T41" fmla="*/ 24 h 222"/>
                  <a:gd name="T42" fmla="*/ 6 w 227"/>
                  <a:gd name="T43" fmla="*/ 22 h 222"/>
                  <a:gd name="T44" fmla="*/ 8 w 227"/>
                  <a:gd name="T45" fmla="*/ 21 h 222"/>
                  <a:gd name="T46" fmla="*/ 10 w 227"/>
                  <a:gd name="T47" fmla="*/ 19 h 222"/>
                  <a:gd name="T48" fmla="*/ 12 w 227"/>
                  <a:gd name="T49" fmla="*/ 18 h 222"/>
                  <a:gd name="T50" fmla="*/ 14 w 227"/>
                  <a:gd name="T51" fmla="*/ 16 h 222"/>
                  <a:gd name="T52" fmla="*/ 16 w 227"/>
                  <a:gd name="T53" fmla="*/ 14 h 222"/>
                  <a:gd name="T54" fmla="*/ 17 w 227"/>
                  <a:gd name="T55" fmla="*/ 12 h 222"/>
                  <a:gd name="T56" fmla="*/ 19 w 227"/>
                  <a:gd name="T57" fmla="*/ 10 h 222"/>
                  <a:gd name="T58" fmla="*/ 21 w 227"/>
                  <a:gd name="T59" fmla="*/ 8 h 222"/>
                  <a:gd name="T60" fmla="*/ 22 w 227"/>
                  <a:gd name="T61" fmla="*/ 7 h 222"/>
                  <a:gd name="T62" fmla="*/ 23 w 227"/>
                  <a:gd name="T63" fmla="*/ 5 h 222"/>
                  <a:gd name="T64" fmla="*/ 24 w 227"/>
                  <a:gd name="T65" fmla="*/ 4 h 222"/>
                  <a:gd name="T66" fmla="*/ 25 w 227"/>
                  <a:gd name="T67" fmla="*/ 3 h 222"/>
                  <a:gd name="T68" fmla="*/ 25 w 227"/>
                  <a:gd name="T69" fmla="*/ 2 h 222"/>
                  <a:gd name="T70" fmla="*/ 22 w 227"/>
                  <a:gd name="T71" fmla="*/ 0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7"/>
                  <a:gd name="T109" fmla="*/ 0 h 222"/>
                  <a:gd name="T110" fmla="*/ 227 w 227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7" h="222">
                    <a:moveTo>
                      <a:pt x="196" y="0"/>
                    </a:moveTo>
                    <a:lnTo>
                      <a:pt x="196" y="0"/>
                    </a:lnTo>
                    <a:lnTo>
                      <a:pt x="186" y="14"/>
                    </a:lnTo>
                    <a:lnTo>
                      <a:pt x="175" y="28"/>
                    </a:lnTo>
                    <a:lnTo>
                      <a:pt x="165" y="43"/>
                    </a:lnTo>
                    <a:lnTo>
                      <a:pt x="153" y="57"/>
                    </a:lnTo>
                    <a:lnTo>
                      <a:pt x="140" y="72"/>
                    </a:lnTo>
                    <a:lnTo>
                      <a:pt x="128" y="87"/>
                    </a:lnTo>
                    <a:lnTo>
                      <a:pt x="115" y="102"/>
                    </a:lnTo>
                    <a:lnTo>
                      <a:pt x="102" y="117"/>
                    </a:lnTo>
                    <a:lnTo>
                      <a:pt x="89" y="130"/>
                    </a:lnTo>
                    <a:lnTo>
                      <a:pt x="76" y="142"/>
                    </a:lnTo>
                    <a:lnTo>
                      <a:pt x="63" y="154"/>
                    </a:lnTo>
                    <a:lnTo>
                      <a:pt x="51" y="165"/>
                    </a:lnTo>
                    <a:lnTo>
                      <a:pt x="39" y="174"/>
                    </a:lnTo>
                    <a:lnTo>
                      <a:pt x="28" y="182"/>
                    </a:lnTo>
                    <a:lnTo>
                      <a:pt x="17" y="188"/>
                    </a:lnTo>
                    <a:lnTo>
                      <a:pt x="8" y="192"/>
                    </a:lnTo>
                    <a:lnTo>
                      <a:pt x="0" y="222"/>
                    </a:lnTo>
                    <a:lnTo>
                      <a:pt x="16" y="218"/>
                    </a:lnTo>
                    <a:lnTo>
                      <a:pt x="33" y="212"/>
                    </a:lnTo>
                    <a:lnTo>
                      <a:pt x="50" y="201"/>
                    </a:lnTo>
                    <a:lnTo>
                      <a:pt x="68" y="189"/>
                    </a:lnTo>
                    <a:lnTo>
                      <a:pt x="86" y="175"/>
                    </a:lnTo>
                    <a:lnTo>
                      <a:pt x="104" y="159"/>
                    </a:lnTo>
                    <a:lnTo>
                      <a:pt x="122" y="142"/>
                    </a:lnTo>
                    <a:lnTo>
                      <a:pt x="139" y="125"/>
                    </a:lnTo>
                    <a:lnTo>
                      <a:pt x="156" y="108"/>
                    </a:lnTo>
                    <a:lnTo>
                      <a:pt x="171" y="91"/>
                    </a:lnTo>
                    <a:lnTo>
                      <a:pt x="185" y="74"/>
                    </a:lnTo>
                    <a:lnTo>
                      <a:pt x="198" y="60"/>
                    </a:lnTo>
                    <a:lnTo>
                      <a:pt x="208" y="47"/>
                    </a:lnTo>
                    <a:lnTo>
                      <a:pt x="217" y="35"/>
                    </a:lnTo>
                    <a:lnTo>
                      <a:pt x="223" y="27"/>
                    </a:lnTo>
                    <a:lnTo>
                      <a:pt x="227" y="2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4638" y="1905"/>
                <a:ext cx="95" cy="58"/>
              </a:xfrm>
              <a:custGeom>
                <a:avLst/>
                <a:gdLst>
                  <a:gd name="T0" fmla="*/ 28 w 285"/>
                  <a:gd name="T1" fmla="*/ 0 h 174"/>
                  <a:gd name="T2" fmla="*/ 28 w 285"/>
                  <a:gd name="T3" fmla="*/ 0 h 174"/>
                  <a:gd name="T4" fmla="*/ 28 w 285"/>
                  <a:gd name="T5" fmla="*/ 0 h 174"/>
                  <a:gd name="T6" fmla="*/ 28 w 285"/>
                  <a:gd name="T7" fmla="*/ 1 h 174"/>
                  <a:gd name="T8" fmla="*/ 27 w 285"/>
                  <a:gd name="T9" fmla="*/ 1 h 174"/>
                  <a:gd name="T10" fmla="*/ 26 w 285"/>
                  <a:gd name="T11" fmla="*/ 2 h 174"/>
                  <a:gd name="T12" fmla="*/ 25 w 285"/>
                  <a:gd name="T13" fmla="*/ 3 h 174"/>
                  <a:gd name="T14" fmla="*/ 23 w 285"/>
                  <a:gd name="T15" fmla="*/ 5 h 174"/>
                  <a:gd name="T16" fmla="*/ 22 w 285"/>
                  <a:gd name="T17" fmla="*/ 6 h 174"/>
                  <a:gd name="T18" fmla="*/ 20 w 285"/>
                  <a:gd name="T19" fmla="*/ 8 h 174"/>
                  <a:gd name="T20" fmla="*/ 18 w 285"/>
                  <a:gd name="T21" fmla="*/ 9 h 174"/>
                  <a:gd name="T22" fmla="*/ 16 w 285"/>
                  <a:gd name="T23" fmla="*/ 10 h 174"/>
                  <a:gd name="T24" fmla="*/ 13 w 285"/>
                  <a:gd name="T25" fmla="*/ 12 h 174"/>
                  <a:gd name="T26" fmla="*/ 11 w 285"/>
                  <a:gd name="T27" fmla="*/ 13 h 174"/>
                  <a:gd name="T28" fmla="*/ 8 w 285"/>
                  <a:gd name="T29" fmla="*/ 14 h 174"/>
                  <a:gd name="T30" fmla="*/ 6 w 285"/>
                  <a:gd name="T31" fmla="*/ 14 h 174"/>
                  <a:gd name="T32" fmla="*/ 3 w 285"/>
                  <a:gd name="T33" fmla="*/ 15 h 174"/>
                  <a:gd name="T34" fmla="*/ 0 w 285"/>
                  <a:gd name="T35" fmla="*/ 15 h 174"/>
                  <a:gd name="T36" fmla="*/ 0 w 285"/>
                  <a:gd name="T37" fmla="*/ 19 h 174"/>
                  <a:gd name="T38" fmla="*/ 3 w 285"/>
                  <a:gd name="T39" fmla="*/ 19 h 174"/>
                  <a:gd name="T40" fmla="*/ 6 w 285"/>
                  <a:gd name="T41" fmla="*/ 19 h 174"/>
                  <a:gd name="T42" fmla="*/ 9 w 285"/>
                  <a:gd name="T43" fmla="*/ 18 h 174"/>
                  <a:gd name="T44" fmla="*/ 12 w 285"/>
                  <a:gd name="T45" fmla="*/ 17 h 174"/>
                  <a:gd name="T46" fmla="*/ 15 w 285"/>
                  <a:gd name="T47" fmla="*/ 16 h 174"/>
                  <a:gd name="T48" fmla="*/ 18 w 285"/>
                  <a:gd name="T49" fmla="*/ 14 h 174"/>
                  <a:gd name="T50" fmla="*/ 20 w 285"/>
                  <a:gd name="T51" fmla="*/ 13 h 174"/>
                  <a:gd name="T52" fmla="*/ 22 w 285"/>
                  <a:gd name="T53" fmla="*/ 11 h 174"/>
                  <a:gd name="T54" fmla="*/ 24 w 285"/>
                  <a:gd name="T55" fmla="*/ 10 h 174"/>
                  <a:gd name="T56" fmla="*/ 26 w 285"/>
                  <a:gd name="T57" fmla="*/ 8 h 174"/>
                  <a:gd name="T58" fmla="*/ 28 w 285"/>
                  <a:gd name="T59" fmla="*/ 7 h 174"/>
                  <a:gd name="T60" fmla="*/ 29 w 285"/>
                  <a:gd name="T61" fmla="*/ 6 h 174"/>
                  <a:gd name="T62" fmla="*/ 30 w 285"/>
                  <a:gd name="T63" fmla="*/ 5 h 174"/>
                  <a:gd name="T64" fmla="*/ 31 w 285"/>
                  <a:gd name="T65" fmla="*/ 4 h 174"/>
                  <a:gd name="T66" fmla="*/ 31 w 285"/>
                  <a:gd name="T67" fmla="*/ 3 h 174"/>
                  <a:gd name="T68" fmla="*/ 32 w 285"/>
                  <a:gd name="T69" fmla="*/ 3 h 174"/>
                  <a:gd name="T70" fmla="*/ 28 w 285"/>
                  <a:gd name="T71" fmla="*/ 0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5"/>
                  <a:gd name="T109" fmla="*/ 0 h 174"/>
                  <a:gd name="T110" fmla="*/ 285 w 285"/>
                  <a:gd name="T111" fmla="*/ 174 h 1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5" h="174">
                    <a:moveTo>
                      <a:pt x="254" y="0"/>
                    </a:moveTo>
                    <a:lnTo>
                      <a:pt x="254" y="0"/>
                    </a:lnTo>
                    <a:lnTo>
                      <a:pt x="253" y="2"/>
                    </a:lnTo>
                    <a:lnTo>
                      <a:pt x="249" y="6"/>
                    </a:lnTo>
                    <a:lnTo>
                      <a:pt x="242" y="12"/>
                    </a:lnTo>
                    <a:lnTo>
                      <a:pt x="234" y="22"/>
                    </a:lnTo>
                    <a:lnTo>
                      <a:pt x="223" y="31"/>
                    </a:lnTo>
                    <a:lnTo>
                      <a:pt x="210" y="43"/>
                    </a:lnTo>
                    <a:lnTo>
                      <a:pt x="196" y="55"/>
                    </a:lnTo>
                    <a:lnTo>
                      <a:pt x="180" y="68"/>
                    </a:lnTo>
                    <a:lnTo>
                      <a:pt x="162" y="80"/>
                    </a:lnTo>
                    <a:lnTo>
                      <a:pt x="141" y="92"/>
                    </a:lnTo>
                    <a:lnTo>
                      <a:pt x="121" y="104"/>
                    </a:lnTo>
                    <a:lnTo>
                      <a:pt x="99" y="113"/>
                    </a:lnTo>
                    <a:lnTo>
                      <a:pt x="75" y="122"/>
                    </a:lnTo>
                    <a:lnTo>
                      <a:pt x="51" y="129"/>
                    </a:lnTo>
                    <a:lnTo>
                      <a:pt x="26" y="134"/>
                    </a:lnTo>
                    <a:lnTo>
                      <a:pt x="0" y="135"/>
                    </a:lnTo>
                    <a:lnTo>
                      <a:pt x="0" y="174"/>
                    </a:lnTo>
                    <a:lnTo>
                      <a:pt x="30" y="172"/>
                    </a:lnTo>
                    <a:lnTo>
                      <a:pt x="57" y="168"/>
                    </a:lnTo>
                    <a:lnTo>
                      <a:pt x="85" y="161"/>
                    </a:lnTo>
                    <a:lnTo>
                      <a:pt x="111" y="152"/>
                    </a:lnTo>
                    <a:lnTo>
                      <a:pt x="136" y="141"/>
                    </a:lnTo>
                    <a:lnTo>
                      <a:pt x="158" y="128"/>
                    </a:lnTo>
                    <a:lnTo>
                      <a:pt x="181" y="115"/>
                    </a:lnTo>
                    <a:lnTo>
                      <a:pt x="200" y="102"/>
                    </a:lnTo>
                    <a:lnTo>
                      <a:pt x="218" y="88"/>
                    </a:lnTo>
                    <a:lnTo>
                      <a:pt x="235" y="75"/>
                    </a:lnTo>
                    <a:lnTo>
                      <a:pt x="249" y="62"/>
                    </a:lnTo>
                    <a:lnTo>
                      <a:pt x="260" y="51"/>
                    </a:lnTo>
                    <a:lnTo>
                      <a:pt x="270" y="41"/>
                    </a:lnTo>
                    <a:lnTo>
                      <a:pt x="277" y="34"/>
                    </a:lnTo>
                    <a:lnTo>
                      <a:pt x="283" y="28"/>
                    </a:lnTo>
                    <a:lnTo>
                      <a:pt x="285" y="25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659" y="1952"/>
                <a:ext cx="102" cy="45"/>
              </a:xfrm>
              <a:custGeom>
                <a:avLst/>
                <a:gdLst>
                  <a:gd name="T0" fmla="*/ 33 w 304"/>
                  <a:gd name="T1" fmla="*/ 1 h 135"/>
                  <a:gd name="T2" fmla="*/ 33 w 304"/>
                  <a:gd name="T3" fmla="*/ 0 h 135"/>
                  <a:gd name="T4" fmla="*/ 31 w 304"/>
                  <a:gd name="T5" fmla="*/ 1 h 135"/>
                  <a:gd name="T6" fmla="*/ 30 w 304"/>
                  <a:gd name="T7" fmla="*/ 2 h 135"/>
                  <a:gd name="T8" fmla="*/ 28 w 304"/>
                  <a:gd name="T9" fmla="*/ 3 h 135"/>
                  <a:gd name="T10" fmla="*/ 27 w 304"/>
                  <a:gd name="T11" fmla="*/ 4 h 135"/>
                  <a:gd name="T12" fmla="*/ 24 w 304"/>
                  <a:gd name="T13" fmla="*/ 5 h 135"/>
                  <a:gd name="T14" fmla="*/ 22 w 304"/>
                  <a:gd name="T15" fmla="*/ 6 h 135"/>
                  <a:gd name="T16" fmla="*/ 20 w 304"/>
                  <a:gd name="T17" fmla="*/ 7 h 135"/>
                  <a:gd name="T18" fmla="*/ 18 w 304"/>
                  <a:gd name="T19" fmla="*/ 8 h 135"/>
                  <a:gd name="T20" fmla="*/ 16 w 304"/>
                  <a:gd name="T21" fmla="*/ 9 h 135"/>
                  <a:gd name="T22" fmla="*/ 14 w 304"/>
                  <a:gd name="T23" fmla="*/ 9 h 135"/>
                  <a:gd name="T24" fmla="*/ 12 w 304"/>
                  <a:gd name="T25" fmla="*/ 10 h 135"/>
                  <a:gd name="T26" fmla="*/ 10 w 304"/>
                  <a:gd name="T27" fmla="*/ 11 h 135"/>
                  <a:gd name="T28" fmla="*/ 8 w 304"/>
                  <a:gd name="T29" fmla="*/ 11 h 135"/>
                  <a:gd name="T30" fmla="*/ 7 w 304"/>
                  <a:gd name="T31" fmla="*/ 11 h 135"/>
                  <a:gd name="T32" fmla="*/ 5 w 304"/>
                  <a:gd name="T33" fmla="*/ 11 h 135"/>
                  <a:gd name="T34" fmla="*/ 4 w 304"/>
                  <a:gd name="T35" fmla="*/ 11 h 135"/>
                  <a:gd name="T36" fmla="*/ 0 w 304"/>
                  <a:gd name="T37" fmla="*/ 15 h 135"/>
                  <a:gd name="T38" fmla="*/ 2 w 304"/>
                  <a:gd name="T39" fmla="*/ 15 h 135"/>
                  <a:gd name="T40" fmla="*/ 4 w 304"/>
                  <a:gd name="T41" fmla="*/ 15 h 135"/>
                  <a:gd name="T42" fmla="*/ 7 w 304"/>
                  <a:gd name="T43" fmla="*/ 15 h 135"/>
                  <a:gd name="T44" fmla="*/ 9 w 304"/>
                  <a:gd name="T45" fmla="*/ 14 h 135"/>
                  <a:gd name="T46" fmla="*/ 12 w 304"/>
                  <a:gd name="T47" fmla="*/ 13 h 135"/>
                  <a:gd name="T48" fmla="*/ 14 w 304"/>
                  <a:gd name="T49" fmla="*/ 12 h 135"/>
                  <a:gd name="T50" fmla="*/ 17 w 304"/>
                  <a:gd name="T51" fmla="*/ 11 h 135"/>
                  <a:gd name="T52" fmla="*/ 20 w 304"/>
                  <a:gd name="T53" fmla="*/ 10 h 135"/>
                  <a:gd name="T54" fmla="*/ 22 w 304"/>
                  <a:gd name="T55" fmla="*/ 9 h 135"/>
                  <a:gd name="T56" fmla="*/ 25 w 304"/>
                  <a:gd name="T57" fmla="*/ 8 h 135"/>
                  <a:gd name="T58" fmla="*/ 27 w 304"/>
                  <a:gd name="T59" fmla="*/ 7 h 135"/>
                  <a:gd name="T60" fmla="*/ 29 w 304"/>
                  <a:gd name="T61" fmla="*/ 6 h 135"/>
                  <a:gd name="T62" fmla="*/ 31 w 304"/>
                  <a:gd name="T63" fmla="*/ 5 h 135"/>
                  <a:gd name="T64" fmla="*/ 33 w 304"/>
                  <a:gd name="T65" fmla="*/ 4 h 135"/>
                  <a:gd name="T66" fmla="*/ 34 w 304"/>
                  <a:gd name="T67" fmla="*/ 3 h 135"/>
                  <a:gd name="T68" fmla="*/ 34 w 304"/>
                  <a:gd name="T69" fmla="*/ 3 h 135"/>
                  <a:gd name="T70" fmla="*/ 33 w 304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135"/>
                  <a:gd name="T110" fmla="*/ 304 w 304"/>
                  <a:gd name="T111" fmla="*/ 135 h 1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135">
                    <a:moveTo>
                      <a:pt x="294" y="10"/>
                    </a:moveTo>
                    <a:lnTo>
                      <a:pt x="289" y="0"/>
                    </a:lnTo>
                    <a:lnTo>
                      <a:pt x="277" y="6"/>
                    </a:lnTo>
                    <a:lnTo>
                      <a:pt x="264" y="15"/>
                    </a:lnTo>
                    <a:lnTo>
                      <a:pt x="251" y="23"/>
                    </a:lnTo>
                    <a:lnTo>
                      <a:pt x="235" y="32"/>
                    </a:lnTo>
                    <a:lnTo>
                      <a:pt x="218" y="41"/>
                    </a:lnTo>
                    <a:lnTo>
                      <a:pt x="201" y="51"/>
                    </a:lnTo>
                    <a:lnTo>
                      <a:pt x="183" y="59"/>
                    </a:lnTo>
                    <a:lnTo>
                      <a:pt x="163" y="69"/>
                    </a:lnTo>
                    <a:lnTo>
                      <a:pt x="145" y="77"/>
                    </a:lnTo>
                    <a:lnTo>
                      <a:pt x="127" y="85"/>
                    </a:lnTo>
                    <a:lnTo>
                      <a:pt x="109" y="91"/>
                    </a:lnTo>
                    <a:lnTo>
                      <a:pt x="92" y="97"/>
                    </a:lnTo>
                    <a:lnTo>
                      <a:pt x="75" y="100"/>
                    </a:lnTo>
                    <a:lnTo>
                      <a:pt x="60" y="102"/>
                    </a:lnTo>
                    <a:lnTo>
                      <a:pt x="47" y="103"/>
                    </a:lnTo>
                    <a:lnTo>
                      <a:pt x="34" y="101"/>
                    </a:lnTo>
                    <a:lnTo>
                      <a:pt x="0" y="133"/>
                    </a:lnTo>
                    <a:lnTo>
                      <a:pt x="18" y="135"/>
                    </a:lnTo>
                    <a:lnTo>
                      <a:pt x="37" y="135"/>
                    </a:lnTo>
                    <a:lnTo>
                      <a:pt x="59" y="132"/>
                    </a:lnTo>
                    <a:lnTo>
                      <a:pt x="82" y="126"/>
                    </a:lnTo>
                    <a:lnTo>
                      <a:pt x="105" y="120"/>
                    </a:lnTo>
                    <a:lnTo>
                      <a:pt x="129" y="111"/>
                    </a:lnTo>
                    <a:lnTo>
                      <a:pt x="153" y="102"/>
                    </a:lnTo>
                    <a:lnTo>
                      <a:pt x="177" y="92"/>
                    </a:lnTo>
                    <a:lnTo>
                      <a:pt x="200" y="82"/>
                    </a:lnTo>
                    <a:lnTo>
                      <a:pt x="222" y="72"/>
                    </a:lnTo>
                    <a:lnTo>
                      <a:pt x="242" y="61"/>
                    </a:lnTo>
                    <a:lnTo>
                      <a:pt x="260" y="52"/>
                    </a:lnTo>
                    <a:lnTo>
                      <a:pt x="275" y="43"/>
                    </a:lnTo>
                    <a:lnTo>
                      <a:pt x="288" y="36"/>
                    </a:lnTo>
                    <a:lnTo>
                      <a:pt x="297" y="31"/>
                    </a:lnTo>
                    <a:lnTo>
                      <a:pt x="304" y="27"/>
                    </a:lnTo>
                    <a:lnTo>
                      <a:pt x="29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4702" y="1988"/>
                <a:ext cx="85" cy="30"/>
              </a:xfrm>
              <a:custGeom>
                <a:avLst/>
                <a:gdLst>
                  <a:gd name="T0" fmla="*/ 25 w 255"/>
                  <a:gd name="T1" fmla="*/ 0 h 90"/>
                  <a:gd name="T2" fmla="*/ 25 w 255"/>
                  <a:gd name="T3" fmla="*/ 0 h 90"/>
                  <a:gd name="T4" fmla="*/ 24 w 255"/>
                  <a:gd name="T5" fmla="*/ 1 h 90"/>
                  <a:gd name="T6" fmla="*/ 23 w 255"/>
                  <a:gd name="T7" fmla="*/ 1 h 90"/>
                  <a:gd name="T8" fmla="*/ 21 w 255"/>
                  <a:gd name="T9" fmla="*/ 2 h 90"/>
                  <a:gd name="T10" fmla="*/ 20 w 255"/>
                  <a:gd name="T11" fmla="*/ 2 h 90"/>
                  <a:gd name="T12" fmla="*/ 18 w 255"/>
                  <a:gd name="T13" fmla="*/ 3 h 90"/>
                  <a:gd name="T14" fmla="*/ 17 w 255"/>
                  <a:gd name="T15" fmla="*/ 3 h 90"/>
                  <a:gd name="T16" fmla="*/ 15 w 255"/>
                  <a:gd name="T17" fmla="*/ 4 h 90"/>
                  <a:gd name="T18" fmla="*/ 13 w 255"/>
                  <a:gd name="T19" fmla="*/ 5 h 90"/>
                  <a:gd name="T20" fmla="*/ 11 w 255"/>
                  <a:gd name="T21" fmla="*/ 5 h 90"/>
                  <a:gd name="T22" fmla="*/ 9 w 255"/>
                  <a:gd name="T23" fmla="*/ 6 h 90"/>
                  <a:gd name="T24" fmla="*/ 8 w 255"/>
                  <a:gd name="T25" fmla="*/ 6 h 90"/>
                  <a:gd name="T26" fmla="*/ 6 w 255"/>
                  <a:gd name="T27" fmla="*/ 6 h 90"/>
                  <a:gd name="T28" fmla="*/ 5 w 255"/>
                  <a:gd name="T29" fmla="*/ 7 h 90"/>
                  <a:gd name="T30" fmla="*/ 3 w 255"/>
                  <a:gd name="T31" fmla="*/ 7 h 90"/>
                  <a:gd name="T32" fmla="*/ 2 w 255"/>
                  <a:gd name="T33" fmla="*/ 7 h 90"/>
                  <a:gd name="T34" fmla="*/ 1 w 255"/>
                  <a:gd name="T35" fmla="*/ 7 h 90"/>
                  <a:gd name="T36" fmla="*/ 0 w 255"/>
                  <a:gd name="T37" fmla="*/ 9 h 90"/>
                  <a:gd name="T38" fmla="*/ 2 w 255"/>
                  <a:gd name="T39" fmla="*/ 10 h 90"/>
                  <a:gd name="T40" fmla="*/ 3 w 255"/>
                  <a:gd name="T41" fmla="*/ 10 h 90"/>
                  <a:gd name="T42" fmla="*/ 5 w 255"/>
                  <a:gd name="T43" fmla="*/ 10 h 90"/>
                  <a:gd name="T44" fmla="*/ 8 w 255"/>
                  <a:gd name="T45" fmla="*/ 10 h 90"/>
                  <a:gd name="T46" fmla="*/ 10 w 255"/>
                  <a:gd name="T47" fmla="*/ 9 h 90"/>
                  <a:gd name="T48" fmla="*/ 12 w 255"/>
                  <a:gd name="T49" fmla="*/ 9 h 90"/>
                  <a:gd name="T50" fmla="*/ 14 w 255"/>
                  <a:gd name="T51" fmla="*/ 8 h 90"/>
                  <a:gd name="T52" fmla="*/ 16 w 255"/>
                  <a:gd name="T53" fmla="*/ 8 h 90"/>
                  <a:gd name="T54" fmla="*/ 19 w 255"/>
                  <a:gd name="T55" fmla="*/ 7 h 90"/>
                  <a:gd name="T56" fmla="*/ 21 w 255"/>
                  <a:gd name="T57" fmla="*/ 6 h 90"/>
                  <a:gd name="T58" fmla="*/ 22 w 255"/>
                  <a:gd name="T59" fmla="*/ 5 h 90"/>
                  <a:gd name="T60" fmla="*/ 24 w 255"/>
                  <a:gd name="T61" fmla="*/ 5 h 90"/>
                  <a:gd name="T62" fmla="*/ 26 w 255"/>
                  <a:gd name="T63" fmla="*/ 4 h 90"/>
                  <a:gd name="T64" fmla="*/ 27 w 255"/>
                  <a:gd name="T65" fmla="*/ 4 h 90"/>
                  <a:gd name="T66" fmla="*/ 28 w 255"/>
                  <a:gd name="T67" fmla="*/ 3 h 90"/>
                  <a:gd name="T68" fmla="*/ 28 w 255"/>
                  <a:gd name="T69" fmla="*/ 3 h 90"/>
                  <a:gd name="T70" fmla="*/ 25 w 255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5"/>
                  <a:gd name="T109" fmla="*/ 0 h 90"/>
                  <a:gd name="T110" fmla="*/ 255 w 255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5" h="90">
                    <a:moveTo>
                      <a:pt x="227" y="0"/>
                    </a:moveTo>
                    <a:lnTo>
                      <a:pt x="227" y="0"/>
                    </a:lnTo>
                    <a:lnTo>
                      <a:pt x="217" y="5"/>
                    </a:lnTo>
                    <a:lnTo>
                      <a:pt x="205" y="9"/>
                    </a:lnTo>
                    <a:lnTo>
                      <a:pt x="193" y="14"/>
                    </a:lnTo>
                    <a:lnTo>
                      <a:pt x="179" y="19"/>
                    </a:lnTo>
                    <a:lnTo>
                      <a:pt x="164" y="25"/>
                    </a:lnTo>
                    <a:lnTo>
                      <a:pt x="149" y="31"/>
                    </a:lnTo>
                    <a:lnTo>
                      <a:pt x="133" y="36"/>
                    </a:lnTo>
                    <a:lnTo>
                      <a:pt x="117" y="42"/>
                    </a:lnTo>
                    <a:lnTo>
                      <a:pt x="101" y="47"/>
                    </a:lnTo>
                    <a:lnTo>
                      <a:pt x="85" y="51"/>
                    </a:lnTo>
                    <a:lnTo>
                      <a:pt x="69" y="56"/>
                    </a:lnTo>
                    <a:lnTo>
                      <a:pt x="55" y="58"/>
                    </a:lnTo>
                    <a:lnTo>
                      <a:pt x="41" y="60"/>
                    </a:lnTo>
                    <a:lnTo>
                      <a:pt x="28" y="61"/>
                    </a:lnTo>
                    <a:lnTo>
                      <a:pt x="16" y="61"/>
                    </a:lnTo>
                    <a:lnTo>
                      <a:pt x="6" y="59"/>
                    </a:lnTo>
                    <a:lnTo>
                      <a:pt x="0" y="85"/>
                    </a:lnTo>
                    <a:lnTo>
                      <a:pt x="15" y="89"/>
                    </a:lnTo>
                    <a:lnTo>
                      <a:pt x="31" y="90"/>
                    </a:lnTo>
                    <a:lnTo>
                      <a:pt x="49" y="89"/>
                    </a:lnTo>
                    <a:lnTo>
                      <a:pt x="68" y="86"/>
                    </a:lnTo>
                    <a:lnTo>
                      <a:pt x="89" y="83"/>
                    </a:lnTo>
                    <a:lnTo>
                      <a:pt x="109" y="79"/>
                    </a:lnTo>
                    <a:lnTo>
                      <a:pt x="128" y="74"/>
                    </a:lnTo>
                    <a:lnTo>
                      <a:pt x="148" y="68"/>
                    </a:lnTo>
                    <a:lnTo>
                      <a:pt x="167" y="62"/>
                    </a:lnTo>
                    <a:lnTo>
                      <a:pt x="185" y="56"/>
                    </a:lnTo>
                    <a:lnTo>
                      <a:pt x="202" y="49"/>
                    </a:lnTo>
                    <a:lnTo>
                      <a:pt x="218" y="44"/>
                    </a:lnTo>
                    <a:lnTo>
                      <a:pt x="231" y="39"/>
                    </a:lnTo>
                    <a:lnTo>
                      <a:pt x="242" y="34"/>
                    </a:lnTo>
                    <a:lnTo>
                      <a:pt x="250" y="31"/>
                    </a:lnTo>
                    <a:lnTo>
                      <a:pt x="255" y="29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4736" y="2026"/>
                <a:ext cx="90" cy="30"/>
              </a:xfrm>
              <a:custGeom>
                <a:avLst/>
                <a:gdLst>
                  <a:gd name="T0" fmla="*/ 28 w 268"/>
                  <a:gd name="T1" fmla="*/ 0 h 90"/>
                  <a:gd name="T2" fmla="*/ 28 w 268"/>
                  <a:gd name="T3" fmla="*/ 0 h 90"/>
                  <a:gd name="T4" fmla="*/ 28 w 268"/>
                  <a:gd name="T5" fmla="*/ 0 h 90"/>
                  <a:gd name="T6" fmla="*/ 28 w 268"/>
                  <a:gd name="T7" fmla="*/ 0 h 90"/>
                  <a:gd name="T8" fmla="*/ 27 w 268"/>
                  <a:gd name="T9" fmla="*/ 1 h 90"/>
                  <a:gd name="T10" fmla="*/ 26 w 268"/>
                  <a:gd name="T11" fmla="*/ 1 h 90"/>
                  <a:gd name="T12" fmla="*/ 25 w 268"/>
                  <a:gd name="T13" fmla="*/ 2 h 90"/>
                  <a:gd name="T14" fmla="*/ 23 w 268"/>
                  <a:gd name="T15" fmla="*/ 2 h 90"/>
                  <a:gd name="T16" fmla="*/ 21 w 268"/>
                  <a:gd name="T17" fmla="*/ 3 h 90"/>
                  <a:gd name="T18" fmla="*/ 19 w 268"/>
                  <a:gd name="T19" fmla="*/ 4 h 90"/>
                  <a:gd name="T20" fmla="*/ 18 w 268"/>
                  <a:gd name="T21" fmla="*/ 4 h 90"/>
                  <a:gd name="T22" fmla="*/ 15 w 268"/>
                  <a:gd name="T23" fmla="*/ 5 h 90"/>
                  <a:gd name="T24" fmla="*/ 13 w 268"/>
                  <a:gd name="T25" fmla="*/ 5 h 90"/>
                  <a:gd name="T26" fmla="*/ 11 w 268"/>
                  <a:gd name="T27" fmla="*/ 5 h 90"/>
                  <a:gd name="T28" fmla="*/ 9 w 268"/>
                  <a:gd name="T29" fmla="*/ 6 h 90"/>
                  <a:gd name="T30" fmla="*/ 6 w 268"/>
                  <a:gd name="T31" fmla="*/ 6 h 90"/>
                  <a:gd name="T32" fmla="*/ 3 w 268"/>
                  <a:gd name="T33" fmla="*/ 6 h 90"/>
                  <a:gd name="T34" fmla="*/ 1 w 268"/>
                  <a:gd name="T35" fmla="*/ 5 h 90"/>
                  <a:gd name="T36" fmla="*/ 0 w 268"/>
                  <a:gd name="T37" fmla="*/ 9 h 90"/>
                  <a:gd name="T38" fmla="*/ 3 w 268"/>
                  <a:gd name="T39" fmla="*/ 10 h 90"/>
                  <a:gd name="T40" fmla="*/ 6 w 268"/>
                  <a:gd name="T41" fmla="*/ 10 h 90"/>
                  <a:gd name="T42" fmla="*/ 9 w 268"/>
                  <a:gd name="T43" fmla="*/ 10 h 90"/>
                  <a:gd name="T44" fmla="*/ 11 w 268"/>
                  <a:gd name="T45" fmla="*/ 10 h 90"/>
                  <a:gd name="T46" fmla="*/ 14 w 268"/>
                  <a:gd name="T47" fmla="*/ 9 h 90"/>
                  <a:gd name="T48" fmla="*/ 16 w 268"/>
                  <a:gd name="T49" fmla="*/ 9 h 90"/>
                  <a:gd name="T50" fmla="*/ 18 w 268"/>
                  <a:gd name="T51" fmla="*/ 8 h 90"/>
                  <a:gd name="T52" fmla="*/ 21 w 268"/>
                  <a:gd name="T53" fmla="*/ 8 h 90"/>
                  <a:gd name="T54" fmla="*/ 23 w 268"/>
                  <a:gd name="T55" fmla="*/ 7 h 90"/>
                  <a:gd name="T56" fmla="*/ 25 w 268"/>
                  <a:gd name="T57" fmla="*/ 7 h 90"/>
                  <a:gd name="T58" fmla="*/ 26 w 268"/>
                  <a:gd name="T59" fmla="*/ 6 h 90"/>
                  <a:gd name="T60" fmla="*/ 28 w 268"/>
                  <a:gd name="T61" fmla="*/ 5 h 90"/>
                  <a:gd name="T62" fmla="*/ 29 w 268"/>
                  <a:gd name="T63" fmla="*/ 5 h 90"/>
                  <a:gd name="T64" fmla="*/ 30 w 268"/>
                  <a:gd name="T65" fmla="*/ 4 h 90"/>
                  <a:gd name="T66" fmla="*/ 30 w 268"/>
                  <a:gd name="T67" fmla="*/ 4 h 90"/>
                  <a:gd name="T68" fmla="*/ 30 w 268"/>
                  <a:gd name="T69" fmla="*/ 4 h 90"/>
                  <a:gd name="T70" fmla="*/ 28 w 268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8"/>
                  <a:gd name="T109" fmla="*/ 0 h 90"/>
                  <a:gd name="T110" fmla="*/ 268 w 268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8" h="90">
                    <a:moveTo>
                      <a:pt x="248" y="0"/>
                    </a:moveTo>
                    <a:lnTo>
                      <a:pt x="248" y="0"/>
                    </a:lnTo>
                    <a:lnTo>
                      <a:pt x="247" y="1"/>
                    </a:lnTo>
                    <a:lnTo>
                      <a:pt x="243" y="3"/>
                    </a:lnTo>
                    <a:lnTo>
                      <a:pt x="236" y="7"/>
                    </a:lnTo>
                    <a:lnTo>
                      <a:pt x="228" y="11"/>
                    </a:lnTo>
                    <a:lnTo>
                      <a:pt x="217" y="16"/>
                    </a:lnTo>
                    <a:lnTo>
                      <a:pt x="204" y="21"/>
                    </a:lnTo>
                    <a:lnTo>
                      <a:pt x="190" y="27"/>
                    </a:lnTo>
                    <a:lnTo>
                      <a:pt x="174" y="32"/>
                    </a:lnTo>
                    <a:lnTo>
                      <a:pt x="157" y="37"/>
                    </a:lnTo>
                    <a:lnTo>
                      <a:pt x="137" y="43"/>
                    </a:lnTo>
                    <a:lnTo>
                      <a:pt x="118" y="46"/>
                    </a:lnTo>
                    <a:lnTo>
                      <a:pt x="97" y="49"/>
                    </a:lnTo>
                    <a:lnTo>
                      <a:pt x="76" y="51"/>
                    </a:lnTo>
                    <a:lnTo>
                      <a:pt x="54" y="51"/>
                    </a:lnTo>
                    <a:lnTo>
                      <a:pt x="31" y="50"/>
                    </a:lnTo>
                    <a:lnTo>
                      <a:pt x="8" y="47"/>
                    </a:lnTo>
                    <a:lnTo>
                      <a:pt x="0" y="85"/>
                    </a:lnTo>
                    <a:lnTo>
                      <a:pt x="26" y="88"/>
                    </a:lnTo>
                    <a:lnTo>
                      <a:pt x="51" y="90"/>
                    </a:lnTo>
                    <a:lnTo>
                      <a:pt x="76" y="90"/>
                    </a:lnTo>
                    <a:lnTo>
                      <a:pt x="100" y="88"/>
                    </a:lnTo>
                    <a:lnTo>
                      <a:pt x="123" y="85"/>
                    </a:lnTo>
                    <a:lnTo>
                      <a:pt x="145" y="81"/>
                    </a:lnTo>
                    <a:lnTo>
                      <a:pt x="165" y="76"/>
                    </a:lnTo>
                    <a:lnTo>
                      <a:pt x="184" y="70"/>
                    </a:lnTo>
                    <a:lnTo>
                      <a:pt x="201" y="65"/>
                    </a:lnTo>
                    <a:lnTo>
                      <a:pt x="217" y="59"/>
                    </a:lnTo>
                    <a:lnTo>
                      <a:pt x="232" y="52"/>
                    </a:lnTo>
                    <a:lnTo>
                      <a:pt x="244" y="47"/>
                    </a:lnTo>
                    <a:lnTo>
                      <a:pt x="253" y="43"/>
                    </a:lnTo>
                    <a:lnTo>
                      <a:pt x="261" y="38"/>
                    </a:lnTo>
                    <a:lnTo>
                      <a:pt x="266" y="35"/>
                    </a:lnTo>
                    <a:lnTo>
                      <a:pt x="268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4531" y="1995"/>
                <a:ext cx="419" cy="124"/>
              </a:xfrm>
              <a:custGeom>
                <a:avLst/>
                <a:gdLst>
                  <a:gd name="T0" fmla="*/ 135 w 1256"/>
                  <a:gd name="T1" fmla="*/ 32 h 372"/>
                  <a:gd name="T2" fmla="*/ 135 w 1256"/>
                  <a:gd name="T3" fmla="*/ 32 h 372"/>
                  <a:gd name="T4" fmla="*/ 134 w 1256"/>
                  <a:gd name="T5" fmla="*/ 33 h 372"/>
                  <a:gd name="T6" fmla="*/ 132 w 1256"/>
                  <a:gd name="T7" fmla="*/ 34 h 372"/>
                  <a:gd name="T8" fmla="*/ 129 w 1256"/>
                  <a:gd name="T9" fmla="*/ 35 h 372"/>
                  <a:gd name="T10" fmla="*/ 126 w 1256"/>
                  <a:gd name="T11" fmla="*/ 36 h 372"/>
                  <a:gd name="T12" fmla="*/ 121 w 1256"/>
                  <a:gd name="T13" fmla="*/ 36 h 372"/>
                  <a:gd name="T14" fmla="*/ 115 w 1256"/>
                  <a:gd name="T15" fmla="*/ 37 h 372"/>
                  <a:gd name="T16" fmla="*/ 108 w 1256"/>
                  <a:gd name="T17" fmla="*/ 36 h 372"/>
                  <a:gd name="T18" fmla="*/ 100 w 1256"/>
                  <a:gd name="T19" fmla="*/ 36 h 372"/>
                  <a:gd name="T20" fmla="*/ 91 w 1256"/>
                  <a:gd name="T21" fmla="*/ 34 h 372"/>
                  <a:gd name="T22" fmla="*/ 80 w 1256"/>
                  <a:gd name="T23" fmla="*/ 31 h 372"/>
                  <a:gd name="T24" fmla="*/ 68 w 1256"/>
                  <a:gd name="T25" fmla="*/ 28 h 372"/>
                  <a:gd name="T26" fmla="*/ 54 w 1256"/>
                  <a:gd name="T27" fmla="*/ 23 h 372"/>
                  <a:gd name="T28" fmla="*/ 39 w 1256"/>
                  <a:gd name="T29" fmla="*/ 17 h 372"/>
                  <a:gd name="T30" fmla="*/ 22 w 1256"/>
                  <a:gd name="T31" fmla="*/ 9 h 372"/>
                  <a:gd name="T32" fmla="*/ 3 w 1256"/>
                  <a:gd name="T33" fmla="*/ 0 h 372"/>
                  <a:gd name="T34" fmla="*/ 11 w 1256"/>
                  <a:gd name="T35" fmla="*/ 7 h 372"/>
                  <a:gd name="T36" fmla="*/ 31 w 1256"/>
                  <a:gd name="T37" fmla="*/ 17 h 372"/>
                  <a:gd name="T38" fmla="*/ 48 w 1256"/>
                  <a:gd name="T39" fmla="*/ 25 h 372"/>
                  <a:gd name="T40" fmla="*/ 64 w 1256"/>
                  <a:gd name="T41" fmla="*/ 31 h 372"/>
                  <a:gd name="T42" fmla="*/ 78 w 1256"/>
                  <a:gd name="T43" fmla="*/ 35 h 372"/>
                  <a:gd name="T44" fmla="*/ 90 w 1256"/>
                  <a:gd name="T45" fmla="*/ 38 h 372"/>
                  <a:gd name="T46" fmla="*/ 101 w 1256"/>
                  <a:gd name="T47" fmla="*/ 40 h 372"/>
                  <a:gd name="T48" fmla="*/ 110 w 1256"/>
                  <a:gd name="T49" fmla="*/ 41 h 372"/>
                  <a:gd name="T50" fmla="*/ 117 w 1256"/>
                  <a:gd name="T51" fmla="*/ 41 h 372"/>
                  <a:gd name="T52" fmla="*/ 123 w 1256"/>
                  <a:gd name="T53" fmla="*/ 41 h 372"/>
                  <a:gd name="T54" fmla="*/ 128 w 1256"/>
                  <a:gd name="T55" fmla="*/ 40 h 372"/>
                  <a:gd name="T56" fmla="*/ 132 w 1256"/>
                  <a:gd name="T57" fmla="*/ 39 h 372"/>
                  <a:gd name="T58" fmla="*/ 135 w 1256"/>
                  <a:gd name="T59" fmla="*/ 37 h 372"/>
                  <a:gd name="T60" fmla="*/ 137 w 1256"/>
                  <a:gd name="T61" fmla="*/ 36 h 372"/>
                  <a:gd name="T62" fmla="*/ 139 w 1256"/>
                  <a:gd name="T63" fmla="*/ 35 h 372"/>
                  <a:gd name="T64" fmla="*/ 140 w 1256"/>
                  <a:gd name="T65" fmla="*/ 34 h 372"/>
                  <a:gd name="T66" fmla="*/ 135 w 1256"/>
                  <a:gd name="T67" fmla="*/ 32 h 3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6"/>
                  <a:gd name="T103" fmla="*/ 0 h 372"/>
                  <a:gd name="T104" fmla="*/ 1256 w 1256"/>
                  <a:gd name="T105" fmla="*/ 372 h 3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6" h="372">
                    <a:moveTo>
                      <a:pt x="1214" y="288"/>
                    </a:moveTo>
                    <a:lnTo>
                      <a:pt x="1214" y="288"/>
                    </a:lnTo>
                    <a:lnTo>
                      <a:pt x="1213" y="289"/>
                    </a:lnTo>
                    <a:lnTo>
                      <a:pt x="1210" y="290"/>
                    </a:lnTo>
                    <a:lnTo>
                      <a:pt x="1206" y="293"/>
                    </a:lnTo>
                    <a:lnTo>
                      <a:pt x="1201" y="296"/>
                    </a:lnTo>
                    <a:lnTo>
                      <a:pt x="1193" y="299"/>
                    </a:lnTo>
                    <a:lnTo>
                      <a:pt x="1185" y="304"/>
                    </a:lnTo>
                    <a:lnTo>
                      <a:pt x="1173" y="308"/>
                    </a:lnTo>
                    <a:lnTo>
                      <a:pt x="1160" y="312"/>
                    </a:lnTo>
                    <a:lnTo>
                      <a:pt x="1146" y="316"/>
                    </a:lnTo>
                    <a:lnTo>
                      <a:pt x="1129" y="321"/>
                    </a:lnTo>
                    <a:lnTo>
                      <a:pt x="1108" y="324"/>
                    </a:lnTo>
                    <a:lnTo>
                      <a:pt x="1087" y="326"/>
                    </a:lnTo>
                    <a:lnTo>
                      <a:pt x="1063" y="328"/>
                    </a:lnTo>
                    <a:lnTo>
                      <a:pt x="1036" y="329"/>
                    </a:lnTo>
                    <a:lnTo>
                      <a:pt x="1006" y="329"/>
                    </a:lnTo>
                    <a:lnTo>
                      <a:pt x="975" y="328"/>
                    </a:lnTo>
                    <a:lnTo>
                      <a:pt x="939" y="325"/>
                    </a:lnTo>
                    <a:lnTo>
                      <a:pt x="902" y="321"/>
                    </a:lnTo>
                    <a:lnTo>
                      <a:pt x="862" y="314"/>
                    </a:lnTo>
                    <a:lnTo>
                      <a:pt x="818" y="306"/>
                    </a:lnTo>
                    <a:lnTo>
                      <a:pt x="772" y="296"/>
                    </a:lnTo>
                    <a:lnTo>
                      <a:pt x="722" y="283"/>
                    </a:lnTo>
                    <a:lnTo>
                      <a:pt x="669" y="269"/>
                    </a:lnTo>
                    <a:lnTo>
                      <a:pt x="612" y="252"/>
                    </a:lnTo>
                    <a:lnTo>
                      <a:pt x="553" y="231"/>
                    </a:lnTo>
                    <a:lnTo>
                      <a:pt x="489" y="208"/>
                    </a:lnTo>
                    <a:lnTo>
                      <a:pt x="422" y="181"/>
                    </a:lnTo>
                    <a:lnTo>
                      <a:pt x="351" y="153"/>
                    </a:lnTo>
                    <a:lnTo>
                      <a:pt x="276" y="120"/>
                    </a:lnTo>
                    <a:lnTo>
                      <a:pt x="198" y="84"/>
                    </a:lnTo>
                    <a:lnTo>
                      <a:pt x="115" y="4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7" y="67"/>
                    </a:lnTo>
                    <a:lnTo>
                      <a:pt x="188" y="111"/>
                    </a:lnTo>
                    <a:lnTo>
                      <a:pt x="275" y="152"/>
                    </a:lnTo>
                    <a:lnTo>
                      <a:pt x="357" y="188"/>
                    </a:lnTo>
                    <a:lnTo>
                      <a:pt x="435" y="221"/>
                    </a:lnTo>
                    <a:lnTo>
                      <a:pt x="508" y="249"/>
                    </a:lnTo>
                    <a:lnTo>
                      <a:pt x="576" y="275"/>
                    </a:lnTo>
                    <a:lnTo>
                      <a:pt x="641" y="296"/>
                    </a:lnTo>
                    <a:lnTo>
                      <a:pt x="701" y="315"/>
                    </a:lnTo>
                    <a:lnTo>
                      <a:pt x="758" y="330"/>
                    </a:lnTo>
                    <a:lnTo>
                      <a:pt x="811" y="343"/>
                    </a:lnTo>
                    <a:lnTo>
                      <a:pt x="860" y="354"/>
                    </a:lnTo>
                    <a:lnTo>
                      <a:pt x="905" y="361"/>
                    </a:lnTo>
                    <a:lnTo>
                      <a:pt x="947" y="366"/>
                    </a:lnTo>
                    <a:lnTo>
                      <a:pt x="985" y="371"/>
                    </a:lnTo>
                    <a:lnTo>
                      <a:pt x="1021" y="372"/>
                    </a:lnTo>
                    <a:lnTo>
                      <a:pt x="1053" y="372"/>
                    </a:lnTo>
                    <a:lnTo>
                      <a:pt x="1083" y="371"/>
                    </a:lnTo>
                    <a:lnTo>
                      <a:pt x="1109" y="368"/>
                    </a:lnTo>
                    <a:lnTo>
                      <a:pt x="1133" y="364"/>
                    </a:lnTo>
                    <a:lnTo>
                      <a:pt x="1154" y="360"/>
                    </a:lnTo>
                    <a:lnTo>
                      <a:pt x="1173" y="355"/>
                    </a:lnTo>
                    <a:lnTo>
                      <a:pt x="1190" y="348"/>
                    </a:lnTo>
                    <a:lnTo>
                      <a:pt x="1204" y="342"/>
                    </a:lnTo>
                    <a:lnTo>
                      <a:pt x="1217" y="337"/>
                    </a:lnTo>
                    <a:lnTo>
                      <a:pt x="1227" y="330"/>
                    </a:lnTo>
                    <a:lnTo>
                      <a:pt x="1236" y="324"/>
                    </a:lnTo>
                    <a:lnTo>
                      <a:pt x="1242" y="318"/>
                    </a:lnTo>
                    <a:lnTo>
                      <a:pt x="1248" y="314"/>
                    </a:lnTo>
                    <a:lnTo>
                      <a:pt x="1252" y="310"/>
                    </a:lnTo>
                    <a:lnTo>
                      <a:pt x="1255" y="307"/>
                    </a:lnTo>
                    <a:lnTo>
                      <a:pt x="1256" y="306"/>
                    </a:lnTo>
                    <a:lnTo>
                      <a:pt x="1214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4738" y="1806"/>
                <a:ext cx="35" cy="50"/>
              </a:xfrm>
              <a:custGeom>
                <a:avLst/>
                <a:gdLst>
                  <a:gd name="T0" fmla="*/ 0 w 106"/>
                  <a:gd name="T1" fmla="*/ 1 h 150"/>
                  <a:gd name="T2" fmla="*/ 1 w 106"/>
                  <a:gd name="T3" fmla="*/ 2 h 150"/>
                  <a:gd name="T4" fmla="*/ 1 w 106"/>
                  <a:gd name="T5" fmla="*/ 3 h 150"/>
                  <a:gd name="T6" fmla="*/ 2 w 106"/>
                  <a:gd name="T7" fmla="*/ 4 h 150"/>
                  <a:gd name="T8" fmla="*/ 3 w 106"/>
                  <a:gd name="T9" fmla="*/ 6 h 150"/>
                  <a:gd name="T10" fmla="*/ 5 w 106"/>
                  <a:gd name="T11" fmla="*/ 8 h 150"/>
                  <a:gd name="T12" fmla="*/ 6 w 106"/>
                  <a:gd name="T13" fmla="*/ 10 h 150"/>
                  <a:gd name="T14" fmla="*/ 8 w 106"/>
                  <a:gd name="T15" fmla="*/ 13 h 150"/>
                  <a:gd name="T16" fmla="*/ 9 w 106"/>
                  <a:gd name="T17" fmla="*/ 15 h 150"/>
                  <a:gd name="T18" fmla="*/ 10 w 106"/>
                  <a:gd name="T19" fmla="*/ 17 h 150"/>
                  <a:gd name="T20" fmla="*/ 12 w 106"/>
                  <a:gd name="T21" fmla="*/ 14 h 150"/>
                  <a:gd name="T22" fmla="*/ 10 w 106"/>
                  <a:gd name="T23" fmla="*/ 13 h 150"/>
                  <a:gd name="T24" fmla="*/ 9 w 106"/>
                  <a:gd name="T25" fmla="*/ 10 h 150"/>
                  <a:gd name="T26" fmla="*/ 7 w 106"/>
                  <a:gd name="T27" fmla="*/ 8 h 150"/>
                  <a:gd name="T28" fmla="*/ 6 w 106"/>
                  <a:gd name="T29" fmla="*/ 6 h 150"/>
                  <a:gd name="T30" fmla="*/ 4 w 106"/>
                  <a:gd name="T31" fmla="*/ 4 h 150"/>
                  <a:gd name="T32" fmla="*/ 3 w 106"/>
                  <a:gd name="T33" fmla="*/ 2 h 150"/>
                  <a:gd name="T34" fmla="*/ 2 w 106"/>
                  <a:gd name="T35" fmla="*/ 1 h 150"/>
                  <a:gd name="T36" fmla="*/ 2 w 106"/>
                  <a:gd name="T37" fmla="*/ 0 h 150"/>
                  <a:gd name="T38" fmla="*/ 0 w 106"/>
                  <a:gd name="T39" fmla="*/ 1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0"/>
                  <a:gd name="T62" fmla="*/ 106 w 106"/>
                  <a:gd name="T63" fmla="*/ 150 h 1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0">
                    <a:moveTo>
                      <a:pt x="0" y="12"/>
                    </a:moveTo>
                    <a:lnTo>
                      <a:pt x="7" y="22"/>
                    </a:lnTo>
                    <a:lnTo>
                      <a:pt x="10" y="26"/>
                    </a:lnTo>
                    <a:lnTo>
                      <a:pt x="18" y="37"/>
                    </a:lnTo>
                    <a:lnTo>
                      <a:pt x="28" y="52"/>
                    </a:lnTo>
                    <a:lnTo>
                      <a:pt x="42" y="71"/>
                    </a:lnTo>
                    <a:lnTo>
                      <a:pt x="56" y="92"/>
                    </a:lnTo>
                    <a:lnTo>
                      <a:pt x="70" y="114"/>
                    </a:lnTo>
                    <a:lnTo>
                      <a:pt x="82" y="134"/>
                    </a:lnTo>
                    <a:lnTo>
                      <a:pt x="93" y="150"/>
                    </a:lnTo>
                    <a:lnTo>
                      <a:pt x="106" y="130"/>
                    </a:lnTo>
                    <a:lnTo>
                      <a:pt x="95" y="113"/>
                    </a:lnTo>
                    <a:lnTo>
                      <a:pt x="81" y="93"/>
                    </a:lnTo>
                    <a:lnTo>
                      <a:pt x="67" y="72"/>
                    </a:lnTo>
                    <a:lnTo>
                      <a:pt x="52" y="51"/>
                    </a:lnTo>
                    <a:lnTo>
                      <a:pt x="38" y="32"/>
                    </a:lnTo>
                    <a:lnTo>
                      <a:pt x="27" y="16"/>
                    </a:lnTo>
                    <a:lnTo>
                      <a:pt x="19" y="5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 flipH="1">
                <a:off x="4864" y="1971"/>
                <a:ext cx="35" cy="113"/>
              </a:xfrm>
              <a:custGeom>
                <a:avLst/>
                <a:gdLst>
                  <a:gd name="T0" fmla="*/ 2 w 106"/>
                  <a:gd name="T1" fmla="*/ 2 h 341"/>
                  <a:gd name="T2" fmla="*/ 0 w 106"/>
                  <a:gd name="T3" fmla="*/ 3 h 341"/>
                  <a:gd name="T4" fmla="*/ 2 w 106"/>
                  <a:gd name="T5" fmla="*/ 7 h 341"/>
                  <a:gd name="T6" fmla="*/ 5 w 106"/>
                  <a:gd name="T7" fmla="*/ 12 h 341"/>
                  <a:gd name="T8" fmla="*/ 6 w 106"/>
                  <a:gd name="T9" fmla="*/ 18 h 341"/>
                  <a:gd name="T10" fmla="*/ 8 w 106"/>
                  <a:gd name="T11" fmla="*/ 23 h 341"/>
                  <a:gd name="T12" fmla="*/ 9 w 106"/>
                  <a:gd name="T13" fmla="*/ 28 h 341"/>
                  <a:gd name="T14" fmla="*/ 9 w 106"/>
                  <a:gd name="T15" fmla="*/ 31 h 341"/>
                  <a:gd name="T16" fmla="*/ 9 w 106"/>
                  <a:gd name="T17" fmla="*/ 34 h 341"/>
                  <a:gd name="T18" fmla="*/ 9 w 106"/>
                  <a:gd name="T19" fmla="*/ 36 h 341"/>
                  <a:gd name="T20" fmla="*/ 11 w 106"/>
                  <a:gd name="T21" fmla="*/ 37 h 341"/>
                  <a:gd name="T22" fmla="*/ 12 w 106"/>
                  <a:gd name="T23" fmla="*/ 34 h 341"/>
                  <a:gd name="T24" fmla="*/ 12 w 106"/>
                  <a:gd name="T25" fmla="*/ 30 h 341"/>
                  <a:gd name="T26" fmla="*/ 10 w 106"/>
                  <a:gd name="T27" fmla="*/ 25 h 341"/>
                  <a:gd name="T28" fmla="*/ 9 w 106"/>
                  <a:gd name="T29" fmla="*/ 19 h 341"/>
                  <a:gd name="T30" fmla="*/ 7 w 106"/>
                  <a:gd name="T31" fmla="*/ 13 h 341"/>
                  <a:gd name="T32" fmla="*/ 6 w 106"/>
                  <a:gd name="T33" fmla="*/ 8 h 341"/>
                  <a:gd name="T34" fmla="*/ 4 w 106"/>
                  <a:gd name="T35" fmla="*/ 3 h 341"/>
                  <a:gd name="T36" fmla="*/ 3 w 106"/>
                  <a:gd name="T37" fmla="*/ 0 h 341"/>
                  <a:gd name="T38" fmla="*/ 2 w 106"/>
                  <a:gd name="T39" fmla="*/ 2 h 3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341"/>
                  <a:gd name="T62" fmla="*/ 106 w 106"/>
                  <a:gd name="T63" fmla="*/ 341 h 3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341">
                    <a:moveTo>
                      <a:pt x="14" y="17"/>
                    </a:moveTo>
                    <a:lnTo>
                      <a:pt x="0" y="24"/>
                    </a:lnTo>
                    <a:lnTo>
                      <a:pt x="22" y="66"/>
                    </a:lnTo>
                    <a:lnTo>
                      <a:pt x="41" y="113"/>
                    </a:lnTo>
                    <a:lnTo>
                      <a:pt x="57" y="160"/>
                    </a:lnTo>
                    <a:lnTo>
                      <a:pt x="69" y="206"/>
                    </a:lnTo>
                    <a:lnTo>
                      <a:pt x="78" y="249"/>
                    </a:lnTo>
                    <a:lnTo>
                      <a:pt x="83" y="285"/>
                    </a:lnTo>
                    <a:lnTo>
                      <a:pt x="84" y="313"/>
                    </a:lnTo>
                    <a:lnTo>
                      <a:pt x="81" y="329"/>
                    </a:lnTo>
                    <a:lnTo>
                      <a:pt x="100" y="341"/>
                    </a:lnTo>
                    <a:lnTo>
                      <a:pt x="106" y="314"/>
                    </a:lnTo>
                    <a:lnTo>
                      <a:pt x="105" y="274"/>
                    </a:lnTo>
                    <a:lnTo>
                      <a:pt x="95" y="227"/>
                    </a:lnTo>
                    <a:lnTo>
                      <a:pt x="83" y="175"/>
                    </a:lnTo>
                    <a:lnTo>
                      <a:pt x="66" y="122"/>
                    </a:lnTo>
                    <a:lnTo>
                      <a:pt x="50" y="73"/>
                    </a:lnTo>
                    <a:lnTo>
                      <a:pt x="35" y="31"/>
                    </a:lnTo>
                    <a:lnTo>
                      <a:pt x="23" y="0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4849" y="1892"/>
                <a:ext cx="76" cy="202"/>
              </a:xfrm>
              <a:custGeom>
                <a:avLst/>
                <a:gdLst>
                  <a:gd name="T0" fmla="*/ 0 w 228"/>
                  <a:gd name="T1" fmla="*/ 1 h 604"/>
                  <a:gd name="T2" fmla="*/ 4 w 228"/>
                  <a:gd name="T3" fmla="*/ 7 h 604"/>
                  <a:gd name="T4" fmla="*/ 5 w 228"/>
                  <a:gd name="T5" fmla="*/ 10 h 604"/>
                  <a:gd name="T6" fmla="*/ 7 w 228"/>
                  <a:gd name="T7" fmla="*/ 13 h 604"/>
                  <a:gd name="T8" fmla="*/ 9 w 228"/>
                  <a:gd name="T9" fmla="*/ 16 h 604"/>
                  <a:gd name="T10" fmla="*/ 11 w 228"/>
                  <a:gd name="T11" fmla="*/ 20 h 604"/>
                  <a:gd name="T12" fmla="*/ 13 w 228"/>
                  <a:gd name="T13" fmla="*/ 24 h 604"/>
                  <a:gd name="T14" fmla="*/ 15 w 228"/>
                  <a:gd name="T15" fmla="*/ 28 h 604"/>
                  <a:gd name="T16" fmla="*/ 17 w 228"/>
                  <a:gd name="T17" fmla="*/ 32 h 604"/>
                  <a:gd name="T18" fmla="*/ 19 w 228"/>
                  <a:gd name="T19" fmla="*/ 36 h 604"/>
                  <a:gd name="T20" fmla="*/ 20 w 228"/>
                  <a:gd name="T21" fmla="*/ 40 h 604"/>
                  <a:gd name="T22" fmla="*/ 22 w 228"/>
                  <a:gd name="T23" fmla="*/ 44 h 604"/>
                  <a:gd name="T24" fmla="*/ 22 w 228"/>
                  <a:gd name="T25" fmla="*/ 48 h 604"/>
                  <a:gd name="T26" fmla="*/ 23 w 228"/>
                  <a:gd name="T27" fmla="*/ 53 h 604"/>
                  <a:gd name="T28" fmla="*/ 23 w 228"/>
                  <a:gd name="T29" fmla="*/ 56 h 604"/>
                  <a:gd name="T30" fmla="*/ 23 w 228"/>
                  <a:gd name="T31" fmla="*/ 60 h 604"/>
                  <a:gd name="T32" fmla="*/ 22 w 228"/>
                  <a:gd name="T33" fmla="*/ 62 h 604"/>
                  <a:gd name="T34" fmla="*/ 20 w 228"/>
                  <a:gd name="T35" fmla="*/ 65 h 604"/>
                  <a:gd name="T36" fmla="*/ 22 w 228"/>
                  <a:gd name="T37" fmla="*/ 68 h 604"/>
                  <a:gd name="T38" fmla="*/ 24 w 228"/>
                  <a:gd name="T39" fmla="*/ 64 h 604"/>
                  <a:gd name="T40" fmla="*/ 25 w 228"/>
                  <a:gd name="T41" fmla="*/ 60 h 604"/>
                  <a:gd name="T42" fmla="*/ 25 w 228"/>
                  <a:gd name="T43" fmla="*/ 55 h 604"/>
                  <a:gd name="T44" fmla="*/ 25 w 228"/>
                  <a:gd name="T45" fmla="*/ 50 h 604"/>
                  <a:gd name="T46" fmla="*/ 24 w 228"/>
                  <a:gd name="T47" fmla="*/ 45 h 604"/>
                  <a:gd name="T48" fmla="*/ 22 w 228"/>
                  <a:gd name="T49" fmla="*/ 39 h 604"/>
                  <a:gd name="T50" fmla="*/ 20 w 228"/>
                  <a:gd name="T51" fmla="*/ 34 h 604"/>
                  <a:gd name="T52" fmla="*/ 18 w 228"/>
                  <a:gd name="T53" fmla="*/ 28 h 604"/>
                  <a:gd name="T54" fmla="*/ 15 w 228"/>
                  <a:gd name="T55" fmla="*/ 23 h 604"/>
                  <a:gd name="T56" fmla="*/ 13 w 228"/>
                  <a:gd name="T57" fmla="*/ 18 h 604"/>
                  <a:gd name="T58" fmla="*/ 10 w 228"/>
                  <a:gd name="T59" fmla="*/ 13 h 604"/>
                  <a:gd name="T60" fmla="*/ 8 w 228"/>
                  <a:gd name="T61" fmla="*/ 9 h 604"/>
                  <a:gd name="T62" fmla="*/ 5 w 228"/>
                  <a:gd name="T63" fmla="*/ 5 h 604"/>
                  <a:gd name="T64" fmla="*/ 4 w 228"/>
                  <a:gd name="T65" fmla="*/ 3 h 604"/>
                  <a:gd name="T66" fmla="*/ 3 w 228"/>
                  <a:gd name="T67" fmla="*/ 1 h 604"/>
                  <a:gd name="T68" fmla="*/ 2 w 228"/>
                  <a:gd name="T69" fmla="*/ 0 h 604"/>
                  <a:gd name="T70" fmla="*/ 0 w 228"/>
                  <a:gd name="T71" fmla="*/ 1 h 6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8"/>
                  <a:gd name="T109" fmla="*/ 0 h 604"/>
                  <a:gd name="T110" fmla="*/ 228 w 228"/>
                  <a:gd name="T111" fmla="*/ 604 h 6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8" h="604">
                    <a:moveTo>
                      <a:pt x="0" y="12"/>
                    </a:moveTo>
                    <a:lnTo>
                      <a:pt x="32" y="64"/>
                    </a:lnTo>
                    <a:lnTo>
                      <a:pt x="47" y="87"/>
                    </a:lnTo>
                    <a:lnTo>
                      <a:pt x="64" y="115"/>
                    </a:lnTo>
                    <a:lnTo>
                      <a:pt x="82" y="145"/>
                    </a:lnTo>
                    <a:lnTo>
                      <a:pt x="100" y="178"/>
                    </a:lnTo>
                    <a:lnTo>
                      <a:pt x="119" y="213"/>
                    </a:lnTo>
                    <a:lnTo>
                      <a:pt x="137" y="249"/>
                    </a:lnTo>
                    <a:lnTo>
                      <a:pt x="154" y="287"/>
                    </a:lnTo>
                    <a:lnTo>
                      <a:pt x="169" y="325"/>
                    </a:lnTo>
                    <a:lnTo>
                      <a:pt x="183" y="362"/>
                    </a:lnTo>
                    <a:lnTo>
                      <a:pt x="194" y="399"/>
                    </a:lnTo>
                    <a:lnTo>
                      <a:pt x="202" y="435"/>
                    </a:lnTo>
                    <a:lnTo>
                      <a:pt x="206" y="469"/>
                    </a:lnTo>
                    <a:lnTo>
                      <a:pt x="208" y="501"/>
                    </a:lnTo>
                    <a:lnTo>
                      <a:pt x="203" y="531"/>
                    </a:lnTo>
                    <a:lnTo>
                      <a:pt x="195" y="556"/>
                    </a:lnTo>
                    <a:lnTo>
                      <a:pt x="180" y="579"/>
                    </a:lnTo>
                    <a:lnTo>
                      <a:pt x="195" y="604"/>
                    </a:lnTo>
                    <a:lnTo>
                      <a:pt x="215" y="572"/>
                    </a:lnTo>
                    <a:lnTo>
                      <a:pt x="226" y="535"/>
                    </a:lnTo>
                    <a:lnTo>
                      <a:pt x="228" y="494"/>
                    </a:lnTo>
                    <a:lnTo>
                      <a:pt x="223" y="448"/>
                    </a:lnTo>
                    <a:lnTo>
                      <a:pt x="214" y="400"/>
                    </a:lnTo>
                    <a:lnTo>
                      <a:pt x="199" y="351"/>
                    </a:lnTo>
                    <a:lnTo>
                      <a:pt x="181" y="301"/>
                    </a:lnTo>
                    <a:lnTo>
                      <a:pt x="160" y="252"/>
                    </a:lnTo>
                    <a:lnTo>
                      <a:pt x="136" y="204"/>
                    </a:lnTo>
                    <a:lnTo>
                      <a:pt x="113" y="159"/>
                    </a:lnTo>
                    <a:lnTo>
                      <a:pt x="90" y="117"/>
                    </a:lnTo>
                    <a:lnTo>
                      <a:pt x="68" y="81"/>
                    </a:lnTo>
                    <a:lnTo>
                      <a:pt x="49" y="49"/>
                    </a:lnTo>
                    <a:lnTo>
                      <a:pt x="33" y="25"/>
                    </a:lnTo>
                    <a:lnTo>
                      <a:pt x="23" y="9"/>
                    </a:lnTo>
                    <a:lnTo>
                      <a:pt x="1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4673" y="1964"/>
                <a:ext cx="126" cy="238"/>
              </a:xfrm>
              <a:custGeom>
                <a:avLst/>
                <a:gdLst>
                  <a:gd name="T0" fmla="*/ 0 w 379"/>
                  <a:gd name="T1" fmla="*/ 2 h 716"/>
                  <a:gd name="T2" fmla="*/ 40 w 379"/>
                  <a:gd name="T3" fmla="*/ 79 h 716"/>
                  <a:gd name="T4" fmla="*/ 42 w 379"/>
                  <a:gd name="T5" fmla="*/ 77 h 716"/>
                  <a:gd name="T6" fmla="*/ 4 w 379"/>
                  <a:gd name="T7" fmla="*/ 0 h 716"/>
                  <a:gd name="T8" fmla="*/ 0 w 379"/>
                  <a:gd name="T9" fmla="*/ 2 h 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716"/>
                  <a:gd name="T17" fmla="*/ 379 w 379"/>
                  <a:gd name="T18" fmla="*/ 716 h 7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716">
                    <a:moveTo>
                      <a:pt x="0" y="17"/>
                    </a:moveTo>
                    <a:lnTo>
                      <a:pt x="357" y="716"/>
                    </a:lnTo>
                    <a:lnTo>
                      <a:pt x="379" y="702"/>
                    </a:lnTo>
                    <a:lnTo>
                      <a:pt x="3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4487" y="1811"/>
                <a:ext cx="101" cy="194"/>
              </a:xfrm>
              <a:custGeom>
                <a:avLst/>
                <a:gdLst>
                  <a:gd name="T0" fmla="*/ 34 w 303"/>
                  <a:gd name="T1" fmla="*/ 0 h 582"/>
                  <a:gd name="T2" fmla="*/ 33 w 303"/>
                  <a:gd name="T3" fmla="*/ 0 h 582"/>
                  <a:gd name="T4" fmla="*/ 33 w 303"/>
                  <a:gd name="T5" fmla="*/ 0 h 582"/>
                  <a:gd name="T6" fmla="*/ 31 w 303"/>
                  <a:gd name="T7" fmla="*/ 0 h 582"/>
                  <a:gd name="T8" fmla="*/ 30 w 303"/>
                  <a:gd name="T9" fmla="*/ 1 h 582"/>
                  <a:gd name="T10" fmla="*/ 28 w 303"/>
                  <a:gd name="T11" fmla="*/ 1 h 582"/>
                  <a:gd name="T12" fmla="*/ 25 w 303"/>
                  <a:gd name="T13" fmla="*/ 2 h 582"/>
                  <a:gd name="T14" fmla="*/ 23 w 303"/>
                  <a:gd name="T15" fmla="*/ 3 h 582"/>
                  <a:gd name="T16" fmla="*/ 20 w 303"/>
                  <a:gd name="T17" fmla="*/ 4 h 582"/>
                  <a:gd name="T18" fmla="*/ 18 w 303"/>
                  <a:gd name="T19" fmla="*/ 6 h 582"/>
                  <a:gd name="T20" fmla="*/ 15 w 303"/>
                  <a:gd name="T21" fmla="*/ 8 h 582"/>
                  <a:gd name="T22" fmla="*/ 12 w 303"/>
                  <a:gd name="T23" fmla="*/ 10 h 582"/>
                  <a:gd name="T24" fmla="*/ 10 w 303"/>
                  <a:gd name="T25" fmla="*/ 12 h 582"/>
                  <a:gd name="T26" fmla="*/ 7 w 303"/>
                  <a:gd name="T27" fmla="*/ 15 h 582"/>
                  <a:gd name="T28" fmla="*/ 5 w 303"/>
                  <a:gd name="T29" fmla="*/ 18 h 582"/>
                  <a:gd name="T30" fmla="*/ 3 w 303"/>
                  <a:gd name="T31" fmla="*/ 22 h 582"/>
                  <a:gd name="T32" fmla="*/ 2 w 303"/>
                  <a:gd name="T33" fmla="*/ 26 h 582"/>
                  <a:gd name="T34" fmla="*/ 1 w 303"/>
                  <a:gd name="T35" fmla="*/ 32 h 582"/>
                  <a:gd name="T36" fmla="*/ 0 w 303"/>
                  <a:gd name="T37" fmla="*/ 37 h 582"/>
                  <a:gd name="T38" fmla="*/ 0 w 303"/>
                  <a:gd name="T39" fmla="*/ 42 h 582"/>
                  <a:gd name="T40" fmla="*/ 2 w 303"/>
                  <a:gd name="T41" fmla="*/ 46 h 582"/>
                  <a:gd name="T42" fmla="*/ 4 w 303"/>
                  <a:gd name="T43" fmla="*/ 51 h 582"/>
                  <a:gd name="T44" fmla="*/ 7 w 303"/>
                  <a:gd name="T45" fmla="*/ 55 h 582"/>
                  <a:gd name="T46" fmla="*/ 11 w 303"/>
                  <a:gd name="T47" fmla="*/ 60 h 582"/>
                  <a:gd name="T48" fmla="*/ 15 w 303"/>
                  <a:gd name="T49" fmla="*/ 65 h 582"/>
                  <a:gd name="T50" fmla="*/ 18 w 303"/>
                  <a:gd name="T51" fmla="*/ 62 h 582"/>
                  <a:gd name="T52" fmla="*/ 14 w 303"/>
                  <a:gd name="T53" fmla="*/ 57 h 582"/>
                  <a:gd name="T54" fmla="*/ 11 w 303"/>
                  <a:gd name="T55" fmla="*/ 53 h 582"/>
                  <a:gd name="T56" fmla="*/ 8 w 303"/>
                  <a:gd name="T57" fmla="*/ 49 h 582"/>
                  <a:gd name="T58" fmla="*/ 7 w 303"/>
                  <a:gd name="T59" fmla="*/ 44 h 582"/>
                  <a:gd name="T60" fmla="*/ 6 w 303"/>
                  <a:gd name="T61" fmla="*/ 40 h 582"/>
                  <a:gd name="T62" fmla="*/ 6 w 303"/>
                  <a:gd name="T63" fmla="*/ 35 h 582"/>
                  <a:gd name="T64" fmla="*/ 6 w 303"/>
                  <a:gd name="T65" fmla="*/ 30 h 582"/>
                  <a:gd name="T66" fmla="*/ 7 w 303"/>
                  <a:gd name="T67" fmla="*/ 25 h 582"/>
                  <a:gd name="T68" fmla="*/ 9 w 303"/>
                  <a:gd name="T69" fmla="*/ 22 h 582"/>
                  <a:gd name="T70" fmla="*/ 10 w 303"/>
                  <a:gd name="T71" fmla="*/ 19 h 582"/>
                  <a:gd name="T72" fmla="*/ 12 w 303"/>
                  <a:gd name="T73" fmla="*/ 16 h 582"/>
                  <a:gd name="T74" fmla="*/ 14 w 303"/>
                  <a:gd name="T75" fmla="*/ 13 h 582"/>
                  <a:gd name="T76" fmla="*/ 16 w 303"/>
                  <a:gd name="T77" fmla="*/ 11 h 582"/>
                  <a:gd name="T78" fmla="*/ 18 w 303"/>
                  <a:gd name="T79" fmla="*/ 9 h 582"/>
                  <a:gd name="T80" fmla="*/ 20 w 303"/>
                  <a:gd name="T81" fmla="*/ 8 h 582"/>
                  <a:gd name="T82" fmla="*/ 22 w 303"/>
                  <a:gd name="T83" fmla="*/ 6 h 582"/>
                  <a:gd name="T84" fmla="*/ 24 w 303"/>
                  <a:gd name="T85" fmla="*/ 5 h 582"/>
                  <a:gd name="T86" fmla="*/ 25 w 303"/>
                  <a:gd name="T87" fmla="*/ 5 h 582"/>
                  <a:gd name="T88" fmla="*/ 27 w 303"/>
                  <a:gd name="T89" fmla="*/ 4 h 582"/>
                  <a:gd name="T90" fmla="*/ 29 w 303"/>
                  <a:gd name="T91" fmla="*/ 3 h 582"/>
                  <a:gd name="T92" fmla="*/ 30 w 303"/>
                  <a:gd name="T93" fmla="*/ 3 h 582"/>
                  <a:gd name="T94" fmla="*/ 31 w 303"/>
                  <a:gd name="T95" fmla="*/ 3 h 582"/>
                  <a:gd name="T96" fmla="*/ 32 w 303"/>
                  <a:gd name="T97" fmla="*/ 3 h 582"/>
                  <a:gd name="T98" fmla="*/ 32 w 303"/>
                  <a:gd name="T99" fmla="*/ 3 h 582"/>
                  <a:gd name="T100" fmla="*/ 34 w 303"/>
                  <a:gd name="T101" fmla="*/ 0 h 5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3"/>
                  <a:gd name="T154" fmla="*/ 0 h 582"/>
                  <a:gd name="T155" fmla="*/ 303 w 303"/>
                  <a:gd name="T156" fmla="*/ 582 h 5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3" h="582">
                    <a:moveTo>
                      <a:pt x="303" y="0"/>
                    </a:moveTo>
                    <a:lnTo>
                      <a:pt x="300" y="0"/>
                    </a:lnTo>
                    <a:lnTo>
                      <a:pt x="293" y="2"/>
                    </a:lnTo>
                    <a:lnTo>
                      <a:pt x="281" y="4"/>
                    </a:lnTo>
                    <a:lnTo>
                      <a:pt x="266" y="7"/>
                    </a:lnTo>
                    <a:lnTo>
                      <a:pt x="248" y="13"/>
                    </a:lnTo>
                    <a:lnTo>
                      <a:pt x="228" y="20"/>
                    </a:lnTo>
                    <a:lnTo>
                      <a:pt x="206" y="29"/>
                    </a:lnTo>
                    <a:lnTo>
                      <a:pt x="182" y="40"/>
                    </a:lnTo>
                    <a:lnTo>
                      <a:pt x="158" y="53"/>
                    </a:lnTo>
                    <a:lnTo>
                      <a:pt x="133" y="70"/>
                    </a:lnTo>
                    <a:lnTo>
                      <a:pt x="110" y="88"/>
                    </a:lnTo>
                    <a:lnTo>
                      <a:pt x="87" y="110"/>
                    </a:lnTo>
                    <a:lnTo>
                      <a:pt x="65" y="136"/>
                    </a:lnTo>
                    <a:lnTo>
                      <a:pt x="46" y="165"/>
                    </a:lnTo>
                    <a:lnTo>
                      <a:pt x="30" y="198"/>
                    </a:lnTo>
                    <a:lnTo>
                      <a:pt x="16" y="234"/>
                    </a:lnTo>
                    <a:lnTo>
                      <a:pt x="5" y="286"/>
                    </a:lnTo>
                    <a:lnTo>
                      <a:pt x="0" y="333"/>
                    </a:lnTo>
                    <a:lnTo>
                      <a:pt x="4" y="376"/>
                    </a:lnTo>
                    <a:lnTo>
                      <a:pt x="15" y="417"/>
                    </a:lnTo>
                    <a:lnTo>
                      <a:pt x="36" y="457"/>
                    </a:lnTo>
                    <a:lnTo>
                      <a:pt x="62" y="496"/>
                    </a:lnTo>
                    <a:lnTo>
                      <a:pt x="96" y="539"/>
                    </a:lnTo>
                    <a:lnTo>
                      <a:pt x="139" y="582"/>
                    </a:lnTo>
                    <a:lnTo>
                      <a:pt x="166" y="555"/>
                    </a:lnTo>
                    <a:lnTo>
                      <a:pt x="128" y="514"/>
                    </a:lnTo>
                    <a:lnTo>
                      <a:pt x="98" y="475"/>
                    </a:lnTo>
                    <a:lnTo>
                      <a:pt x="76" y="437"/>
                    </a:lnTo>
                    <a:lnTo>
                      <a:pt x="61" y="399"/>
                    </a:lnTo>
                    <a:lnTo>
                      <a:pt x="53" y="359"/>
                    </a:lnTo>
                    <a:lnTo>
                      <a:pt x="51" y="318"/>
                    </a:lnTo>
                    <a:lnTo>
                      <a:pt x="56" y="274"/>
                    </a:lnTo>
                    <a:lnTo>
                      <a:pt x="67" y="226"/>
                    </a:lnTo>
                    <a:lnTo>
                      <a:pt x="78" y="194"/>
                    </a:lnTo>
                    <a:lnTo>
                      <a:pt x="92" y="167"/>
                    </a:lnTo>
                    <a:lnTo>
                      <a:pt x="107" y="141"/>
                    </a:lnTo>
                    <a:lnTo>
                      <a:pt x="123" y="120"/>
                    </a:lnTo>
                    <a:lnTo>
                      <a:pt x="141" y="101"/>
                    </a:lnTo>
                    <a:lnTo>
                      <a:pt x="159" y="84"/>
                    </a:lnTo>
                    <a:lnTo>
                      <a:pt x="177" y="70"/>
                    </a:lnTo>
                    <a:lnTo>
                      <a:pt x="195" y="58"/>
                    </a:lnTo>
                    <a:lnTo>
                      <a:pt x="212" y="49"/>
                    </a:lnTo>
                    <a:lnTo>
                      <a:pt x="229" y="41"/>
                    </a:lnTo>
                    <a:lnTo>
                      <a:pt x="244" y="35"/>
                    </a:lnTo>
                    <a:lnTo>
                      <a:pt x="258" y="31"/>
                    </a:lnTo>
                    <a:lnTo>
                      <a:pt x="269" y="28"/>
                    </a:lnTo>
                    <a:lnTo>
                      <a:pt x="278" y="25"/>
                    </a:lnTo>
                    <a:lnTo>
                      <a:pt x="284" y="24"/>
                    </a:lnTo>
                    <a:lnTo>
                      <a:pt x="287" y="2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4542" y="1900"/>
                <a:ext cx="102" cy="24"/>
              </a:xfrm>
              <a:custGeom>
                <a:avLst/>
                <a:gdLst>
                  <a:gd name="T0" fmla="*/ 0 w 307"/>
                  <a:gd name="T1" fmla="*/ 5 h 73"/>
                  <a:gd name="T2" fmla="*/ 0 w 307"/>
                  <a:gd name="T3" fmla="*/ 5 h 73"/>
                  <a:gd name="T4" fmla="*/ 1 w 307"/>
                  <a:gd name="T5" fmla="*/ 5 h 73"/>
                  <a:gd name="T6" fmla="*/ 2 w 307"/>
                  <a:gd name="T7" fmla="*/ 5 h 73"/>
                  <a:gd name="T8" fmla="*/ 4 w 307"/>
                  <a:gd name="T9" fmla="*/ 6 h 73"/>
                  <a:gd name="T10" fmla="*/ 5 w 307"/>
                  <a:gd name="T11" fmla="*/ 7 h 73"/>
                  <a:gd name="T12" fmla="*/ 8 w 307"/>
                  <a:gd name="T13" fmla="*/ 7 h 73"/>
                  <a:gd name="T14" fmla="*/ 10 w 307"/>
                  <a:gd name="T15" fmla="*/ 8 h 73"/>
                  <a:gd name="T16" fmla="*/ 13 w 307"/>
                  <a:gd name="T17" fmla="*/ 8 h 73"/>
                  <a:gd name="T18" fmla="*/ 15 w 307"/>
                  <a:gd name="T19" fmla="*/ 8 h 73"/>
                  <a:gd name="T20" fmla="*/ 18 w 307"/>
                  <a:gd name="T21" fmla="*/ 8 h 73"/>
                  <a:gd name="T22" fmla="*/ 21 w 307"/>
                  <a:gd name="T23" fmla="*/ 8 h 73"/>
                  <a:gd name="T24" fmla="*/ 24 w 307"/>
                  <a:gd name="T25" fmla="*/ 7 h 73"/>
                  <a:gd name="T26" fmla="*/ 26 w 307"/>
                  <a:gd name="T27" fmla="*/ 6 h 73"/>
                  <a:gd name="T28" fmla="*/ 29 w 307"/>
                  <a:gd name="T29" fmla="*/ 4 h 73"/>
                  <a:gd name="T30" fmla="*/ 32 w 307"/>
                  <a:gd name="T31" fmla="*/ 3 h 73"/>
                  <a:gd name="T32" fmla="*/ 34 w 307"/>
                  <a:gd name="T33" fmla="*/ 0 h 73"/>
                  <a:gd name="T34" fmla="*/ 31 w 307"/>
                  <a:gd name="T35" fmla="*/ 0 h 73"/>
                  <a:gd name="T36" fmla="*/ 29 w 307"/>
                  <a:gd name="T37" fmla="*/ 2 h 73"/>
                  <a:gd name="T38" fmla="*/ 27 w 307"/>
                  <a:gd name="T39" fmla="*/ 4 h 73"/>
                  <a:gd name="T40" fmla="*/ 25 w 307"/>
                  <a:gd name="T41" fmla="*/ 5 h 73"/>
                  <a:gd name="T42" fmla="*/ 22 w 307"/>
                  <a:gd name="T43" fmla="*/ 5 h 73"/>
                  <a:gd name="T44" fmla="*/ 20 w 307"/>
                  <a:gd name="T45" fmla="*/ 6 h 73"/>
                  <a:gd name="T46" fmla="*/ 18 w 307"/>
                  <a:gd name="T47" fmla="*/ 6 h 73"/>
                  <a:gd name="T48" fmla="*/ 16 w 307"/>
                  <a:gd name="T49" fmla="*/ 6 h 73"/>
                  <a:gd name="T50" fmla="*/ 13 w 307"/>
                  <a:gd name="T51" fmla="*/ 5 h 73"/>
                  <a:gd name="T52" fmla="*/ 11 w 307"/>
                  <a:gd name="T53" fmla="*/ 5 h 73"/>
                  <a:gd name="T54" fmla="*/ 9 w 307"/>
                  <a:gd name="T55" fmla="*/ 4 h 73"/>
                  <a:gd name="T56" fmla="*/ 8 w 307"/>
                  <a:gd name="T57" fmla="*/ 4 h 73"/>
                  <a:gd name="T58" fmla="*/ 6 w 307"/>
                  <a:gd name="T59" fmla="*/ 3 h 73"/>
                  <a:gd name="T60" fmla="*/ 5 w 307"/>
                  <a:gd name="T61" fmla="*/ 3 h 73"/>
                  <a:gd name="T62" fmla="*/ 4 w 307"/>
                  <a:gd name="T63" fmla="*/ 2 h 73"/>
                  <a:gd name="T64" fmla="*/ 3 w 307"/>
                  <a:gd name="T65" fmla="*/ 2 h 73"/>
                  <a:gd name="T66" fmla="*/ 3 w 307"/>
                  <a:gd name="T67" fmla="*/ 2 h 73"/>
                  <a:gd name="T68" fmla="*/ 0 w 307"/>
                  <a:gd name="T69" fmla="*/ 5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7"/>
                  <a:gd name="T106" fmla="*/ 0 h 73"/>
                  <a:gd name="T107" fmla="*/ 307 w 307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7" h="73">
                    <a:moveTo>
                      <a:pt x="0" y="42"/>
                    </a:moveTo>
                    <a:lnTo>
                      <a:pt x="2" y="43"/>
                    </a:lnTo>
                    <a:lnTo>
                      <a:pt x="9" y="46"/>
                    </a:lnTo>
                    <a:lnTo>
                      <a:pt x="19" y="50"/>
                    </a:lnTo>
                    <a:lnTo>
                      <a:pt x="33" y="55"/>
                    </a:lnTo>
                    <a:lnTo>
                      <a:pt x="49" y="60"/>
                    </a:lnTo>
                    <a:lnTo>
                      <a:pt x="68" y="64"/>
                    </a:lnTo>
                    <a:lnTo>
                      <a:pt x="89" y="69"/>
                    </a:lnTo>
                    <a:lnTo>
                      <a:pt x="113" y="72"/>
                    </a:lnTo>
                    <a:lnTo>
                      <a:pt x="136" y="73"/>
                    </a:lnTo>
                    <a:lnTo>
                      <a:pt x="162" y="73"/>
                    </a:lnTo>
                    <a:lnTo>
                      <a:pt x="187" y="70"/>
                    </a:lnTo>
                    <a:lnTo>
                      <a:pt x="213" y="63"/>
                    </a:lnTo>
                    <a:lnTo>
                      <a:pt x="237" y="55"/>
                    </a:lnTo>
                    <a:lnTo>
                      <a:pt x="261" y="41"/>
                    </a:lnTo>
                    <a:lnTo>
                      <a:pt x="285" y="24"/>
                    </a:lnTo>
                    <a:lnTo>
                      <a:pt x="307" y="2"/>
                    </a:lnTo>
                    <a:lnTo>
                      <a:pt x="281" y="0"/>
                    </a:lnTo>
                    <a:lnTo>
                      <a:pt x="263" y="18"/>
                    </a:lnTo>
                    <a:lnTo>
                      <a:pt x="243" y="32"/>
                    </a:lnTo>
                    <a:lnTo>
                      <a:pt x="223" y="42"/>
                    </a:lnTo>
                    <a:lnTo>
                      <a:pt x="203" y="49"/>
                    </a:lnTo>
                    <a:lnTo>
                      <a:pt x="182" y="53"/>
                    </a:lnTo>
                    <a:lnTo>
                      <a:pt x="161" y="54"/>
                    </a:lnTo>
                    <a:lnTo>
                      <a:pt x="140" y="53"/>
                    </a:lnTo>
                    <a:lnTo>
                      <a:pt x="121" y="50"/>
                    </a:lnTo>
                    <a:lnTo>
                      <a:pt x="102" y="45"/>
                    </a:lnTo>
                    <a:lnTo>
                      <a:pt x="85" y="41"/>
                    </a:lnTo>
                    <a:lnTo>
                      <a:pt x="69" y="36"/>
                    </a:lnTo>
                    <a:lnTo>
                      <a:pt x="55" y="29"/>
                    </a:lnTo>
                    <a:lnTo>
                      <a:pt x="44" y="25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6" y="1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4542" y="1908"/>
                <a:ext cx="156" cy="315"/>
              </a:xfrm>
              <a:custGeom>
                <a:avLst/>
                <a:gdLst>
                  <a:gd name="T0" fmla="*/ 52 w 468"/>
                  <a:gd name="T1" fmla="*/ 103 h 944"/>
                  <a:gd name="T2" fmla="*/ 4 w 468"/>
                  <a:gd name="T3" fmla="*/ 0 h 944"/>
                  <a:gd name="T4" fmla="*/ 0 w 468"/>
                  <a:gd name="T5" fmla="*/ 2 h 944"/>
                  <a:gd name="T6" fmla="*/ 48 w 468"/>
                  <a:gd name="T7" fmla="*/ 105 h 944"/>
                  <a:gd name="T8" fmla="*/ 52 w 468"/>
                  <a:gd name="T9" fmla="*/ 103 h 9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944"/>
                  <a:gd name="T17" fmla="*/ 468 w 468"/>
                  <a:gd name="T18" fmla="*/ 944 h 9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944">
                    <a:moveTo>
                      <a:pt x="468" y="928"/>
                    </a:moveTo>
                    <a:lnTo>
                      <a:pt x="35" y="0"/>
                    </a:lnTo>
                    <a:lnTo>
                      <a:pt x="0" y="17"/>
                    </a:lnTo>
                    <a:lnTo>
                      <a:pt x="431" y="944"/>
                    </a:lnTo>
                    <a:lnTo>
                      <a:pt x="468" y="9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4445" y="1934"/>
                <a:ext cx="117" cy="277"/>
              </a:xfrm>
              <a:custGeom>
                <a:avLst/>
                <a:gdLst>
                  <a:gd name="T0" fmla="*/ 35 w 352"/>
                  <a:gd name="T1" fmla="*/ 0 h 833"/>
                  <a:gd name="T2" fmla="*/ 0 w 352"/>
                  <a:gd name="T3" fmla="*/ 90 h 833"/>
                  <a:gd name="T4" fmla="*/ 4 w 352"/>
                  <a:gd name="T5" fmla="*/ 92 h 833"/>
                  <a:gd name="T6" fmla="*/ 39 w 352"/>
                  <a:gd name="T7" fmla="*/ 1 h 833"/>
                  <a:gd name="T8" fmla="*/ 35 w 352"/>
                  <a:gd name="T9" fmla="*/ 0 h 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833"/>
                  <a:gd name="T17" fmla="*/ 352 w 352"/>
                  <a:gd name="T18" fmla="*/ 833 h 8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833">
                    <a:moveTo>
                      <a:pt x="314" y="0"/>
                    </a:moveTo>
                    <a:lnTo>
                      <a:pt x="0" y="818"/>
                    </a:lnTo>
                    <a:lnTo>
                      <a:pt x="37" y="833"/>
                    </a:lnTo>
                    <a:lnTo>
                      <a:pt x="352" y="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auto">
              <a:xfrm>
                <a:off x="4549" y="1936"/>
                <a:ext cx="19" cy="303"/>
              </a:xfrm>
              <a:custGeom>
                <a:avLst/>
                <a:gdLst>
                  <a:gd name="T0" fmla="*/ 7 w 55"/>
                  <a:gd name="T1" fmla="*/ 101 h 909"/>
                  <a:gd name="T2" fmla="*/ 5 w 55"/>
                  <a:gd name="T3" fmla="*/ 0 h 909"/>
                  <a:gd name="T4" fmla="*/ 0 w 55"/>
                  <a:gd name="T5" fmla="*/ 0 h 909"/>
                  <a:gd name="T6" fmla="*/ 2 w 55"/>
                  <a:gd name="T7" fmla="*/ 101 h 909"/>
                  <a:gd name="T8" fmla="*/ 7 w 55"/>
                  <a:gd name="T9" fmla="*/ 101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09"/>
                  <a:gd name="T17" fmla="*/ 55 w 55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09">
                    <a:moveTo>
                      <a:pt x="55" y="908"/>
                    </a:moveTo>
                    <a:lnTo>
                      <a:pt x="40" y="0"/>
                    </a:lnTo>
                    <a:lnTo>
                      <a:pt x="0" y="1"/>
                    </a:lnTo>
                    <a:lnTo>
                      <a:pt x="15" y="909"/>
                    </a:lnTo>
                    <a:lnTo>
                      <a:pt x="55" y="9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auto">
              <a:xfrm>
                <a:off x="4594" y="1917"/>
                <a:ext cx="12" cy="267"/>
              </a:xfrm>
              <a:custGeom>
                <a:avLst/>
                <a:gdLst>
                  <a:gd name="T0" fmla="*/ 0 w 36"/>
                  <a:gd name="T1" fmla="*/ 2 h 802"/>
                  <a:gd name="T2" fmla="*/ 0 w 36"/>
                  <a:gd name="T3" fmla="*/ 88 h 802"/>
                  <a:gd name="T4" fmla="*/ 4 w 36"/>
                  <a:gd name="T5" fmla="*/ 89 h 802"/>
                  <a:gd name="T6" fmla="*/ 4 w 36"/>
                  <a:gd name="T7" fmla="*/ 0 h 802"/>
                  <a:gd name="T8" fmla="*/ 0 w 36"/>
                  <a:gd name="T9" fmla="*/ 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802"/>
                  <a:gd name="T17" fmla="*/ 36 w 36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802">
                    <a:moveTo>
                      <a:pt x="0" y="15"/>
                    </a:moveTo>
                    <a:lnTo>
                      <a:pt x="1" y="797"/>
                    </a:lnTo>
                    <a:lnTo>
                      <a:pt x="35" y="802"/>
                    </a:lnTo>
                    <a:lnTo>
                      <a:pt x="3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4"/>
              <p:cNvSpPr>
                <a:spLocks/>
              </p:cNvSpPr>
              <p:nvPr/>
            </p:nvSpPr>
            <p:spPr bwMode="auto">
              <a:xfrm>
                <a:off x="4458" y="2180"/>
                <a:ext cx="337" cy="27"/>
              </a:xfrm>
              <a:custGeom>
                <a:avLst/>
                <a:gdLst>
                  <a:gd name="T0" fmla="*/ 0 w 1012"/>
                  <a:gd name="T1" fmla="*/ 8 h 80"/>
                  <a:gd name="T2" fmla="*/ 35 w 1012"/>
                  <a:gd name="T3" fmla="*/ 2 h 80"/>
                  <a:gd name="T4" fmla="*/ 36 w 1012"/>
                  <a:gd name="T5" fmla="*/ 2 h 80"/>
                  <a:gd name="T6" fmla="*/ 39 w 1012"/>
                  <a:gd name="T7" fmla="*/ 3 h 80"/>
                  <a:gd name="T8" fmla="*/ 42 w 1012"/>
                  <a:gd name="T9" fmla="*/ 3 h 80"/>
                  <a:gd name="T10" fmla="*/ 47 w 1012"/>
                  <a:gd name="T11" fmla="*/ 3 h 80"/>
                  <a:gd name="T12" fmla="*/ 53 w 1012"/>
                  <a:gd name="T13" fmla="*/ 4 h 80"/>
                  <a:gd name="T14" fmla="*/ 59 w 1012"/>
                  <a:gd name="T15" fmla="*/ 5 h 80"/>
                  <a:gd name="T16" fmla="*/ 66 w 1012"/>
                  <a:gd name="T17" fmla="*/ 5 h 80"/>
                  <a:gd name="T18" fmla="*/ 73 w 1012"/>
                  <a:gd name="T19" fmla="*/ 6 h 80"/>
                  <a:gd name="T20" fmla="*/ 80 w 1012"/>
                  <a:gd name="T21" fmla="*/ 6 h 80"/>
                  <a:gd name="T22" fmla="*/ 87 w 1012"/>
                  <a:gd name="T23" fmla="*/ 7 h 80"/>
                  <a:gd name="T24" fmla="*/ 94 w 1012"/>
                  <a:gd name="T25" fmla="*/ 7 h 80"/>
                  <a:gd name="T26" fmla="*/ 100 w 1012"/>
                  <a:gd name="T27" fmla="*/ 8 h 80"/>
                  <a:gd name="T28" fmla="*/ 105 w 1012"/>
                  <a:gd name="T29" fmla="*/ 8 h 80"/>
                  <a:gd name="T30" fmla="*/ 108 w 1012"/>
                  <a:gd name="T31" fmla="*/ 9 h 80"/>
                  <a:gd name="T32" fmla="*/ 111 w 1012"/>
                  <a:gd name="T33" fmla="*/ 9 h 80"/>
                  <a:gd name="T34" fmla="*/ 112 w 1012"/>
                  <a:gd name="T35" fmla="*/ 9 h 80"/>
                  <a:gd name="T36" fmla="*/ 112 w 1012"/>
                  <a:gd name="T37" fmla="*/ 5 h 80"/>
                  <a:gd name="T38" fmla="*/ 35 w 1012"/>
                  <a:gd name="T39" fmla="*/ 0 h 80"/>
                  <a:gd name="T40" fmla="*/ 34 w 1012"/>
                  <a:gd name="T41" fmla="*/ 0 h 80"/>
                  <a:gd name="T42" fmla="*/ 33 w 1012"/>
                  <a:gd name="T43" fmla="*/ 0 h 80"/>
                  <a:gd name="T44" fmla="*/ 31 w 1012"/>
                  <a:gd name="T45" fmla="*/ 0 h 80"/>
                  <a:gd name="T46" fmla="*/ 29 w 1012"/>
                  <a:gd name="T47" fmla="*/ 1 h 80"/>
                  <a:gd name="T48" fmla="*/ 27 w 1012"/>
                  <a:gd name="T49" fmla="*/ 1 h 80"/>
                  <a:gd name="T50" fmla="*/ 24 w 1012"/>
                  <a:gd name="T51" fmla="*/ 1 h 80"/>
                  <a:gd name="T52" fmla="*/ 21 w 1012"/>
                  <a:gd name="T53" fmla="*/ 1 h 80"/>
                  <a:gd name="T54" fmla="*/ 17 w 1012"/>
                  <a:gd name="T55" fmla="*/ 2 h 80"/>
                  <a:gd name="T56" fmla="*/ 14 w 1012"/>
                  <a:gd name="T57" fmla="*/ 2 h 80"/>
                  <a:gd name="T58" fmla="*/ 11 w 1012"/>
                  <a:gd name="T59" fmla="*/ 3 h 80"/>
                  <a:gd name="T60" fmla="*/ 8 w 1012"/>
                  <a:gd name="T61" fmla="*/ 3 h 80"/>
                  <a:gd name="T62" fmla="*/ 5 w 1012"/>
                  <a:gd name="T63" fmla="*/ 3 h 80"/>
                  <a:gd name="T64" fmla="*/ 3 w 1012"/>
                  <a:gd name="T65" fmla="*/ 3 h 80"/>
                  <a:gd name="T66" fmla="*/ 2 w 1012"/>
                  <a:gd name="T67" fmla="*/ 3 h 80"/>
                  <a:gd name="T68" fmla="*/ 0 w 1012"/>
                  <a:gd name="T69" fmla="*/ 4 h 80"/>
                  <a:gd name="T70" fmla="*/ 0 w 1012"/>
                  <a:gd name="T71" fmla="*/ 4 h 80"/>
                  <a:gd name="T72" fmla="*/ 0 w 1012"/>
                  <a:gd name="T73" fmla="*/ 8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2"/>
                  <a:gd name="T112" fmla="*/ 0 h 80"/>
                  <a:gd name="T113" fmla="*/ 1012 w 1012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2" h="80">
                    <a:moveTo>
                      <a:pt x="0" y="72"/>
                    </a:moveTo>
                    <a:lnTo>
                      <a:pt x="317" y="21"/>
                    </a:lnTo>
                    <a:lnTo>
                      <a:pt x="324" y="22"/>
                    </a:lnTo>
                    <a:lnTo>
                      <a:pt x="347" y="23"/>
                    </a:lnTo>
                    <a:lnTo>
                      <a:pt x="381" y="26"/>
                    </a:lnTo>
                    <a:lnTo>
                      <a:pt x="424" y="30"/>
                    </a:lnTo>
                    <a:lnTo>
                      <a:pt x="476" y="34"/>
                    </a:lnTo>
                    <a:lnTo>
                      <a:pt x="535" y="40"/>
                    </a:lnTo>
                    <a:lnTo>
                      <a:pt x="597" y="45"/>
                    </a:lnTo>
                    <a:lnTo>
                      <a:pt x="661" y="50"/>
                    </a:lnTo>
                    <a:lnTo>
                      <a:pt x="725" y="56"/>
                    </a:lnTo>
                    <a:lnTo>
                      <a:pt x="788" y="61"/>
                    </a:lnTo>
                    <a:lnTo>
                      <a:pt x="846" y="66"/>
                    </a:lnTo>
                    <a:lnTo>
                      <a:pt x="898" y="71"/>
                    </a:lnTo>
                    <a:lnTo>
                      <a:pt x="942" y="75"/>
                    </a:lnTo>
                    <a:lnTo>
                      <a:pt x="976" y="78"/>
                    </a:lnTo>
                    <a:lnTo>
                      <a:pt x="998" y="79"/>
                    </a:lnTo>
                    <a:lnTo>
                      <a:pt x="1005" y="80"/>
                    </a:lnTo>
                    <a:lnTo>
                      <a:pt x="1012" y="44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299" y="2"/>
                    </a:lnTo>
                    <a:lnTo>
                      <a:pt x="283" y="4"/>
                    </a:lnTo>
                    <a:lnTo>
                      <a:pt x="264" y="6"/>
                    </a:lnTo>
                    <a:lnTo>
                      <a:pt x="239" y="8"/>
                    </a:lnTo>
                    <a:lnTo>
                      <a:pt x="214" y="10"/>
                    </a:lnTo>
                    <a:lnTo>
                      <a:pt x="185" y="13"/>
                    </a:lnTo>
                    <a:lnTo>
                      <a:pt x="156" y="16"/>
                    </a:lnTo>
                    <a:lnTo>
                      <a:pt x="127" y="20"/>
                    </a:lnTo>
                    <a:lnTo>
                      <a:pt x="99" y="23"/>
                    </a:lnTo>
                    <a:lnTo>
                      <a:pt x="72" y="25"/>
                    </a:lnTo>
                    <a:lnTo>
                      <a:pt x="49" y="27"/>
                    </a:lnTo>
                    <a:lnTo>
                      <a:pt x="29" y="29"/>
                    </a:lnTo>
                    <a:lnTo>
                      <a:pt x="14" y="31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5"/>
              <p:cNvSpPr>
                <a:spLocks/>
              </p:cNvSpPr>
              <p:nvPr/>
            </p:nvSpPr>
            <p:spPr bwMode="auto">
              <a:xfrm>
                <a:off x="4448" y="2191"/>
                <a:ext cx="351" cy="54"/>
              </a:xfrm>
              <a:custGeom>
                <a:avLst/>
                <a:gdLst>
                  <a:gd name="T0" fmla="*/ 0 w 1054"/>
                  <a:gd name="T1" fmla="*/ 5 h 162"/>
                  <a:gd name="T2" fmla="*/ 37 w 1054"/>
                  <a:gd name="T3" fmla="*/ 18 h 162"/>
                  <a:gd name="T4" fmla="*/ 37 w 1054"/>
                  <a:gd name="T5" fmla="*/ 18 h 162"/>
                  <a:gd name="T6" fmla="*/ 38 w 1054"/>
                  <a:gd name="T7" fmla="*/ 18 h 162"/>
                  <a:gd name="T8" fmla="*/ 117 w 1054"/>
                  <a:gd name="T9" fmla="*/ 7 h 162"/>
                  <a:gd name="T10" fmla="*/ 117 w 1054"/>
                  <a:gd name="T11" fmla="*/ 2 h 162"/>
                  <a:gd name="T12" fmla="*/ 40 w 1054"/>
                  <a:gd name="T13" fmla="*/ 16 h 162"/>
                  <a:gd name="T14" fmla="*/ 35 w 1054"/>
                  <a:gd name="T15" fmla="*/ 13 h 162"/>
                  <a:gd name="T16" fmla="*/ 4 w 1054"/>
                  <a:gd name="T17" fmla="*/ 0 h 162"/>
                  <a:gd name="T18" fmla="*/ 0 w 1054"/>
                  <a:gd name="T19" fmla="*/ 5 h 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4"/>
                  <a:gd name="T31" fmla="*/ 0 h 162"/>
                  <a:gd name="T32" fmla="*/ 1054 w 1054"/>
                  <a:gd name="T33" fmla="*/ 162 h 1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4" h="162">
                    <a:moveTo>
                      <a:pt x="0" y="48"/>
                    </a:moveTo>
                    <a:lnTo>
                      <a:pt x="332" y="160"/>
                    </a:lnTo>
                    <a:lnTo>
                      <a:pt x="337" y="162"/>
                    </a:lnTo>
                    <a:lnTo>
                      <a:pt x="343" y="162"/>
                    </a:lnTo>
                    <a:lnTo>
                      <a:pt x="1054" y="63"/>
                    </a:lnTo>
                    <a:lnTo>
                      <a:pt x="1054" y="20"/>
                    </a:lnTo>
                    <a:lnTo>
                      <a:pt x="360" y="142"/>
                    </a:lnTo>
                    <a:lnTo>
                      <a:pt x="315" y="119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96"/>
            <p:cNvGrpSpPr>
              <a:grpSpLocks noChangeAspect="1"/>
            </p:cNvGrpSpPr>
            <p:nvPr/>
          </p:nvGrpSpPr>
          <p:grpSpPr bwMode="auto">
            <a:xfrm rot="10800000" flipV="1">
              <a:off x="5292725" y="5018088"/>
              <a:ext cx="468313" cy="449262"/>
              <a:chOff x="4445" y="1570"/>
              <a:chExt cx="703" cy="675"/>
            </a:xfrm>
          </p:grpSpPr>
          <p:sp>
            <p:nvSpPr>
              <p:cNvPr id="30" name="AutoShape 97"/>
              <p:cNvSpPr>
                <a:spLocks noChangeAspect="1" noChangeArrowheads="1" noTextEdit="1"/>
              </p:cNvSpPr>
              <p:nvPr/>
            </p:nvSpPr>
            <p:spPr bwMode="auto">
              <a:xfrm flipH="1" flipV="1">
                <a:off x="4445" y="1570"/>
                <a:ext cx="703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98"/>
              <p:cNvSpPr>
                <a:spLocks/>
              </p:cNvSpPr>
              <p:nvPr/>
            </p:nvSpPr>
            <p:spPr bwMode="auto">
              <a:xfrm flipH="1">
                <a:off x="4565" y="1605"/>
                <a:ext cx="394" cy="507"/>
              </a:xfrm>
              <a:custGeom>
                <a:avLst/>
                <a:gdLst>
                  <a:gd name="T0" fmla="*/ 55 w 1182"/>
                  <a:gd name="T1" fmla="*/ 18 h 1520"/>
                  <a:gd name="T2" fmla="*/ 53 w 1182"/>
                  <a:gd name="T3" fmla="*/ 16 h 1520"/>
                  <a:gd name="T4" fmla="*/ 50 w 1182"/>
                  <a:gd name="T5" fmla="*/ 14 h 1520"/>
                  <a:gd name="T6" fmla="*/ 47 w 1182"/>
                  <a:gd name="T7" fmla="*/ 11 h 1520"/>
                  <a:gd name="T8" fmla="*/ 43 w 1182"/>
                  <a:gd name="T9" fmla="*/ 8 h 1520"/>
                  <a:gd name="T10" fmla="*/ 39 w 1182"/>
                  <a:gd name="T11" fmla="*/ 5 h 1520"/>
                  <a:gd name="T12" fmla="*/ 36 w 1182"/>
                  <a:gd name="T13" fmla="*/ 3 h 1520"/>
                  <a:gd name="T14" fmla="*/ 33 w 1182"/>
                  <a:gd name="T15" fmla="*/ 1 h 1520"/>
                  <a:gd name="T16" fmla="*/ 31 w 1182"/>
                  <a:gd name="T17" fmla="*/ 0 h 1520"/>
                  <a:gd name="T18" fmla="*/ 28 w 1182"/>
                  <a:gd name="T19" fmla="*/ 0 h 1520"/>
                  <a:gd name="T20" fmla="*/ 24 w 1182"/>
                  <a:gd name="T21" fmla="*/ 0 h 1520"/>
                  <a:gd name="T22" fmla="*/ 22 w 1182"/>
                  <a:gd name="T23" fmla="*/ 0 h 1520"/>
                  <a:gd name="T24" fmla="*/ 21 w 1182"/>
                  <a:gd name="T25" fmla="*/ 1 h 1520"/>
                  <a:gd name="T26" fmla="*/ 17 w 1182"/>
                  <a:gd name="T27" fmla="*/ 4 h 1520"/>
                  <a:gd name="T28" fmla="*/ 12 w 1182"/>
                  <a:gd name="T29" fmla="*/ 9 h 1520"/>
                  <a:gd name="T30" fmla="*/ 8 w 1182"/>
                  <a:gd name="T31" fmla="*/ 14 h 1520"/>
                  <a:gd name="T32" fmla="*/ 7 w 1182"/>
                  <a:gd name="T33" fmla="*/ 17 h 1520"/>
                  <a:gd name="T34" fmla="*/ 4 w 1182"/>
                  <a:gd name="T35" fmla="*/ 27 h 1520"/>
                  <a:gd name="T36" fmla="*/ 1 w 1182"/>
                  <a:gd name="T37" fmla="*/ 43 h 1520"/>
                  <a:gd name="T38" fmla="*/ 0 w 1182"/>
                  <a:gd name="T39" fmla="*/ 62 h 1520"/>
                  <a:gd name="T40" fmla="*/ 2 w 1182"/>
                  <a:gd name="T41" fmla="*/ 76 h 1520"/>
                  <a:gd name="T42" fmla="*/ 4 w 1182"/>
                  <a:gd name="T43" fmla="*/ 85 h 1520"/>
                  <a:gd name="T44" fmla="*/ 7 w 1182"/>
                  <a:gd name="T45" fmla="*/ 94 h 1520"/>
                  <a:gd name="T46" fmla="*/ 9 w 1182"/>
                  <a:gd name="T47" fmla="*/ 104 h 1520"/>
                  <a:gd name="T48" fmla="*/ 13 w 1182"/>
                  <a:gd name="T49" fmla="*/ 113 h 1520"/>
                  <a:gd name="T50" fmla="*/ 17 w 1182"/>
                  <a:gd name="T51" fmla="*/ 121 h 1520"/>
                  <a:gd name="T52" fmla="*/ 23 w 1182"/>
                  <a:gd name="T53" fmla="*/ 130 h 1520"/>
                  <a:gd name="T54" fmla="*/ 29 w 1182"/>
                  <a:gd name="T55" fmla="*/ 138 h 1520"/>
                  <a:gd name="T56" fmla="*/ 37 w 1182"/>
                  <a:gd name="T57" fmla="*/ 145 h 1520"/>
                  <a:gd name="T58" fmla="*/ 44 w 1182"/>
                  <a:gd name="T59" fmla="*/ 151 h 1520"/>
                  <a:gd name="T60" fmla="*/ 50 w 1182"/>
                  <a:gd name="T61" fmla="*/ 155 h 1520"/>
                  <a:gd name="T62" fmla="*/ 54 w 1182"/>
                  <a:gd name="T63" fmla="*/ 158 h 1520"/>
                  <a:gd name="T64" fmla="*/ 57 w 1182"/>
                  <a:gd name="T65" fmla="*/ 160 h 1520"/>
                  <a:gd name="T66" fmla="*/ 60 w 1182"/>
                  <a:gd name="T67" fmla="*/ 161 h 1520"/>
                  <a:gd name="T68" fmla="*/ 61 w 1182"/>
                  <a:gd name="T69" fmla="*/ 161 h 1520"/>
                  <a:gd name="T70" fmla="*/ 62 w 1182"/>
                  <a:gd name="T71" fmla="*/ 162 h 1520"/>
                  <a:gd name="T72" fmla="*/ 98 w 1182"/>
                  <a:gd name="T73" fmla="*/ 169 h 1520"/>
                  <a:gd name="T74" fmla="*/ 120 w 1182"/>
                  <a:gd name="T75" fmla="*/ 165 h 1520"/>
                  <a:gd name="T76" fmla="*/ 123 w 1182"/>
                  <a:gd name="T77" fmla="*/ 164 h 1520"/>
                  <a:gd name="T78" fmla="*/ 127 w 1182"/>
                  <a:gd name="T79" fmla="*/ 161 h 1520"/>
                  <a:gd name="T80" fmla="*/ 131 w 1182"/>
                  <a:gd name="T81" fmla="*/ 157 h 1520"/>
                  <a:gd name="T82" fmla="*/ 131 w 1182"/>
                  <a:gd name="T83" fmla="*/ 148 h 1520"/>
                  <a:gd name="T84" fmla="*/ 129 w 1182"/>
                  <a:gd name="T85" fmla="*/ 136 h 1520"/>
                  <a:gd name="T86" fmla="*/ 125 w 1182"/>
                  <a:gd name="T87" fmla="*/ 124 h 1520"/>
                  <a:gd name="T88" fmla="*/ 121 w 1182"/>
                  <a:gd name="T89" fmla="*/ 113 h 1520"/>
                  <a:gd name="T90" fmla="*/ 119 w 1182"/>
                  <a:gd name="T91" fmla="*/ 109 h 1520"/>
                  <a:gd name="T92" fmla="*/ 117 w 1182"/>
                  <a:gd name="T93" fmla="*/ 104 h 1520"/>
                  <a:gd name="T94" fmla="*/ 114 w 1182"/>
                  <a:gd name="T95" fmla="*/ 98 h 1520"/>
                  <a:gd name="T96" fmla="*/ 110 w 1182"/>
                  <a:gd name="T97" fmla="*/ 90 h 1520"/>
                  <a:gd name="T98" fmla="*/ 105 w 1182"/>
                  <a:gd name="T99" fmla="*/ 81 h 1520"/>
                  <a:gd name="T100" fmla="*/ 99 w 1182"/>
                  <a:gd name="T101" fmla="*/ 73 h 1520"/>
                  <a:gd name="T102" fmla="*/ 93 w 1182"/>
                  <a:gd name="T103" fmla="*/ 64 h 1520"/>
                  <a:gd name="T104" fmla="*/ 87 w 1182"/>
                  <a:gd name="T105" fmla="*/ 55 h 1520"/>
                  <a:gd name="T106" fmla="*/ 81 w 1182"/>
                  <a:gd name="T107" fmla="*/ 47 h 1520"/>
                  <a:gd name="T108" fmla="*/ 75 w 1182"/>
                  <a:gd name="T109" fmla="*/ 41 h 1520"/>
                  <a:gd name="T110" fmla="*/ 70 w 1182"/>
                  <a:gd name="T111" fmla="*/ 34 h 1520"/>
                  <a:gd name="T112" fmla="*/ 65 w 1182"/>
                  <a:gd name="T113" fmla="*/ 29 h 1520"/>
                  <a:gd name="T114" fmla="*/ 62 w 1182"/>
                  <a:gd name="T115" fmla="*/ 25 h 1520"/>
                  <a:gd name="T116" fmla="*/ 58 w 1182"/>
                  <a:gd name="T117" fmla="*/ 21 h 1520"/>
                  <a:gd name="T118" fmla="*/ 56 w 1182"/>
                  <a:gd name="T119" fmla="*/ 19 h 1520"/>
                  <a:gd name="T120" fmla="*/ 55 w 1182"/>
                  <a:gd name="T121" fmla="*/ 18 h 15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2"/>
                  <a:gd name="T184" fmla="*/ 0 h 1520"/>
                  <a:gd name="T185" fmla="*/ 1182 w 1182"/>
                  <a:gd name="T186" fmla="*/ 1520 h 15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2" h="1520">
                    <a:moveTo>
                      <a:pt x="495" y="159"/>
                    </a:moveTo>
                    <a:lnTo>
                      <a:pt x="493" y="158"/>
                    </a:lnTo>
                    <a:lnTo>
                      <a:pt x="488" y="152"/>
                    </a:lnTo>
                    <a:lnTo>
                      <a:pt x="479" y="146"/>
                    </a:lnTo>
                    <a:lnTo>
                      <a:pt x="468" y="137"/>
                    </a:lnTo>
                    <a:lnTo>
                      <a:pt x="454" y="127"/>
                    </a:lnTo>
                    <a:lnTo>
                      <a:pt x="438" y="114"/>
                    </a:lnTo>
                    <a:lnTo>
                      <a:pt x="421" y="101"/>
                    </a:lnTo>
                    <a:lnTo>
                      <a:pt x="404" y="88"/>
                    </a:lnTo>
                    <a:lnTo>
                      <a:pt x="386" y="75"/>
                    </a:lnTo>
                    <a:lnTo>
                      <a:pt x="368" y="62"/>
                    </a:lnTo>
                    <a:lnTo>
                      <a:pt x="351" y="49"/>
                    </a:lnTo>
                    <a:lnTo>
                      <a:pt x="335" y="37"/>
                    </a:lnTo>
                    <a:lnTo>
                      <a:pt x="321" y="27"/>
                    </a:lnTo>
                    <a:lnTo>
                      <a:pt x="308" y="18"/>
                    </a:lnTo>
                    <a:lnTo>
                      <a:pt x="299" y="12"/>
                    </a:lnTo>
                    <a:lnTo>
                      <a:pt x="292" y="8"/>
                    </a:lnTo>
                    <a:lnTo>
                      <a:pt x="281" y="3"/>
                    </a:lnTo>
                    <a:lnTo>
                      <a:pt x="266" y="1"/>
                    </a:lnTo>
                    <a:lnTo>
                      <a:pt x="249" y="0"/>
                    </a:lnTo>
                    <a:lnTo>
                      <a:pt x="233" y="0"/>
                    </a:lnTo>
                    <a:lnTo>
                      <a:pt x="217" y="1"/>
                    </a:lnTo>
                    <a:lnTo>
                      <a:pt x="203" y="2"/>
                    </a:lnTo>
                    <a:lnTo>
                      <a:pt x="195" y="3"/>
                    </a:lnTo>
                    <a:lnTo>
                      <a:pt x="191" y="3"/>
                    </a:lnTo>
                    <a:lnTo>
                      <a:pt x="186" y="8"/>
                    </a:lnTo>
                    <a:lnTo>
                      <a:pt x="172" y="20"/>
                    </a:lnTo>
                    <a:lnTo>
                      <a:pt x="153" y="40"/>
                    </a:lnTo>
                    <a:lnTo>
                      <a:pt x="131" y="62"/>
                    </a:lnTo>
                    <a:lnTo>
                      <a:pt x="109" y="85"/>
                    </a:lnTo>
                    <a:lnTo>
                      <a:pt x="89" y="107"/>
                    </a:lnTo>
                    <a:lnTo>
                      <a:pt x="76" y="126"/>
                    </a:lnTo>
                    <a:lnTo>
                      <a:pt x="70" y="139"/>
                    </a:lnTo>
                    <a:lnTo>
                      <a:pt x="66" y="152"/>
                    </a:lnTo>
                    <a:lnTo>
                      <a:pt x="54" y="188"/>
                    </a:lnTo>
                    <a:lnTo>
                      <a:pt x="40" y="242"/>
                    </a:lnTo>
                    <a:lnTo>
                      <a:pt x="24" y="311"/>
                    </a:lnTo>
                    <a:lnTo>
                      <a:pt x="10" y="389"/>
                    </a:lnTo>
                    <a:lnTo>
                      <a:pt x="1" y="473"/>
                    </a:lnTo>
                    <a:lnTo>
                      <a:pt x="0" y="559"/>
                    </a:lnTo>
                    <a:lnTo>
                      <a:pt x="11" y="643"/>
                    </a:lnTo>
                    <a:lnTo>
                      <a:pt x="19" y="684"/>
                    </a:lnTo>
                    <a:lnTo>
                      <a:pt x="29" y="725"/>
                    </a:lnTo>
                    <a:lnTo>
                      <a:pt x="37" y="767"/>
                    </a:lnTo>
                    <a:lnTo>
                      <a:pt x="48" y="807"/>
                    </a:lnTo>
                    <a:lnTo>
                      <a:pt x="59" y="849"/>
                    </a:lnTo>
                    <a:lnTo>
                      <a:pt x="70" y="890"/>
                    </a:lnTo>
                    <a:lnTo>
                      <a:pt x="84" y="931"/>
                    </a:lnTo>
                    <a:lnTo>
                      <a:pt x="98" y="972"/>
                    </a:lnTo>
                    <a:lnTo>
                      <a:pt x="115" y="1012"/>
                    </a:lnTo>
                    <a:lnTo>
                      <a:pt x="133" y="1052"/>
                    </a:lnTo>
                    <a:lnTo>
                      <a:pt x="154" y="1091"/>
                    </a:lnTo>
                    <a:lnTo>
                      <a:pt x="178" y="1129"/>
                    </a:lnTo>
                    <a:lnTo>
                      <a:pt x="203" y="1166"/>
                    </a:lnTo>
                    <a:lnTo>
                      <a:pt x="232" y="1202"/>
                    </a:lnTo>
                    <a:lnTo>
                      <a:pt x="265" y="1238"/>
                    </a:lnTo>
                    <a:lnTo>
                      <a:pt x="300" y="1272"/>
                    </a:lnTo>
                    <a:lnTo>
                      <a:pt x="335" y="1302"/>
                    </a:lnTo>
                    <a:lnTo>
                      <a:pt x="368" y="1330"/>
                    </a:lnTo>
                    <a:lnTo>
                      <a:pt x="397" y="1354"/>
                    </a:lnTo>
                    <a:lnTo>
                      <a:pt x="423" y="1375"/>
                    </a:lnTo>
                    <a:lnTo>
                      <a:pt x="446" y="1392"/>
                    </a:lnTo>
                    <a:lnTo>
                      <a:pt x="468" y="1407"/>
                    </a:lnTo>
                    <a:lnTo>
                      <a:pt x="486" y="1419"/>
                    </a:lnTo>
                    <a:lnTo>
                      <a:pt x="502" y="1429"/>
                    </a:lnTo>
                    <a:lnTo>
                      <a:pt x="514" y="1437"/>
                    </a:lnTo>
                    <a:lnTo>
                      <a:pt x="526" y="1443"/>
                    </a:lnTo>
                    <a:lnTo>
                      <a:pt x="536" y="1448"/>
                    </a:lnTo>
                    <a:lnTo>
                      <a:pt x="543" y="1450"/>
                    </a:lnTo>
                    <a:lnTo>
                      <a:pt x="548" y="1452"/>
                    </a:lnTo>
                    <a:lnTo>
                      <a:pt x="552" y="1453"/>
                    </a:lnTo>
                    <a:lnTo>
                      <a:pt x="554" y="1454"/>
                    </a:lnTo>
                    <a:lnTo>
                      <a:pt x="555" y="1454"/>
                    </a:lnTo>
                    <a:lnTo>
                      <a:pt x="881" y="1520"/>
                    </a:lnTo>
                    <a:lnTo>
                      <a:pt x="1078" y="1481"/>
                    </a:lnTo>
                    <a:lnTo>
                      <a:pt x="1082" y="1481"/>
                    </a:lnTo>
                    <a:lnTo>
                      <a:pt x="1092" y="1479"/>
                    </a:lnTo>
                    <a:lnTo>
                      <a:pt x="1108" y="1474"/>
                    </a:lnTo>
                    <a:lnTo>
                      <a:pt x="1128" y="1465"/>
                    </a:lnTo>
                    <a:lnTo>
                      <a:pt x="1146" y="1452"/>
                    </a:lnTo>
                    <a:lnTo>
                      <a:pt x="1163" y="1434"/>
                    </a:lnTo>
                    <a:lnTo>
                      <a:pt x="1175" y="1409"/>
                    </a:lnTo>
                    <a:lnTo>
                      <a:pt x="1182" y="1376"/>
                    </a:lnTo>
                    <a:lnTo>
                      <a:pt x="1181" y="1333"/>
                    </a:lnTo>
                    <a:lnTo>
                      <a:pt x="1171" y="1282"/>
                    </a:lnTo>
                    <a:lnTo>
                      <a:pt x="1157" y="1226"/>
                    </a:lnTo>
                    <a:lnTo>
                      <a:pt x="1139" y="1168"/>
                    </a:lnTo>
                    <a:lnTo>
                      <a:pt x="1121" y="1112"/>
                    </a:lnTo>
                    <a:lnTo>
                      <a:pt x="1103" y="1061"/>
                    </a:lnTo>
                    <a:lnTo>
                      <a:pt x="1088" y="1020"/>
                    </a:lnTo>
                    <a:lnTo>
                      <a:pt x="1078" y="991"/>
                    </a:lnTo>
                    <a:lnTo>
                      <a:pt x="1072" y="977"/>
                    </a:lnTo>
                    <a:lnTo>
                      <a:pt x="1064" y="959"/>
                    </a:lnTo>
                    <a:lnTo>
                      <a:pt x="1053" y="936"/>
                    </a:lnTo>
                    <a:lnTo>
                      <a:pt x="1040" y="909"/>
                    </a:lnTo>
                    <a:lnTo>
                      <a:pt x="1024" y="878"/>
                    </a:lnTo>
                    <a:lnTo>
                      <a:pt x="1007" y="845"/>
                    </a:lnTo>
                    <a:lnTo>
                      <a:pt x="987" y="809"/>
                    </a:lnTo>
                    <a:lnTo>
                      <a:pt x="966" y="772"/>
                    </a:lnTo>
                    <a:lnTo>
                      <a:pt x="944" y="733"/>
                    </a:lnTo>
                    <a:lnTo>
                      <a:pt x="919" y="693"/>
                    </a:lnTo>
                    <a:lnTo>
                      <a:pt x="894" y="653"/>
                    </a:lnTo>
                    <a:lnTo>
                      <a:pt x="867" y="613"/>
                    </a:lnTo>
                    <a:lnTo>
                      <a:pt x="841" y="572"/>
                    </a:lnTo>
                    <a:lnTo>
                      <a:pt x="813" y="534"/>
                    </a:lnTo>
                    <a:lnTo>
                      <a:pt x="785" y="496"/>
                    </a:lnTo>
                    <a:lnTo>
                      <a:pt x="757" y="461"/>
                    </a:lnTo>
                    <a:lnTo>
                      <a:pt x="729" y="426"/>
                    </a:lnTo>
                    <a:lnTo>
                      <a:pt x="703" y="395"/>
                    </a:lnTo>
                    <a:lnTo>
                      <a:pt x="677" y="365"/>
                    </a:lnTo>
                    <a:lnTo>
                      <a:pt x="653" y="336"/>
                    </a:lnTo>
                    <a:lnTo>
                      <a:pt x="629" y="309"/>
                    </a:lnTo>
                    <a:lnTo>
                      <a:pt x="608" y="284"/>
                    </a:lnTo>
                    <a:lnTo>
                      <a:pt x="588" y="262"/>
                    </a:lnTo>
                    <a:lnTo>
                      <a:pt x="570" y="240"/>
                    </a:lnTo>
                    <a:lnTo>
                      <a:pt x="554" y="222"/>
                    </a:lnTo>
                    <a:lnTo>
                      <a:pt x="539" y="205"/>
                    </a:lnTo>
                    <a:lnTo>
                      <a:pt x="526" y="192"/>
                    </a:lnTo>
                    <a:lnTo>
                      <a:pt x="516" y="180"/>
                    </a:lnTo>
                    <a:lnTo>
                      <a:pt x="507" y="170"/>
                    </a:lnTo>
                    <a:lnTo>
                      <a:pt x="501" y="164"/>
                    </a:lnTo>
                    <a:lnTo>
                      <a:pt x="496" y="160"/>
                    </a:lnTo>
                    <a:lnTo>
                      <a:pt x="495" y="1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99"/>
              <p:cNvSpPr>
                <a:spLocks/>
              </p:cNvSpPr>
              <p:nvPr/>
            </p:nvSpPr>
            <p:spPr bwMode="auto">
              <a:xfrm>
                <a:off x="4613" y="1599"/>
                <a:ext cx="346" cy="495"/>
              </a:xfrm>
              <a:custGeom>
                <a:avLst/>
                <a:gdLst>
                  <a:gd name="T0" fmla="*/ 5 w 1040"/>
                  <a:gd name="T1" fmla="*/ 0 h 1485"/>
                  <a:gd name="T2" fmla="*/ 1 w 1040"/>
                  <a:gd name="T3" fmla="*/ 4 h 1485"/>
                  <a:gd name="T4" fmla="*/ 0 w 1040"/>
                  <a:gd name="T5" fmla="*/ 11 h 1485"/>
                  <a:gd name="T6" fmla="*/ 2 w 1040"/>
                  <a:gd name="T7" fmla="*/ 19 h 1485"/>
                  <a:gd name="T8" fmla="*/ 6 w 1040"/>
                  <a:gd name="T9" fmla="*/ 31 h 1485"/>
                  <a:gd name="T10" fmla="*/ 12 w 1040"/>
                  <a:gd name="T11" fmla="*/ 46 h 1485"/>
                  <a:gd name="T12" fmla="*/ 17 w 1040"/>
                  <a:gd name="T13" fmla="*/ 60 h 1485"/>
                  <a:gd name="T14" fmla="*/ 22 w 1040"/>
                  <a:gd name="T15" fmla="*/ 71 h 1485"/>
                  <a:gd name="T16" fmla="*/ 25 w 1040"/>
                  <a:gd name="T17" fmla="*/ 77 h 1485"/>
                  <a:gd name="T18" fmla="*/ 31 w 1040"/>
                  <a:gd name="T19" fmla="*/ 87 h 1485"/>
                  <a:gd name="T20" fmla="*/ 38 w 1040"/>
                  <a:gd name="T21" fmla="*/ 100 h 1485"/>
                  <a:gd name="T22" fmla="*/ 46 w 1040"/>
                  <a:gd name="T23" fmla="*/ 112 h 1485"/>
                  <a:gd name="T24" fmla="*/ 54 w 1040"/>
                  <a:gd name="T25" fmla="*/ 123 h 1485"/>
                  <a:gd name="T26" fmla="*/ 59 w 1040"/>
                  <a:gd name="T27" fmla="*/ 130 h 1485"/>
                  <a:gd name="T28" fmla="*/ 65 w 1040"/>
                  <a:gd name="T29" fmla="*/ 137 h 1485"/>
                  <a:gd name="T30" fmla="*/ 69 w 1040"/>
                  <a:gd name="T31" fmla="*/ 144 h 1485"/>
                  <a:gd name="T32" fmla="*/ 75 w 1040"/>
                  <a:gd name="T33" fmla="*/ 150 h 1485"/>
                  <a:gd name="T34" fmla="*/ 80 w 1040"/>
                  <a:gd name="T35" fmla="*/ 155 h 1485"/>
                  <a:gd name="T36" fmla="*/ 86 w 1040"/>
                  <a:gd name="T37" fmla="*/ 159 h 1485"/>
                  <a:gd name="T38" fmla="*/ 92 w 1040"/>
                  <a:gd name="T39" fmla="*/ 161 h 1485"/>
                  <a:gd name="T40" fmla="*/ 98 w 1040"/>
                  <a:gd name="T41" fmla="*/ 163 h 1485"/>
                  <a:gd name="T42" fmla="*/ 103 w 1040"/>
                  <a:gd name="T43" fmla="*/ 165 h 1485"/>
                  <a:gd name="T44" fmla="*/ 107 w 1040"/>
                  <a:gd name="T45" fmla="*/ 165 h 1485"/>
                  <a:gd name="T46" fmla="*/ 110 w 1040"/>
                  <a:gd name="T47" fmla="*/ 164 h 1485"/>
                  <a:gd name="T48" fmla="*/ 113 w 1040"/>
                  <a:gd name="T49" fmla="*/ 161 h 1485"/>
                  <a:gd name="T50" fmla="*/ 115 w 1040"/>
                  <a:gd name="T51" fmla="*/ 155 h 1485"/>
                  <a:gd name="T52" fmla="*/ 114 w 1040"/>
                  <a:gd name="T53" fmla="*/ 145 h 1485"/>
                  <a:gd name="T54" fmla="*/ 112 w 1040"/>
                  <a:gd name="T55" fmla="*/ 136 h 1485"/>
                  <a:gd name="T56" fmla="*/ 108 w 1040"/>
                  <a:gd name="T57" fmla="*/ 125 h 1485"/>
                  <a:gd name="T58" fmla="*/ 103 w 1040"/>
                  <a:gd name="T59" fmla="*/ 112 h 1485"/>
                  <a:gd name="T60" fmla="*/ 97 w 1040"/>
                  <a:gd name="T61" fmla="*/ 99 h 1485"/>
                  <a:gd name="T62" fmla="*/ 92 w 1040"/>
                  <a:gd name="T63" fmla="*/ 87 h 1485"/>
                  <a:gd name="T64" fmla="*/ 87 w 1040"/>
                  <a:gd name="T65" fmla="*/ 78 h 1485"/>
                  <a:gd name="T66" fmla="*/ 80 w 1040"/>
                  <a:gd name="T67" fmla="*/ 68 h 1485"/>
                  <a:gd name="T68" fmla="*/ 73 w 1040"/>
                  <a:gd name="T69" fmla="*/ 58 h 1485"/>
                  <a:gd name="T70" fmla="*/ 66 w 1040"/>
                  <a:gd name="T71" fmla="*/ 49 h 1485"/>
                  <a:gd name="T72" fmla="*/ 61 w 1040"/>
                  <a:gd name="T73" fmla="*/ 43 h 1485"/>
                  <a:gd name="T74" fmla="*/ 57 w 1040"/>
                  <a:gd name="T75" fmla="*/ 40 h 1485"/>
                  <a:gd name="T76" fmla="*/ 51 w 1040"/>
                  <a:gd name="T77" fmla="*/ 34 h 1485"/>
                  <a:gd name="T78" fmla="*/ 43 w 1040"/>
                  <a:gd name="T79" fmla="*/ 26 h 1485"/>
                  <a:gd name="T80" fmla="*/ 35 w 1040"/>
                  <a:gd name="T81" fmla="*/ 17 h 1485"/>
                  <a:gd name="T82" fmla="*/ 27 w 1040"/>
                  <a:gd name="T83" fmla="*/ 10 h 1485"/>
                  <a:gd name="T84" fmla="*/ 22 w 1040"/>
                  <a:gd name="T85" fmla="*/ 5 h 1485"/>
                  <a:gd name="T86" fmla="*/ 14 w 1040"/>
                  <a:gd name="T87" fmla="*/ 2 h 1485"/>
                  <a:gd name="T88" fmla="*/ 8 w 1040"/>
                  <a:gd name="T89" fmla="*/ 0 h 14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1485"/>
                  <a:gd name="T137" fmla="*/ 1040 w 1040"/>
                  <a:gd name="T138" fmla="*/ 1485 h 14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1485">
                    <a:moveTo>
                      <a:pt x="56" y="0"/>
                    </a:moveTo>
                    <a:lnTo>
                      <a:pt x="53" y="1"/>
                    </a:lnTo>
                    <a:lnTo>
                      <a:pt x="45" y="4"/>
                    </a:lnTo>
                    <a:lnTo>
                      <a:pt x="36" y="11"/>
                    </a:lnTo>
                    <a:lnTo>
                      <a:pt x="24" y="20"/>
                    </a:lnTo>
                    <a:lnTo>
                      <a:pt x="13" y="33"/>
                    </a:lnTo>
                    <a:lnTo>
                      <a:pt x="4" y="49"/>
                    </a:lnTo>
                    <a:lnTo>
                      <a:pt x="0" y="70"/>
                    </a:lnTo>
                    <a:lnTo>
                      <a:pt x="0" y="95"/>
                    </a:lnTo>
                    <a:lnTo>
                      <a:pt x="3" y="112"/>
                    </a:lnTo>
                    <a:lnTo>
                      <a:pt x="10" y="136"/>
                    </a:lnTo>
                    <a:lnTo>
                      <a:pt x="19" y="167"/>
                    </a:lnTo>
                    <a:lnTo>
                      <a:pt x="30" y="202"/>
                    </a:lnTo>
                    <a:lnTo>
                      <a:pt x="43" y="240"/>
                    </a:lnTo>
                    <a:lnTo>
                      <a:pt x="58" y="283"/>
                    </a:lnTo>
                    <a:lnTo>
                      <a:pt x="74" y="328"/>
                    </a:lnTo>
                    <a:lnTo>
                      <a:pt x="90" y="372"/>
                    </a:lnTo>
                    <a:lnTo>
                      <a:pt x="107" y="418"/>
                    </a:lnTo>
                    <a:lnTo>
                      <a:pt x="124" y="463"/>
                    </a:lnTo>
                    <a:lnTo>
                      <a:pt x="140" y="505"/>
                    </a:lnTo>
                    <a:lnTo>
                      <a:pt x="156" y="544"/>
                    </a:lnTo>
                    <a:lnTo>
                      <a:pt x="170" y="581"/>
                    </a:lnTo>
                    <a:lnTo>
                      <a:pt x="183" y="611"/>
                    </a:lnTo>
                    <a:lnTo>
                      <a:pt x="194" y="637"/>
                    </a:lnTo>
                    <a:lnTo>
                      <a:pt x="202" y="655"/>
                    </a:lnTo>
                    <a:lnTo>
                      <a:pt x="212" y="672"/>
                    </a:lnTo>
                    <a:lnTo>
                      <a:pt x="224" y="695"/>
                    </a:lnTo>
                    <a:lnTo>
                      <a:pt x="239" y="722"/>
                    </a:lnTo>
                    <a:lnTo>
                      <a:pt x="257" y="753"/>
                    </a:lnTo>
                    <a:lnTo>
                      <a:pt x="277" y="787"/>
                    </a:lnTo>
                    <a:lnTo>
                      <a:pt x="298" y="823"/>
                    </a:lnTo>
                    <a:lnTo>
                      <a:pt x="320" y="860"/>
                    </a:lnTo>
                    <a:lnTo>
                      <a:pt x="344" y="898"/>
                    </a:lnTo>
                    <a:lnTo>
                      <a:pt x="368" y="938"/>
                    </a:lnTo>
                    <a:lnTo>
                      <a:pt x="393" y="976"/>
                    </a:lnTo>
                    <a:lnTo>
                      <a:pt x="417" y="1012"/>
                    </a:lnTo>
                    <a:lnTo>
                      <a:pt x="440" y="1047"/>
                    </a:lnTo>
                    <a:lnTo>
                      <a:pt x="463" y="1080"/>
                    </a:lnTo>
                    <a:lnTo>
                      <a:pt x="484" y="1109"/>
                    </a:lnTo>
                    <a:lnTo>
                      <a:pt x="503" y="1134"/>
                    </a:lnTo>
                    <a:lnTo>
                      <a:pt x="520" y="1155"/>
                    </a:lnTo>
                    <a:lnTo>
                      <a:pt x="536" y="1173"/>
                    </a:lnTo>
                    <a:lnTo>
                      <a:pt x="551" y="1192"/>
                    </a:lnTo>
                    <a:lnTo>
                      <a:pt x="567" y="1212"/>
                    </a:lnTo>
                    <a:lnTo>
                      <a:pt x="582" y="1231"/>
                    </a:lnTo>
                    <a:lnTo>
                      <a:pt x="597" y="1251"/>
                    </a:lnTo>
                    <a:lnTo>
                      <a:pt x="612" y="1272"/>
                    </a:lnTo>
                    <a:lnTo>
                      <a:pt x="626" y="1292"/>
                    </a:lnTo>
                    <a:lnTo>
                      <a:pt x="641" y="1311"/>
                    </a:lnTo>
                    <a:lnTo>
                      <a:pt x="657" y="1329"/>
                    </a:lnTo>
                    <a:lnTo>
                      <a:pt x="673" y="1347"/>
                    </a:lnTo>
                    <a:lnTo>
                      <a:pt x="689" y="1364"/>
                    </a:lnTo>
                    <a:lnTo>
                      <a:pt x="706" y="1380"/>
                    </a:lnTo>
                    <a:lnTo>
                      <a:pt x="723" y="1394"/>
                    </a:lnTo>
                    <a:lnTo>
                      <a:pt x="740" y="1407"/>
                    </a:lnTo>
                    <a:lnTo>
                      <a:pt x="759" y="1418"/>
                    </a:lnTo>
                    <a:lnTo>
                      <a:pt x="778" y="1427"/>
                    </a:lnTo>
                    <a:lnTo>
                      <a:pt x="797" y="1434"/>
                    </a:lnTo>
                    <a:lnTo>
                      <a:pt x="817" y="1442"/>
                    </a:lnTo>
                    <a:lnTo>
                      <a:pt x="835" y="1449"/>
                    </a:lnTo>
                    <a:lnTo>
                      <a:pt x="853" y="1456"/>
                    </a:lnTo>
                    <a:lnTo>
                      <a:pt x="870" y="1462"/>
                    </a:lnTo>
                    <a:lnTo>
                      <a:pt x="886" y="1468"/>
                    </a:lnTo>
                    <a:lnTo>
                      <a:pt x="902" y="1472"/>
                    </a:lnTo>
                    <a:lnTo>
                      <a:pt x="916" y="1477"/>
                    </a:lnTo>
                    <a:lnTo>
                      <a:pt x="930" y="1481"/>
                    </a:lnTo>
                    <a:lnTo>
                      <a:pt x="943" y="1483"/>
                    </a:lnTo>
                    <a:lnTo>
                      <a:pt x="956" y="1484"/>
                    </a:lnTo>
                    <a:lnTo>
                      <a:pt x="966" y="1485"/>
                    </a:lnTo>
                    <a:lnTo>
                      <a:pt x="977" y="1484"/>
                    </a:lnTo>
                    <a:lnTo>
                      <a:pt x="986" y="1483"/>
                    </a:lnTo>
                    <a:lnTo>
                      <a:pt x="994" y="1480"/>
                    </a:lnTo>
                    <a:lnTo>
                      <a:pt x="1000" y="1476"/>
                    </a:lnTo>
                    <a:lnTo>
                      <a:pt x="1012" y="1465"/>
                    </a:lnTo>
                    <a:lnTo>
                      <a:pt x="1022" y="1451"/>
                    </a:lnTo>
                    <a:lnTo>
                      <a:pt x="1029" y="1435"/>
                    </a:lnTo>
                    <a:lnTo>
                      <a:pt x="1035" y="1416"/>
                    </a:lnTo>
                    <a:lnTo>
                      <a:pt x="1039" y="1394"/>
                    </a:lnTo>
                    <a:lnTo>
                      <a:pt x="1040" y="1367"/>
                    </a:lnTo>
                    <a:lnTo>
                      <a:pt x="1038" y="1336"/>
                    </a:lnTo>
                    <a:lnTo>
                      <a:pt x="1033" y="1302"/>
                    </a:lnTo>
                    <a:lnTo>
                      <a:pt x="1029" y="1282"/>
                    </a:lnTo>
                    <a:lnTo>
                      <a:pt x="1023" y="1257"/>
                    </a:lnTo>
                    <a:lnTo>
                      <a:pt x="1014" y="1228"/>
                    </a:lnTo>
                    <a:lnTo>
                      <a:pt x="1004" y="1196"/>
                    </a:lnTo>
                    <a:lnTo>
                      <a:pt x="992" y="1161"/>
                    </a:lnTo>
                    <a:lnTo>
                      <a:pt x="978" y="1125"/>
                    </a:lnTo>
                    <a:lnTo>
                      <a:pt x="963" y="1087"/>
                    </a:lnTo>
                    <a:lnTo>
                      <a:pt x="948" y="1046"/>
                    </a:lnTo>
                    <a:lnTo>
                      <a:pt x="932" y="1007"/>
                    </a:lnTo>
                    <a:lnTo>
                      <a:pt x="915" y="966"/>
                    </a:lnTo>
                    <a:lnTo>
                      <a:pt x="898" y="927"/>
                    </a:lnTo>
                    <a:lnTo>
                      <a:pt x="881" y="889"/>
                    </a:lnTo>
                    <a:lnTo>
                      <a:pt x="864" y="852"/>
                    </a:lnTo>
                    <a:lnTo>
                      <a:pt x="848" y="817"/>
                    </a:lnTo>
                    <a:lnTo>
                      <a:pt x="833" y="785"/>
                    </a:lnTo>
                    <a:lnTo>
                      <a:pt x="818" y="756"/>
                    </a:lnTo>
                    <a:lnTo>
                      <a:pt x="802" y="728"/>
                    </a:lnTo>
                    <a:lnTo>
                      <a:pt x="785" y="700"/>
                    </a:lnTo>
                    <a:lnTo>
                      <a:pt x="766" y="670"/>
                    </a:lnTo>
                    <a:lnTo>
                      <a:pt x="745" y="640"/>
                    </a:lnTo>
                    <a:lnTo>
                      <a:pt x="724" y="609"/>
                    </a:lnTo>
                    <a:lnTo>
                      <a:pt x="702" y="579"/>
                    </a:lnTo>
                    <a:lnTo>
                      <a:pt x="680" y="550"/>
                    </a:lnTo>
                    <a:lnTo>
                      <a:pt x="658" y="521"/>
                    </a:lnTo>
                    <a:lnTo>
                      <a:pt x="637" y="493"/>
                    </a:lnTo>
                    <a:lnTo>
                      <a:pt x="616" y="468"/>
                    </a:lnTo>
                    <a:lnTo>
                      <a:pt x="596" y="444"/>
                    </a:lnTo>
                    <a:lnTo>
                      <a:pt x="578" y="423"/>
                    </a:lnTo>
                    <a:lnTo>
                      <a:pt x="561" y="404"/>
                    </a:lnTo>
                    <a:lnTo>
                      <a:pt x="546" y="388"/>
                    </a:lnTo>
                    <a:lnTo>
                      <a:pt x="533" y="375"/>
                    </a:lnTo>
                    <a:lnTo>
                      <a:pt x="523" y="367"/>
                    </a:lnTo>
                    <a:lnTo>
                      <a:pt x="513" y="357"/>
                    </a:lnTo>
                    <a:lnTo>
                      <a:pt x="499" y="345"/>
                    </a:lnTo>
                    <a:lnTo>
                      <a:pt x="482" y="327"/>
                    </a:lnTo>
                    <a:lnTo>
                      <a:pt x="462" y="306"/>
                    </a:lnTo>
                    <a:lnTo>
                      <a:pt x="439" y="284"/>
                    </a:lnTo>
                    <a:lnTo>
                      <a:pt x="416" y="260"/>
                    </a:lnTo>
                    <a:lnTo>
                      <a:pt x="392" y="233"/>
                    </a:lnTo>
                    <a:lnTo>
                      <a:pt x="366" y="206"/>
                    </a:lnTo>
                    <a:lnTo>
                      <a:pt x="341" y="181"/>
                    </a:lnTo>
                    <a:lnTo>
                      <a:pt x="315" y="154"/>
                    </a:lnTo>
                    <a:lnTo>
                      <a:pt x="291" y="130"/>
                    </a:lnTo>
                    <a:lnTo>
                      <a:pt x="267" y="108"/>
                    </a:lnTo>
                    <a:lnTo>
                      <a:pt x="246" y="87"/>
                    </a:lnTo>
                    <a:lnTo>
                      <a:pt x="226" y="70"/>
                    </a:lnTo>
                    <a:lnTo>
                      <a:pt x="210" y="58"/>
                    </a:lnTo>
                    <a:lnTo>
                      <a:pt x="196" y="49"/>
                    </a:lnTo>
                    <a:lnTo>
                      <a:pt x="173" y="37"/>
                    </a:lnTo>
                    <a:lnTo>
                      <a:pt x="148" y="28"/>
                    </a:lnTo>
                    <a:lnTo>
                      <a:pt x="125" y="19"/>
                    </a:lnTo>
                    <a:lnTo>
                      <a:pt x="103" y="12"/>
                    </a:lnTo>
                    <a:lnTo>
                      <a:pt x="83" y="7"/>
                    </a:lnTo>
                    <a:lnTo>
                      <a:pt x="69" y="3"/>
                    </a:lnTo>
                    <a:lnTo>
                      <a:pt x="59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6C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0"/>
              <p:cNvSpPr>
                <a:spLocks/>
              </p:cNvSpPr>
              <p:nvPr/>
            </p:nvSpPr>
            <p:spPr bwMode="auto">
              <a:xfrm>
                <a:off x="4674" y="2165"/>
                <a:ext cx="459" cy="45"/>
              </a:xfrm>
              <a:custGeom>
                <a:avLst/>
                <a:gdLst>
                  <a:gd name="T0" fmla="*/ 2 w 1378"/>
                  <a:gd name="T1" fmla="*/ 3 h 135"/>
                  <a:gd name="T2" fmla="*/ 0 w 1378"/>
                  <a:gd name="T3" fmla="*/ 5 h 135"/>
                  <a:gd name="T4" fmla="*/ 1 w 1378"/>
                  <a:gd name="T5" fmla="*/ 6 h 135"/>
                  <a:gd name="T6" fmla="*/ 3 w 1378"/>
                  <a:gd name="T7" fmla="*/ 8 h 135"/>
                  <a:gd name="T8" fmla="*/ 7 w 1378"/>
                  <a:gd name="T9" fmla="*/ 9 h 135"/>
                  <a:gd name="T10" fmla="*/ 13 w 1378"/>
                  <a:gd name="T11" fmla="*/ 10 h 135"/>
                  <a:gd name="T12" fmla="*/ 20 w 1378"/>
                  <a:gd name="T13" fmla="*/ 11 h 135"/>
                  <a:gd name="T14" fmla="*/ 27 w 1378"/>
                  <a:gd name="T15" fmla="*/ 12 h 135"/>
                  <a:gd name="T16" fmla="*/ 36 w 1378"/>
                  <a:gd name="T17" fmla="*/ 13 h 135"/>
                  <a:gd name="T18" fmla="*/ 45 w 1378"/>
                  <a:gd name="T19" fmla="*/ 14 h 135"/>
                  <a:gd name="T20" fmla="*/ 54 w 1378"/>
                  <a:gd name="T21" fmla="*/ 14 h 135"/>
                  <a:gd name="T22" fmla="*/ 64 w 1378"/>
                  <a:gd name="T23" fmla="*/ 14 h 135"/>
                  <a:gd name="T24" fmla="*/ 73 w 1378"/>
                  <a:gd name="T25" fmla="*/ 15 h 135"/>
                  <a:gd name="T26" fmla="*/ 81 w 1378"/>
                  <a:gd name="T27" fmla="*/ 15 h 135"/>
                  <a:gd name="T28" fmla="*/ 89 w 1378"/>
                  <a:gd name="T29" fmla="*/ 15 h 135"/>
                  <a:gd name="T30" fmla="*/ 96 w 1378"/>
                  <a:gd name="T31" fmla="*/ 15 h 135"/>
                  <a:gd name="T32" fmla="*/ 105 w 1378"/>
                  <a:gd name="T33" fmla="*/ 14 h 135"/>
                  <a:gd name="T34" fmla="*/ 114 w 1378"/>
                  <a:gd name="T35" fmla="*/ 14 h 135"/>
                  <a:gd name="T36" fmla="*/ 123 w 1378"/>
                  <a:gd name="T37" fmla="*/ 15 h 135"/>
                  <a:gd name="T38" fmla="*/ 130 w 1378"/>
                  <a:gd name="T39" fmla="*/ 15 h 135"/>
                  <a:gd name="T40" fmla="*/ 136 w 1378"/>
                  <a:gd name="T41" fmla="*/ 15 h 135"/>
                  <a:gd name="T42" fmla="*/ 141 w 1378"/>
                  <a:gd name="T43" fmla="*/ 15 h 135"/>
                  <a:gd name="T44" fmla="*/ 145 w 1378"/>
                  <a:gd name="T45" fmla="*/ 15 h 135"/>
                  <a:gd name="T46" fmla="*/ 148 w 1378"/>
                  <a:gd name="T47" fmla="*/ 14 h 135"/>
                  <a:gd name="T48" fmla="*/ 150 w 1378"/>
                  <a:gd name="T49" fmla="*/ 13 h 135"/>
                  <a:gd name="T50" fmla="*/ 152 w 1378"/>
                  <a:gd name="T51" fmla="*/ 12 h 135"/>
                  <a:gd name="T52" fmla="*/ 153 w 1378"/>
                  <a:gd name="T53" fmla="*/ 10 h 135"/>
                  <a:gd name="T54" fmla="*/ 153 w 1378"/>
                  <a:gd name="T55" fmla="*/ 9 h 135"/>
                  <a:gd name="T56" fmla="*/ 152 w 1378"/>
                  <a:gd name="T57" fmla="*/ 8 h 135"/>
                  <a:gd name="T58" fmla="*/ 149 w 1378"/>
                  <a:gd name="T59" fmla="*/ 7 h 135"/>
                  <a:gd name="T60" fmla="*/ 144 w 1378"/>
                  <a:gd name="T61" fmla="*/ 6 h 135"/>
                  <a:gd name="T62" fmla="*/ 136 w 1378"/>
                  <a:gd name="T63" fmla="*/ 5 h 135"/>
                  <a:gd name="T64" fmla="*/ 129 w 1378"/>
                  <a:gd name="T65" fmla="*/ 4 h 135"/>
                  <a:gd name="T66" fmla="*/ 123 w 1378"/>
                  <a:gd name="T67" fmla="*/ 4 h 135"/>
                  <a:gd name="T68" fmla="*/ 115 w 1378"/>
                  <a:gd name="T69" fmla="*/ 4 h 135"/>
                  <a:gd name="T70" fmla="*/ 107 w 1378"/>
                  <a:gd name="T71" fmla="*/ 3 h 135"/>
                  <a:gd name="T72" fmla="*/ 97 w 1378"/>
                  <a:gd name="T73" fmla="*/ 2 h 135"/>
                  <a:gd name="T74" fmla="*/ 87 w 1378"/>
                  <a:gd name="T75" fmla="*/ 2 h 135"/>
                  <a:gd name="T76" fmla="*/ 77 w 1378"/>
                  <a:gd name="T77" fmla="*/ 1 h 135"/>
                  <a:gd name="T78" fmla="*/ 67 w 1378"/>
                  <a:gd name="T79" fmla="*/ 1 h 135"/>
                  <a:gd name="T80" fmla="*/ 56 w 1378"/>
                  <a:gd name="T81" fmla="*/ 0 h 135"/>
                  <a:gd name="T82" fmla="*/ 46 w 1378"/>
                  <a:gd name="T83" fmla="*/ 0 h 135"/>
                  <a:gd name="T84" fmla="*/ 37 w 1378"/>
                  <a:gd name="T85" fmla="*/ 0 h 135"/>
                  <a:gd name="T86" fmla="*/ 28 w 1378"/>
                  <a:gd name="T87" fmla="*/ 0 h 135"/>
                  <a:gd name="T88" fmla="*/ 20 w 1378"/>
                  <a:gd name="T89" fmla="*/ 0 h 135"/>
                  <a:gd name="T90" fmla="*/ 14 w 1378"/>
                  <a:gd name="T91" fmla="*/ 0 h 135"/>
                  <a:gd name="T92" fmla="*/ 8 w 1378"/>
                  <a:gd name="T93" fmla="*/ 1 h 135"/>
                  <a:gd name="T94" fmla="*/ 5 w 1378"/>
                  <a:gd name="T95" fmla="*/ 2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8"/>
                  <a:gd name="T145" fmla="*/ 0 h 135"/>
                  <a:gd name="T146" fmla="*/ 1378 w 1378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8" h="135">
                    <a:moveTo>
                      <a:pt x="31" y="18"/>
                    </a:moveTo>
                    <a:lnTo>
                      <a:pt x="15" y="26"/>
                    </a:lnTo>
                    <a:lnTo>
                      <a:pt x="5" y="35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5" y="58"/>
                    </a:lnTo>
                    <a:lnTo>
                      <a:pt x="13" y="65"/>
                    </a:lnTo>
                    <a:lnTo>
                      <a:pt x="26" y="71"/>
                    </a:lnTo>
                    <a:lnTo>
                      <a:pt x="43" y="77"/>
                    </a:lnTo>
                    <a:lnTo>
                      <a:pt x="64" y="84"/>
                    </a:lnTo>
                    <a:lnTo>
                      <a:pt x="88" y="89"/>
                    </a:lnTo>
                    <a:lnTo>
                      <a:pt x="114" y="93"/>
                    </a:lnTo>
                    <a:lnTo>
                      <a:pt x="144" y="99"/>
                    </a:lnTo>
                    <a:lnTo>
                      <a:pt x="176" y="103"/>
                    </a:lnTo>
                    <a:lnTo>
                      <a:pt x="210" y="107"/>
                    </a:lnTo>
                    <a:lnTo>
                      <a:pt x="247" y="110"/>
                    </a:lnTo>
                    <a:lnTo>
                      <a:pt x="284" y="114"/>
                    </a:lnTo>
                    <a:lnTo>
                      <a:pt x="323" y="117"/>
                    </a:lnTo>
                    <a:lnTo>
                      <a:pt x="364" y="120"/>
                    </a:lnTo>
                    <a:lnTo>
                      <a:pt x="405" y="122"/>
                    </a:lnTo>
                    <a:lnTo>
                      <a:pt x="447" y="124"/>
                    </a:lnTo>
                    <a:lnTo>
                      <a:pt x="489" y="126"/>
                    </a:lnTo>
                    <a:lnTo>
                      <a:pt x="531" y="128"/>
                    </a:lnTo>
                    <a:lnTo>
                      <a:pt x="572" y="130"/>
                    </a:lnTo>
                    <a:lnTo>
                      <a:pt x="613" y="131"/>
                    </a:lnTo>
                    <a:lnTo>
                      <a:pt x="654" y="132"/>
                    </a:lnTo>
                    <a:lnTo>
                      <a:pt x="693" y="132"/>
                    </a:lnTo>
                    <a:lnTo>
                      <a:pt x="731" y="133"/>
                    </a:lnTo>
                    <a:lnTo>
                      <a:pt x="768" y="133"/>
                    </a:lnTo>
                    <a:lnTo>
                      <a:pt x="803" y="133"/>
                    </a:lnTo>
                    <a:lnTo>
                      <a:pt x="834" y="132"/>
                    </a:lnTo>
                    <a:lnTo>
                      <a:pt x="864" y="132"/>
                    </a:lnTo>
                    <a:lnTo>
                      <a:pt x="892" y="131"/>
                    </a:lnTo>
                    <a:lnTo>
                      <a:pt x="942" y="130"/>
                    </a:lnTo>
                    <a:lnTo>
                      <a:pt x="989" y="128"/>
                    </a:lnTo>
                    <a:lnTo>
                      <a:pt x="1031" y="128"/>
                    </a:lnTo>
                    <a:lnTo>
                      <a:pt x="1071" y="130"/>
                    </a:lnTo>
                    <a:lnTo>
                      <a:pt x="1109" y="131"/>
                    </a:lnTo>
                    <a:lnTo>
                      <a:pt x="1143" y="132"/>
                    </a:lnTo>
                    <a:lnTo>
                      <a:pt x="1174" y="133"/>
                    </a:lnTo>
                    <a:lnTo>
                      <a:pt x="1203" y="134"/>
                    </a:lnTo>
                    <a:lnTo>
                      <a:pt x="1229" y="134"/>
                    </a:lnTo>
                    <a:lnTo>
                      <a:pt x="1252" y="135"/>
                    </a:lnTo>
                    <a:lnTo>
                      <a:pt x="1273" y="135"/>
                    </a:lnTo>
                    <a:lnTo>
                      <a:pt x="1291" y="134"/>
                    </a:lnTo>
                    <a:lnTo>
                      <a:pt x="1307" y="132"/>
                    </a:lnTo>
                    <a:lnTo>
                      <a:pt x="1322" y="130"/>
                    </a:lnTo>
                    <a:lnTo>
                      <a:pt x="1334" y="126"/>
                    </a:lnTo>
                    <a:lnTo>
                      <a:pt x="1344" y="121"/>
                    </a:lnTo>
                    <a:lnTo>
                      <a:pt x="1353" y="116"/>
                    </a:lnTo>
                    <a:lnTo>
                      <a:pt x="1361" y="110"/>
                    </a:lnTo>
                    <a:lnTo>
                      <a:pt x="1368" y="104"/>
                    </a:lnTo>
                    <a:lnTo>
                      <a:pt x="1373" y="99"/>
                    </a:lnTo>
                    <a:lnTo>
                      <a:pt x="1377" y="93"/>
                    </a:lnTo>
                    <a:lnTo>
                      <a:pt x="1378" y="88"/>
                    </a:lnTo>
                    <a:lnTo>
                      <a:pt x="1376" y="83"/>
                    </a:lnTo>
                    <a:lnTo>
                      <a:pt x="1372" y="77"/>
                    </a:lnTo>
                    <a:lnTo>
                      <a:pt x="1365" y="73"/>
                    </a:lnTo>
                    <a:lnTo>
                      <a:pt x="1353" y="68"/>
                    </a:lnTo>
                    <a:lnTo>
                      <a:pt x="1338" y="63"/>
                    </a:lnTo>
                    <a:lnTo>
                      <a:pt x="1318" y="58"/>
                    </a:lnTo>
                    <a:lnTo>
                      <a:pt x="1293" y="54"/>
                    </a:lnTo>
                    <a:lnTo>
                      <a:pt x="1264" y="50"/>
                    </a:lnTo>
                    <a:lnTo>
                      <a:pt x="1229" y="46"/>
                    </a:lnTo>
                    <a:lnTo>
                      <a:pt x="1187" y="42"/>
                    </a:lnTo>
                    <a:lnTo>
                      <a:pt x="1164" y="40"/>
                    </a:lnTo>
                    <a:lnTo>
                      <a:pt x="1136" y="38"/>
                    </a:lnTo>
                    <a:lnTo>
                      <a:pt x="1106" y="36"/>
                    </a:lnTo>
                    <a:lnTo>
                      <a:pt x="1074" y="34"/>
                    </a:lnTo>
                    <a:lnTo>
                      <a:pt x="1038" y="32"/>
                    </a:lnTo>
                    <a:lnTo>
                      <a:pt x="1001" y="29"/>
                    </a:lnTo>
                    <a:lnTo>
                      <a:pt x="961" y="26"/>
                    </a:lnTo>
                    <a:lnTo>
                      <a:pt x="919" y="23"/>
                    </a:lnTo>
                    <a:lnTo>
                      <a:pt x="877" y="21"/>
                    </a:lnTo>
                    <a:lnTo>
                      <a:pt x="833" y="19"/>
                    </a:lnTo>
                    <a:lnTo>
                      <a:pt x="788" y="17"/>
                    </a:lnTo>
                    <a:lnTo>
                      <a:pt x="742" y="14"/>
                    </a:lnTo>
                    <a:lnTo>
                      <a:pt x="695" y="12"/>
                    </a:lnTo>
                    <a:lnTo>
                      <a:pt x="649" y="9"/>
                    </a:lnTo>
                    <a:lnTo>
                      <a:pt x="602" y="7"/>
                    </a:lnTo>
                    <a:lnTo>
                      <a:pt x="555" y="6"/>
                    </a:lnTo>
                    <a:lnTo>
                      <a:pt x="508" y="4"/>
                    </a:lnTo>
                    <a:lnTo>
                      <a:pt x="464" y="3"/>
                    </a:lnTo>
                    <a:lnTo>
                      <a:pt x="418" y="2"/>
                    </a:lnTo>
                    <a:lnTo>
                      <a:pt x="375" y="1"/>
                    </a:lnTo>
                    <a:lnTo>
                      <a:pt x="333" y="0"/>
                    </a:lnTo>
                    <a:lnTo>
                      <a:pt x="293" y="0"/>
                    </a:lnTo>
                    <a:lnTo>
                      <a:pt x="253" y="0"/>
                    </a:lnTo>
                    <a:lnTo>
                      <a:pt x="217" y="0"/>
                    </a:lnTo>
                    <a:lnTo>
                      <a:pt x="183" y="1"/>
                    </a:lnTo>
                    <a:lnTo>
                      <a:pt x="151" y="2"/>
                    </a:lnTo>
                    <a:lnTo>
                      <a:pt x="123" y="3"/>
                    </a:lnTo>
                    <a:lnTo>
                      <a:pt x="97" y="5"/>
                    </a:lnTo>
                    <a:lnTo>
                      <a:pt x="75" y="7"/>
                    </a:lnTo>
                    <a:lnTo>
                      <a:pt x="57" y="10"/>
                    </a:lnTo>
                    <a:lnTo>
                      <a:pt x="42" y="14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1"/>
              <p:cNvSpPr>
                <a:spLocks/>
              </p:cNvSpPr>
              <p:nvPr/>
            </p:nvSpPr>
            <p:spPr bwMode="auto">
              <a:xfrm>
                <a:off x="4721" y="1761"/>
                <a:ext cx="198" cy="119"/>
              </a:xfrm>
              <a:custGeom>
                <a:avLst/>
                <a:gdLst>
                  <a:gd name="T0" fmla="*/ 66 w 593"/>
                  <a:gd name="T1" fmla="*/ 0 h 358"/>
                  <a:gd name="T2" fmla="*/ 0 w 593"/>
                  <a:gd name="T3" fmla="*/ 40 h 358"/>
                  <a:gd name="T4" fmla="*/ 66 w 593"/>
                  <a:gd name="T5" fmla="*/ 0 h 358"/>
                  <a:gd name="T6" fmla="*/ 0 60000 65536"/>
                  <a:gd name="T7" fmla="*/ 0 60000 65536"/>
                  <a:gd name="T8" fmla="*/ 0 60000 65536"/>
                  <a:gd name="T9" fmla="*/ 0 w 593"/>
                  <a:gd name="T10" fmla="*/ 0 h 358"/>
                  <a:gd name="T11" fmla="*/ 593 w 593"/>
                  <a:gd name="T12" fmla="*/ 358 h 3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3" h="358">
                    <a:moveTo>
                      <a:pt x="593" y="0"/>
                    </a:moveTo>
                    <a:lnTo>
                      <a:pt x="0" y="358"/>
                    </a:ln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7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2"/>
              <p:cNvSpPr>
                <a:spLocks/>
              </p:cNvSpPr>
              <p:nvPr/>
            </p:nvSpPr>
            <p:spPr bwMode="auto">
              <a:xfrm>
                <a:off x="4720" y="1751"/>
                <a:ext cx="210" cy="138"/>
              </a:xfrm>
              <a:custGeom>
                <a:avLst/>
                <a:gdLst>
                  <a:gd name="T0" fmla="*/ 69 w 632"/>
                  <a:gd name="T1" fmla="*/ 0 h 413"/>
                  <a:gd name="T2" fmla="*/ 0 w 632"/>
                  <a:gd name="T3" fmla="*/ 42 h 413"/>
                  <a:gd name="T4" fmla="*/ 2 w 632"/>
                  <a:gd name="T5" fmla="*/ 46 h 413"/>
                  <a:gd name="T6" fmla="*/ 70 w 632"/>
                  <a:gd name="T7" fmla="*/ 1 h 413"/>
                  <a:gd name="T8" fmla="*/ 69 w 632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413"/>
                  <a:gd name="T17" fmla="*/ 632 w 632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413">
                    <a:moveTo>
                      <a:pt x="628" y="0"/>
                    </a:moveTo>
                    <a:lnTo>
                      <a:pt x="0" y="380"/>
                    </a:lnTo>
                    <a:lnTo>
                      <a:pt x="22" y="413"/>
                    </a:lnTo>
                    <a:lnTo>
                      <a:pt x="632" y="11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3"/>
              <p:cNvSpPr>
                <a:spLocks/>
              </p:cNvSpPr>
              <p:nvPr/>
            </p:nvSpPr>
            <p:spPr bwMode="auto">
              <a:xfrm>
                <a:off x="4608" y="1592"/>
                <a:ext cx="358" cy="507"/>
              </a:xfrm>
              <a:custGeom>
                <a:avLst/>
                <a:gdLst>
                  <a:gd name="T0" fmla="*/ 79 w 1074"/>
                  <a:gd name="T1" fmla="*/ 63 h 1522"/>
                  <a:gd name="T2" fmla="*/ 71 w 1074"/>
                  <a:gd name="T3" fmla="*/ 53 h 1522"/>
                  <a:gd name="T4" fmla="*/ 61 w 1074"/>
                  <a:gd name="T5" fmla="*/ 42 h 1522"/>
                  <a:gd name="T6" fmla="*/ 49 w 1074"/>
                  <a:gd name="T7" fmla="*/ 29 h 1522"/>
                  <a:gd name="T8" fmla="*/ 37 w 1074"/>
                  <a:gd name="T9" fmla="*/ 18 h 1522"/>
                  <a:gd name="T10" fmla="*/ 25 w 1074"/>
                  <a:gd name="T11" fmla="*/ 8 h 1522"/>
                  <a:gd name="T12" fmla="*/ 15 w 1074"/>
                  <a:gd name="T13" fmla="*/ 2 h 1522"/>
                  <a:gd name="T14" fmla="*/ 7 w 1074"/>
                  <a:gd name="T15" fmla="*/ 0 h 1522"/>
                  <a:gd name="T16" fmla="*/ 4 w 1074"/>
                  <a:gd name="T17" fmla="*/ 1 h 1522"/>
                  <a:gd name="T18" fmla="*/ 2 w 1074"/>
                  <a:gd name="T19" fmla="*/ 4 h 1522"/>
                  <a:gd name="T20" fmla="*/ 0 w 1074"/>
                  <a:gd name="T21" fmla="*/ 13 h 1522"/>
                  <a:gd name="T22" fmla="*/ 2 w 1074"/>
                  <a:gd name="T23" fmla="*/ 28 h 1522"/>
                  <a:gd name="T24" fmla="*/ 10 w 1074"/>
                  <a:gd name="T25" fmla="*/ 51 h 1522"/>
                  <a:gd name="T26" fmla="*/ 26 w 1074"/>
                  <a:gd name="T27" fmla="*/ 85 h 1522"/>
                  <a:gd name="T28" fmla="*/ 34 w 1074"/>
                  <a:gd name="T29" fmla="*/ 98 h 1522"/>
                  <a:gd name="T30" fmla="*/ 39 w 1074"/>
                  <a:gd name="T31" fmla="*/ 106 h 1522"/>
                  <a:gd name="T32" fmla="*/ 47 w 1074"/>
                  <a:gd name="T33" fmla="*/ 118 h 1522"/>
                  <a:gd name="T34" fmla="*/ 57 w 1074"/>
                  <a:gd name="T35" fmla="*/ 133 h 1522"/>
                  <a:gd name="T36" fmla="*/ 69 w 1074"/>
                  <a:gd name="T37" fmla="*/ 147 h 1522"/>
                  <a:gd name="T38" fmla="*/ 82 w 1074"/>
                  <a:gd name="T39" fmla="*/ 159 h 1522"/>
                  <a:gd name="T40" fmla="*/ 96 w 1074"/>
                  <a:gd name="T41" fmla="*/ 167 h 1522"/>
                  <a:gd name="T42" fmla="*/ 110 w 1074"/>
                  <a:gd name="T43" fmla="*/ 169 h 1522"/>
                  <a:gd name="T44" fmla="*/ 115 w 1074"/>
                  <a:gd name="T45" fmla="*/ 168 h 1522"/>
                  <a:gd name="T46" fmla="*/ 117 w 1074"/>
                  <a:gd name="T47" fmla="*/ 166 h 1522"/>
                  <a:gd name="T48" fmla="*/ 119 w 1074"/>
                  <a:gd name="T49" fmla="*/ 159 h 1522"/>
                  <a:gd name="T50" fmla="*/ 119 w 1074"/>
                  <a:gd name="T51" fmla="*/ 146 h 1522"/>
                  <a:gd name="T52" fmla="*/ 112 w 1074"/>
                  <a:gd name="T53" fmla="*/ 126 h 1522"/>
                  <a:gd name="T54" fmla="*/ 99 w 1074"/>
                  <a:gd name="T55" fmla="*/ 97 h 1522"/>
                  <a:gd name="T56" fmla="*/ 81 w 1074"/>
                  <a:gd name="T57" fmla="*/ 71 h 1522"/>
                  <a:gd name="T58" fmla="*/ 106 w 1074"/>
                  <a:gd name="T59" fmla="*/ 119 h 1522"/>
                  <a:gd name="T60" fmla="*/ 115 w 1074"/>
                  <a:gd name="T61" fmla="*/ 148 h 1522"/>
                  <a:gd name="T62" fmla="*/ 114 w 1074"/>
                  <a:gd name="T63" fmla="*/ 161 h 1522"/>
                  <a:gd name="T64" fmla="*/ 112 w 1074"/>
                  <a:gd name="T65" fmla="*/ 164 h 1522"/>
                  <a:gd name="T66" fmla="*/ 103 w 1074"/>
                  <a:gd name="T67" fmla="*/ 164 h 1522"/>
                  <a:gd name="T68" fmla="*/ 90 w 1074"/>
                  <a:gd name="T69" fmla="*/ 159 h 1522"/>
                  <a:gd name="T70" fmla="*/ 77 w 1074"/>
                  <a:gd name="T71" fmla="*/ 148 h 1522"/>
                  <a:gd name="T72" fmla="*/ 65 w 1074"/>
                  <a:gd name="T73" fmla="*/ 135 h 1522"/>
                  <a:gd name="T74" fmla="*/ 54 w 1074"/>
                  <a:gd name="T75" fmla="*/ 121 h 1522"/>
                  <a:gd name="T76" fmla="*/ 45 w 1074"/>
                  <a:gd name="T77" fmla="*/ 108 h 1522"/>
                  <a:gd name="T78" fmla="*/ 39 w 1074"/>
                  <a:gd name="T79" fmla="*/ 98 h 1522"/>
                  <a:gd name="T80" fmla="*/ 36 w 1074"/>
                  <a:gd name="T81" fmla="*/ 93 h 1522"/>
                  <a:gd name="T82" fmla="*/ 21 w 1074"/>
                  <a:gd name="T83" fmla="*/ 64 h 1522"/>
                  <a:gd name="T84" fmla="*/ 9 w 1074"/>
                  <a:gd name="T85" fmla="*/ 37 h 1522"/>
                  <a:gd name="T86" fmla="*/ 5 w 1074"/>
                  <a:gd name="T87" fmla="*/ 19 h 1522"/>
                  <a:gd name="T88" fmla="*/ 5 w 1074"/>
                  <a:gd name="T89" fmla="*/ 9 h 1522"/>
                  <a:gd name="T90" fmla="*/ 7 w 1074"/>
                  <a:gd name="T91" fmla="*/ 5 h 1522"/>
                  <a:gd name="T92" fmla="*/ 16 w 1074"/>
                  <a:gd name="T93" fmla="*/ 6 h 1522"/>
                  <a:gd name="T94" fmla="*/ 34 w 1074"/>
                  <a:gd name="T95" fmla="*/ 20 h 1522"/>
                  <a:gd name="T96" fmla="*/ 55 w 1074"/>
                  <a:gd name="T97" fmla="*/ 42 h 1522"/>
                  <a:gd name="T98" fmla="*/ 76 w 1074"/>
                  <a:gd name="T99" fmla="*/ 65 h 15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4"/>
                  <a:gd name="T151" fmla="*/ 0 h 1522"/>
                  <a:gd name="T152" fmla="*/ 1074 w 1074"/>
                  <a:gd name="T153" fmla="*/ 1522 h 15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4" h="1522">
                    <a:moveTo>
                      <a:pt x="741" y="606"/>
                    </a:moveTo>
                    <a:lnTo>
                      <a:pt x="732" y="594"/>
                    </a:lnTo>
                    <a:lnTo>
                      <a:pt x="720" y="579"/>
                    </a:lnTo>
                    <a:lnTo>
                      <a:pt x="707" y="563"/>
                    </a:lnTo>
                    <a:lnTo>
                      <a:pt x="691" y="545"/>
                    </a:lnTo>
                    <a:lnTo>
                      <a:pt x="674" y="524"/>
                    </a:lnTo>
                    <a:lnTo>
                      <a:pt x="656" y="503"/>
                    </a:lnTo>
                    <a:lnTo>
                      <a:pt x="636" y="479"/>
                    </a:lnTo>
                    <a:lnTo>
                      <a:pt x="615" y="455"/>
                    </a:lnTo>
                    <a:lnTo>
                      <a:pt x="594" y="428"/>
                    </a:lnTo>
                    <a:lnTo>
                      <a:pt x="570" y="403"/>
                    </a:lnTo>
                    <a:lnTo>
                      <a:pt x="546" y="375"/>
                    </a:lnTo>
                    <a:lnTo>
                      <a:pt x="520" y="348"/>
                    </a:lnTo>
                    <a:lnTo>
                      <a:pt x="495" y="320"/>
                    </a:lnTo>
                    <a:lnTo>
                      <a:pt x="469" y="292"/>
                    </a:lnTo>
                    <a:lnTo>
                      <a:pt x="442" y="265"/>
                    </a:lnTo>
                    <a:lnTo>
                      <a:pt x="415" y="237"/>
                    </a:lnTo>
                    <a:lnTo>
                      <a:pt x="389" y="209"/>
                    </a:lnTo>
                    <a:lnTo>
                      <a:pt x="361" y="184"/>
                    </a:lnTo>
                    <a:lnTo>
                      <a:pt x="334" y="158"/>
                    </a:lnTo>
                    <a:lnTo>
                      <a:pt x="307" y="135"/>
                    </a:lnTo>
                    <a:lnTo>
                      <a:pt x="280" y="112"/>
                    </a:lnTo>
                    <a:lnTo>
                      <a:pt x="255" y="90"/>
                    </a:lnTo>
                    <a:lnTo>
                      <a:pt x="229" y="71"/>
                    </a:lnTo>
                    <a:lnTo>
                      <a:pt x="204" y="54"/>
                    </a:lnTo>
                    <a:lnTo>
                      <a:pt x="180" y="38"/>
                    </a:lnTo>
                    <a:lnTo>
                      <a:pt x="157" y="25"/>
                    </a:lnTo>
                    <a:lnTo>
                      <a:pt x="135" y="15"/>
                    </a:lnTo>
                    <a:lnTo>
                      <a:pt x="115" y="6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6"/>
                    </a:lnTo>
                    <a:lnTo>
                      <a:pt x="44" y="7"/>
                    </a:lnTo>
                    <a:lnTo>
                      <a:pt x="41" y="8"/>
                    </a:lnTo>
                    <a:lnTo>
                      <a:pt x="37" y="12"/>
                    </a:lnTo>
                    <a:lnTo>
                      <a:pt x="32" y="16"/>
                    </a:lnTo>
                    <a:lnTo>
                      <a:pt x="26" y="21"/>
                    </a:lnTo>
                    <a:lnTo>
                      <a:pt x="21" y="30"/>
                    </a:lnTo>
                    <a:lnTo>
                      <a:pt x="16" y="39"/>
                    </a:lnTo>
                    <a:lnTo>
                      <a:pt x="10" y="51"/>
                    </a:lnTo>
                    <a:lnTo>
                      <a:pt x="5" y="68"/>
                    </a:lnTo>
                    <a:lnTo>
                      <a:pt x="2" y="88"/>
                    </a:lnTo>
                    <a:lnTo>
                      <a:pt x="0" y="113"/>
                    </a:lnTo>
                    <a:lnTo>
                      <a:pt x="1" y="140"/>
                    </a:lnTo>
                    <a:lnTo>
                      <a:pt x="4" y="171"/>
                    </a:lnTo>
                    <a:lnTo>
                      <a:pt x="9" y="207"/>
                    </a:lnTo>
                    <a:lnTo>
                      <a:pt x="18" y="248"/>
                    </a:lnTo>
                    <a:lnTo>
                      <a:pt x="31" y="292"/>
                    </a:lnTo>
                    <a:lnTo>
                      <a:pt x="47" y="342"/>
                    </a:lnTo>
                    <a:lnTo>
                      <a:pt x="67" y="397"/>
                    </a:lnTo>
                    <a:lnTo>
                      <a:pt x="90" y="458"/>
                    </a:lnTo>
                    <a:lnTo>
                      <a:pt x="120" y="525"/>
                    </a:lnTo>
                    <a:lnTo>
                      <a:pt x="154" y="597"/>
                    </a:lnTo>
                    <a:lnTo>
                      <a:pt x="192" y="677"/>
                    </a:lnTo>
                    <a:lnTo>
                      <a:pt x="237" y="762"/>
                    </a:lnTo>
                    <a:lnTo>
                      <a:pt x="288" y="855"/>
                    </a:lnTo>
                    <a:lnTo>
                      <a:pt x="290" y="859"/>
                    </a:lnTo>
                    <a:lnTo>
                      <a:pt x="295" y="867"/>
                    </a:lnTo>
                    <a:lnTo>
                      <a:pt x="302" y="880"/>
                    </a:lnTo>
                    <a:lnTo>
                      <a:pt x="310" y="895"/>
                    </a:lnTo>
                    <a:lnTo>
                      <a:pt x="321" y="913"/>
                    </a:lnTo>
                    <a:lnTo>
                      <a:pt x="333" y="933"/>
                    </a:lnTo>
                    <a:lnTo>
                      <a:pt x="347" y="957"/>
                    </a:lnTo>
                    <a:lnTo>
                      <a:pt x="363" y="982"/>
                    </a:lnTo>
                    <a:lnTo>
                      <a:pt x="380" y="1009"/>
                    </a:lnTo>
                    <a:lnTo>
                      <a:pt x="399" y="1037"/>
                    </a:lnTo>
                    <a:lnTo>
                      <a:pt x="419" y="1067"/>
                    </a:lnTo>
                    <a:lnTo>
                      <a:pt x="441" y="1098"/>
                    </a:lnTo>
                    <a:lnTo>
                      <a:pt x="464" y="1130"/>
                    </a:lnTo>
                    <a:lnTo>
                      <a:pt x="487" y="1162"/>
                    </a:lnTo>
                    <a:lnTo>
                      <a:pt x="513" y="1195"/>
                    </a:lnTo>
                    <a:lnTo>
                      <a:pt x="538" y="1227"/>
                    </a:lnTo>
                    <a:lnTo>
                      <a:pt x="565" y="1258"/>
                    </a:lnTo>
                    <a:lnTo>
                      <a:pt x="593" y="1290"/>
                    </a:lnTo>
                    <a:lnTo>
                      <a:pt x="621" y="1321"/>
                    </a:lnTo>
                    <a:lnTo>
                      <a:pt x="651" y="1350"/>
                    </a:lnTo>
                    <a:lnTo>
                      <a:pt x="681" y="1379"/>
                    </a:lnTo>
                    <a:lnTo>
                      <a:pt x="711" y="1404"/>
                    </a:lnTo>
                    <a:lnTo>
                      <a:pt x="741" y="1429"/>
                    </a:lnTo>
                    <a:lnTo>
                      <a:pt x="772" y="1451"/>
                    </a:lnTo>
                    <a:lnTo>
                      <a:pt x="804" y="1471"/>
                    </a:lnTo>
                    <a:lnTo>
                      <a:pt x="836" y="1488"/>
                    </a:lnTo>
                    <a:lnTo>
                      <a:pt x="868" y="1502"/>
                    </a:lnTo>
                    <a:lnTo>
                      <a:pt x="900" y="1513"/>
                    </a:lnTo>
                    <a:lnTo>
                      <a:pt x="931" y="1519"/>
                    </a:lnTo>
                    <a:lnTo>
                      <a:pt x="962" y="1522"/>
                    </a:lnTo>
                    <a:lnTo>
                      <a:pt x="994" y="1521"/>
                    </a:lnTo>
                    <a:lnTo>
                      <a:pt x="1025" y="1516"/>
                    </a:lnTo>
                    <a:lnTo>
                      <a:pt x="1027" y="1516"/>
                    </a:lnTo>
                    <a:lnTo>
                      <a:pt x="1029" y="1515"/>
                    </a:lnTo>
                    <a:lnTo>
                      <a:pt x="1031" y="1513"/>
                    </a:lnTo>
                    <a:lnTo>
                      <a:pt x="1036" y="1510"/>
                    </a:lnTo>
                    <a:lnTo>
                      <a:pt x="1040" y="1505"/>
                    </a:lnTo>
                    <a:lnTo>
                      <a:pt x="1045" y="1500"/>
                    </a:lnTo>
                    <a:lnTo>
                      <a:pt x="1052" y="1491"/>
                    </a:lnTo>
                    <a:lnTo>
                      <a:pt x="1057" y="1482"/>
                    </a:lnTo>
                    <a:lnTo>
                      <a:pt x="1062" y="1469"/>
                    </a:lnTo>
                    <a:lnTo>
                      <a:pt x="1068" y="1454"/>
                    </a:lnTo>
                    <a:lnTo>
                      <a:pt x="1072" y="1434"/>
                    </a:lnTo>
                    <a:lnTo>
                      <a:pt x="1074" y="1410"/>
                    </a:lnTo>
                    <a:lnTo>
                      <a:pt x="1074" y="1383"/>
                    </a:lnTo>
                    <a:lnTo>
                      <a:pt x="1072" y="1352"/>
                    </a:lnTo>
                    <a:lnTo>
                      <a:pt x="1067" y="1318"/>
                    </a:lnTo>
                    <a:lnTo>
                      <a:pt x="1058" y="1279"/>
                    </a:lnTo>
                    <a:lnTo>
                      <a:pt x="1046" y="1235"/>
                    </a:lnTo>
                    <a:lnTo>
                      <a:pt x="1031" y="1187"/>
                    </a:lnTo>
                    <a:lnTo>
                      <a:pt x="1012" y="1135"/>
                    </a:lnTo>
                    <a:lnTo>
                      <a:pt x="989" y="1078"/>
                    </a:lnTo>
                    <a:lnTo>
                      <a:pt x="961" y="1015"/>
                    </a:lnTo>
                    <a:lnTo>
                      <a:pt x="929" y="947"/>
                    </a:lnTo>
                    <a:lnTo>
                      <a:pt x="891" y="874"/>
                    </a:lnTo>
                    <a:lnTo>
                      <a:pt x="850" y="795"/>
                    </a:lnTo>
                    <a:lnTo>
                      <a:pt x="801" y="710"/>
                    </a:lnTo>
                    <a:lnTo>
                      <a:pt x="748" y="619"/>
                    </a:lnTo>
                    <a:lnTo>
                      <a:pt x="732" y="641"/>
                    </a:lnTo>
                    <a:lnTo>
                      <a:pt x="806" y="770"/>
                    </a:lnTo>
                    <a:lnTo>
                      <a:pt x="868" y="884"/>
                    </a:lnTo>
                    <a:lnTo>
                      <a:pt x="919" y="985"/>
                    </a:lnTo>
                    <a:lnTo>
                      <a:pt x="958" y="1076"/>
                    </a:lnTo>
                    <a:lnTo>
                      <a:pt x="989" y="1154"/>
                    </a:lnTo>
                    <a:lnTo>
                      <a:pt x="1011" y="1222"/>
                    </a:lnTo>
                    <a:lnTo>
                      <a:pt x="1026" y="1281"/>
                    </a:lnTo>
                    <a:lnTo>
                      <a:pt x="1035" y="1330"/>
                    </a:lnTo>
                    <a:lnTo>
                      <a:pt x="1038" y="1371"/>
                    </a:lnTo>
                    <a:lnTo>
                      <a:pt x="1038" y="1404"/>
                    </a:lnTo>
                    <a:lnTo>
                      <a:pt x="1034" y="1430"/>
                    </a:lnTo>
                    <a:lnTo>
                      <a:pt x="1028" y="1450"/>
                    </a:lnTo>
                    <a:lnTo>
                      <a:pt x="1023" y="1464"/>
                    </a:lnTo>
                    <a:lnTo>
                      <a:pt x="1017" y="1473"/>
                    </a:lnTo>
                    <a:lnTo>
                      <a:pt x="1012" y="1477"/>
                    </a:lnTo>
                    <a:lnTo>
                      <a:pt x="1010" y="1480"/>
                    </a:lnTo>
                    <a:lnTo>
                      <a:pt x="1016" y="1477"/>
                    </a:lnTo>
                    <a:lnTo>
                      <a:pt x="987" y="1482"/>
                    </a:lnTo>
                    <a:lnTo>
                      <a:pt x="958" y="1483"/>
                    </a:lnTo>
                    <a:lnTo>
                      <a:pt x="929" y="1479"/>
                    </a:lnTo>
                    <a:lnTo>
                      <a:pt x="900" y="1471"/>
                    </a:lnTo>
                    <a:lnTo>
                      <a:pt x="870" y="1460"/>
                    </a:lnTo>
                    <a:lnTo>
                      <a:pt x="840" y="1447"/>
                    </a:lnTo>
                    <a:lnTo>
                      <a:pt x="810" y="1430"/>
                    </a:lnTo>
                    <a:lnTo>
                      <a:pt x="781" y="1409"/>
                    </a:lnTo>
                    <a:lnTo>
                      <a:pt x="751" y="1387"/>
                    </a:lnTo>
                    <a:lnTo>
                      <a:pt x="722" y="1363"/>
                    </a:lnTo>
                    <a:lnTo>
                      <a:pt x="694" y="1337"/>
                    </a:lnTo>
                    <a:lnTo>
                      <a:pt x="665" y="1308"/>
                    </a:lnTo>
                    <a:lnTo>
                      <a:pt x="637" y="1280"/>
                    </a:lnTo>
                    <a:lnTo>
                      <a:pt x="610" y="1250"/>
                    </a:lnTo>
                    <a:lnTo>
                      <a:pt x="583" y="1219"/>
                    </a:lnTo>
                    <a:lnTo>
                      <a:pt x="558" y="1187"/>
                    </a:lnTo>
                    <a:lnTo>
                      <a:pt x="532" y="1155"/>
                    </a:lnTo>
                    <a:lnTo>
                      <a:pt x="509" y="1123"/>
                    </a:lnTo>
                    <a:lnTo>
                      <a:pt x="485" y="1093"/>
                    </a:lnTo>
                    <a:lnTo>
                      <a:pt x="464" y="1062"/>
                    </a:lnTo>
                    <a:lnTo>
                      <a:pt x="443" y="1031"/>
                    </a:lnTo>
                    <a:lnTo>
                      <a:pt x="424" y="1002"/>
                    </a:lnTo>
                    <a:lnTo>
                      <a:pt x="406" y="975"/>
                    </a:lnTo>
                    <a:lnTo>
                      <a:pt x="390" y="949"/>
                    </a:lnTo>
                    <a:lnTo>
                      <a:pt x="375" y="926"/>
                    </a:lnTo>
                    <a:lnTo>
                      <a:pt x="361" y="903"/>
                    </a:lnTo>
                    <a:lnTo>
                      <a:pt x="350" y="884"/>
                    </a:lnTo>
                    <a:lnTo>
                      <a:pt x="341" y="868"/>
                    </a:lnTo>
                    <a:lnTo>
                      <a:pt x="332" y="855"/>
                    </a:lnTo>
                    <a:lnTo>
                      <a:pt x="327" y="845"/>
                    </a:lnTo>
                    <a:lnTo>
                      <a:pt x="323" y="839"/>
                    </a:lnTo>
                    <a:lnTo>
                      <a:pt x="322" y="835"/>
                    </a:lnTo>
                    <a:lnTo>
                      <a:pt x="272" y="743"/>
                    </a:lnTo>
                    <a:lnTo>
                      <a:pt x="227" y="658"/>
                    </a:lnTo>
                    <a:lnTo>
                      <a:pt x="188" y="580"/>
                    </a:lnTo>
                    <a:lnTo>
                      <a:pt x="155" y="508"/>
                    </a:lnTo>
                    <a:lnTo>
                      <a:pt x="127" y="443"/>
                    </a:lnTo>
                    <a:lnTo>
                      <a:pt x="104" y="385"/>
                    </a:lnTo>
                    <a:lnTo>
                      <a:pt x="84" y="333"/>
                    </a:lnTo>
                    <a:lnTo>
                      <a:pt x="69" y="285"/>
                    </a:lnTo>
                    <a:lnTo>
                      <a:pt x="57" y="243"/>
                    </a:lnTo>
                    <a:lnTo>
                      <a:pt x="49" y="206"/>
                    </a:lnTo>
                    <a:lnTo>
                      <a:pt x="43" y="173"/>
                    </a:lnTo>
                    <a:lnTo>
                      <a:pt x="40" y="146"/>
                    </a:lnTo>
                    <a:lnTo>
                      <a:pt x="39" y="121"/>
                    </a:lnTo>
                    <a:lnTo>
                      <a:pt x="40" y="101"/>
                    </a:lnTo>
                    <a:lnTo>
                      <a:pt x="42" y="84"/>
                    </a:lnTo>
                    <a:lnTo>
                      <a:pt x="45" y="70"/>
                    </a:lnTo>
                    <a:lnTo>
                      <a:pt x="51" y="56"/>
                    </a:lnTo>
                    <a:lnTo>
                      <a:pt x="56" y="48"/>
                    </a:lnTo>
                    <a:lnTo>
                      <a:pt x="60" y="43"/>
                    </a:lnTo>
                    <a:lnTo>
                      <a:pt x="62" y="42"/>
                    </a:lnTo>
                    <a:lnTo>
                      <a:pt x="83" y="39"/>
                    </a:lnTo>
                    <a:lnTo>
                      <a:pt x="109" y="45"/>
                    </a:lnTo>
                    <a:lnTo>
                      <a:pt x="141" y="58"/>
                    </a:lnTo>
                    <a:lnTo>
                      <a:pt x="176" y="80"/>
                    </a:lnTo>
                    <a:lnTo>
                      <a:pt x="217" y="108"/>
                    </a:lnTo>
                    <a:lnTo>
                      <a:pt x="259" y="143"/>
                    </a:lnTo>
                    <a:lnTo>
                      <a:pt x="305" y="183"/>
                    </a:lnTo>
                    <a:lnTo>
                      <a:pt x="351" y="226"/>
                    </a:lnTo>
                    <a:lnTo>
                      <a:pt x="400" y="274"/>
                    </a:lnTo>
                    <a:lnTo>
                      <a:pt x="449" y="324"/>
                    </a:lnTo>
                    <a:lnTo>
                      <a:pt x="498" y="375"/>
                    </a:lnTo>
                    <a:lnTo>
                      <a:pt x="547" y="428"/>
                    </a:lnTo>
                    <a:lnTo>
                      <a:pt x="594" y="481"/>
                    </a:lnTo>
                    <a:lnTo>
                      <a:pt x="639" y="534"/>
                    </a:lnTo>
                    <a:lnTo>
                      <a:pt x="682" y="585"/>
                    </a:lnTo>
                    <a:lnTo>
                      <a:pt x="721" y="633"/>
                    </a:lnTo>
                    <a:lnTo>
                      <a:pt x="741" y="6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4"/>
              <p:cNvSpPr>
                <a:spLocks/>
              </p:cNvSpPr>
              <p:nvPr/>
            </p:nvSpPr>
            <p:spPr bwMode="auto">
              <a:xfrm>
                <a:off x="4656" y="1761"/>
                <a:ext cx="198" cy="43"/>
              </a:xfrm>
              <a:custGeom>
                <a:avLst/>
                <a:gdLst>
                  <a:gd name="T0" fmla="*/ 62 w 594"/>
                  <a:gd name="T1" fmla="*/ 11 h 130"/>
                  <a:gd name="T2" fmla="*/ 1 w 594"/>
                  <a:gd name="T3" fmla="*/ 0 h 130"/>
                  <a:gd name="T4" fmla="*/ 0 w 594"/>
                  <a:gd name="T5" fmla="*/ 4 h 130"/>
                  <a:gd name="T6" fmla="*/ 66 w 594"/>
                  <a:gd name="T7" fmla="*/ 14 h 130"/>
                  <a:gd name="T8" fmla="*/ 62 w 594"/>
                  <a:gd name="T9" fmla="*/ 11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30"/>
                  <a:gd name="T17" fmla="*/ 594 w 594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30">
                    <a:moveTo>
                      <a:pt x="556" y="103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594" y="130"/>
                    </a:lnTo>
                    <a:lnTo>
                      <a:pt x="556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5"/>
              <p:cNvSpPr>
                <a:spLocks/>
              </p:cNvSpPr>
              <p:nvPr/>
            </p:nvSpPr>
            <p:spPr bwMode="auto">
              <a:xfrm>
                <a:off x="4772" y="1799"/>
                <a:ext cx="82" cy="101"/>
              </a:xfrm>
              <a:custGeom>
                <a:avLst/>
                <a:gdLst>
                  <a:gd name="T0" fmla="*/ 2 w 245"/>
                  <a:gd name="T1" fmla="*/ 34 h 303"/>
                  <a:gd name="T2" fmla="*/ 27 w 245"/>
                  <a:gd name="T3" fmla="*/ 3 h 303"/>
                  <a:gd name="T4" fmla="*/ 27 w 245"/>
                  <a:gd name="T5" fmla="*/ 0 h 303"/>
                  <a:gd name="T6" fmla="*/ 0 w 245"/>
                  <a:gd name="T7" fmla="*/ 32 h 303"/>
                  <a:gd name="T8" fmla="*/ 2 w 245"/>
                  <a:gd name="T9" fmla="*/ 34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303"/>
                  <a:gd name="T17" fmla="*/ 245 w 24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303">
                    <a:moveTo>
                      <a:pt x="20" y="303"/>
                    </a:moveTo>
                    <a:lnTo>
                      <a:pt x="245" y="29"/>
                    </a:lnTo>
                    <a:lnTo>
                      <a:pt x="238" y="0"/>
                    </a:lnTo>
                    <a:lnTo>
                      <a:pt x="0" y="290"/>
                    </a:lnTo>
                    <a:lnTo>
                      <a:pt x="20" y="3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06"/>
              <p:cNvSpPr>
                <a:spLocks/>
              </p:cNvSpPr>
              <p:nvPr/>
            </p:nvSpPr>
            <p:spPr bwMode="auto">
              <a:xfrm>
                <a:off x="4800" y="1804"/>
                <a:ext cx="57" cy="207"/>
              </a:xfrm>
              <a:custGeom>
                <a:avLst/>
                <a:gdLst>
                  <a:gd name="T0" fmla="*/ 3 w 169"/>
                  <a:gd name="T1" fmla="*/ 69 h 622"/>
                  <a:gd name="T2" fmla="*/ 19 w 169"/>
                  <a:gd name="T3" fmla="*/ 3 h 622"/>
                  <a:gd name="T4" fmla="*/ 19 w 169"/>
                  <a:gd name="T5" fmla="*/ 0 h 622"/>
                  <a:gd name="T6" fmla="*/ 0 w 169"/>
                  <a:gd name="T7" fmla="*/ 66 h 622"/>
                  <a:gd name="T8" fmla="*/ 3 w 169"/>
                  <a:gd name="T9" fmla="*/ 6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22"/>
                  <a:gd name="T17" fmla="*/ 169 w 169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22">
                    <a:moveTo>
                      <a:pt x="30" y="622"/>
                    </a:moveTo>
                    <a:lnTo>
                      <a:pt x="169" y="31"/>
                    </a:lnTo>
                    <a:lnTo>
                      <a:pt x="162" y="0"/>
                    </a:lnTo>
                    <a:lnTo>
                      <a:pt x="0" y="596"/>
                    </a:lnTo>
                    <a:lnTo>
                      <a:pt x="30" y="6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07"/>
              <p:cNvSpPr>
                <a:spLocks/>
              </p:cNvSpPr>
              <p:nvPr/>
            </p:nvSpPr>
            <p:spPr bwMode="auto">
              <a:xfrm>
                <a:off x="4620" y="1643"/>
                <a:ext cx="173" cy="146"/>
              </a:xfrm>
              <a:custGeom>
                <a:avLst/>
                <a:gdLst>
                  <a:gd name="T0" fmla="*/ 58 w 520"/>
                  <a:gd name="T1" fmla="*/ 49 h 439"/>
                  <a:gd name="T2" fmla="*/ 57 w 520"/>
                  <a:gd name="T3" fmla="*/ 48 h 439"/>
                  <a:gd name="T4" fmla="*/ 56 w 520"/>
                  <a:gd name="T5" fmla="*/ 46 h 439"/>
                  <a:gd name="T6" fmla="*/ 54 w 520"/>
                  <a:gd name="T7" fmla="*/ 44 h 439"/>
                  <a:gd name="T8" fmla="*/ 52 w 520"/>
                  <a:gd name="T9" fmla="*/ 41 h 439"/>
                  <a:gd name="T10" fmla="*/ 49 w 520"/>
                  <a:gd name="T11" fmla="*/ 38 h 439"/>
                  <a:gd name="T12" fmla="*/ 46 w 520"/>
                  <a:gd name="T13" fmla="*/ 34 h 439"/>
                  <a:gd name="T14" fmla="*/ 42 w 520"/>
                  <a:gd name="T15" fmla="*/ 30 h 439"/>
                  <a:gd name="T16" fmla="*/ 38 w 520"/>
                  <a:gd name="T17" fmla="*/ 26 h 439"/>
                  <a:gd name="T18" fmla="*/ 34 w 520"/>
                  <a:gd name="T19" fmla="*/ 22 h 439"/>
                  <a:gd name="T20" fmla="*/ 29 w 520"/>
                  <a:gd name="T21" fmla="*/ 18 h 439"/>
                  <a:gd name="T22" fmla="*/ 25 w 520"/>
                  <a:gd name="T23" fmla="*/ 14 h 439"/>
                  <a:gd name="T24" fmla="*/ 20 w 520"/>
                  <a:gd name="T25" fmla="*/ 10 h 439"/>
                  <a:gd name="T26" fmla="*/ 15 w 520"/>
                  <a:gd name="T27" fmla="*/ 7 h 439"/>
                  <a:gd name="T28" fmla="*/ 10 w 520"/>
                  <a:gd name="T29" fmla="*/ 4 h 439"/>
                  <a:gd name="T30" fmla="*/ 5 w 520"/>
                  <a:gd name="T31" fmla="*/ 2 h 439"/>
                  <a:gd name="T32" fmla="*/ 0 w 520"/>
                  <a:gd name="T33" fmla="*/ 0 h 439"/>
                  <a:gd name="T34" fmla="*/ 0 w 520"/>
                  <a:gd name="T35" fmla="*/ 2 h 439"/>
                  <a:gd name="T36" fmla="*/ 5 w 520"/>
                  <a:gd name="T37" fmla="*/ 4 h 439"/>
                  <a:gd name="T38" fmla="*/ 9 w 520"/>
                  <a:gd name="T39" fmla="*/ 6 h 439"/>
                  <a:gd name="T40" fmla="*/ 14 w 520"/>
                  <a:gd name="T41" fmla="*/ 9 h 439"/>
                  <a:gd name="T42" fmla="*/ 19 w 520"/>
                  <a:gd name="T43" fmla="*/ 12 h 439"/>
                  <a:gd name="T44" fmla="*/ 23 w 520"/>
                  <a:gd name="T45" fmla="*/ 15 h 439"/>
                  <a:gd name="T46" fmla="*/ 28 w 520"/>
                  <a:gd name="T47" fmla="*/ 19 h 439"/>
                  <a:gd name="T48" fmla="*/ 32 w 520"/>
                  <a:gd name="T49" fmla="*/ 23 h 439"/>
                  <a:gd name="T50" fmla="*/ 36 w 520"/>
                  <a:gd name="T51" fmla="*/ 27 h 439"/>
                  <a:gd name="T52" fmla="*/ 40 w 520"/>
                  <a:gd name="T53" fmla="*/ 31 h 439"/>
                  <a:gd name="T54" fmla="*/ 43 w 520"/>
                  <a:gd name="T55" fmla="*/ 35 h 439"/>
                  <a:gd name="T56" fmla="*/ 47 w 520"/>
                  <a:gd name="T57" fmla="*/ 39 h 439"/>
                  <a:gd name="T58" fmla="*/ 49 w 520"/>
                  <a:gd name="T59" fmla="*/ 42 h 439"/>
                  <a:gd name="T60" fmla="*/ 51 w 520"/>
                  <a:gd name="T61" fmla="*/ 44 h 439"/>
                  <a:gd name="T62" fmla="*/ 53 w 520"/>
                  <a:gd name="T63" fmla="*/ 46 h 439"/>
                  <a:gd name="T64" fmla="*/ 54 w 520"/>
                  <a:gd name="T65" fmla="*/ 48 h 439"/>
                  <a:gd name="T66" fmla="*/ 54 w 520"/>
                  <a:gd name="T67" fmla="*/ 48 h 439"/>
                  <a:gd name="T68" fmla="*/ 58 w 520"/>
                  <a:gd name="T69" fmla="*/ 49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0"/>
                  <a:gd name="T106" fmla="*/ 0 h 439"/>
                  <a:gd name="T107" fmla="*/ 520 w 520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0" h="439">
                    <a:moveTo>
                      <a:pt x="520" y="439"/>
                    </a:moveTo>
                    <a:lnTo>
                      <a:pt x="515" y="433"/>
                    </a:lnTo>
                    <a:lnTo>
                      <a:pt x="505" y="418"/>
                    </a:lnTo>
                    <a:lnTo>
                      <a:pt x="489" y="398"/>
                    </a:lnTo>
                    <a:lnTo>
                      <a:pt x="467" y="372"/>
                    </a:lnTo>
                    <a:lnTo>
                      <a:pt x="442" y="342"/>
                    </a:lnTo>
                    <a:lnTo>
                      <a:pt x="413" y="308"/>
                    </a:lnTo>
                    <a:lnTo>
                      <a:pt x="380" y="273"/>
                    </a:lnTo>
                    <a:lnTo>
                      <a:pt x="344" y="236"/>
                    </a:lnTo>
                    <a:lnTo>
                      <a:pt x="306" y="198"/>
                    </a:lnTo>
                    <a:lnTo>
                      <a:pt x="265" y="160"/>
                    </a:lnTo>
                    <a:lnTo>
                      <a:pt x="223" y="125"/>
                    </a:lnTo>
                    <a:lnTo>
                      <a:pt x="178" y="91"/>
                    </a:lnTo>
                    <a:lnTo>
                      <a:pt x="134" y="62"/>
                    </a:lnTo>
                    <a:lnTo>
                      <a:pt x="89" y="35"/>
                    </a:lnTo>
                    <a:lnTo>
                      <a:pt x="44" y="15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32"/>
                    </a:lnTo>
                    <a:lnTo>
                      <a:pt x="84" y="52"/>
                    </a:lnTo>
                    <a:lnTo>
                      <a:pt x="127" y="78"/>
                    </a:lnTo>
                    <a:lnTo>
                      <a:pt x="170" y="107"/>
                    </a:lnTo>
                    <a:lnTo>
                      <a:pt x="211" y="139"/>
                    </a:lnTo>
                    <a:lnTo>
                      <a:pt x="252" y="174"/>
                    </a:lnTo>
                    <a:lnTo>
                      <a:pt x="290" y="210"/>
                    </a:lnTo>
                    <a:lnTo>
                      <a:pt x="327" y="248"/>
                    </a:lnTo>
                    <a:lnTo>
                      <a:pt x="361" y="283"/>
                    </a:lnTo>
                    <a:lnTo>
                      <a:pt x="392" y="318"/>
                    </a:lnTo>
                    <a:lnTo>
                      <a:pt x="420" y="349"/>
                    </a:lnTo>
                    <a:lnTo>
                      <a:pt x="444" y="377"/>
                    </a:lnTo>
                    <a:lnTo>
                      <a:pt x="463" y="401"/>
                    </a:lnTo>
                    <a:lnTo>
                      <a:pt x="478" y="419"/>
                    </a:lnTo>
                    <a:lnTo>
                      <a:pt x="488" y="432"/>
                    </a:lnTo>
                    <a:lnTo>
                      <a:pt x="491" y="436"/>
                    </a:lnTo>
                    <a:lnTo>
                      <a:pt x="520" y="4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8"/>
              <p:cNvSpPr>
                <a:spLocks/>
              </p:cNvSpPr>
              <p:nvPr/>
            </p:nvSpPr>
            <p:spPr bwMode="auto">
              <a:xfrm>
                <a:off x="4635" y="1700"/>
                <a:ext cx="116" cy="82"/>
              </a:xfrm>
              <a:custGeom>
                <a:avLst/>
                <a:gdLst>
                  <a:gd name="T0" fmla="*/ 39 w 346"/>
                  <a:gd name="T1" fmla="*/ 26 h 246"/>
                  <a:gd name="T2" fmla="*/ 39 w 346"/>
                  <a:gd name="T3" fmla="*/ 26 h 246"/>
                  <a:gd name="T4" fmla="*/ 38 w 346"/>
                  <a:gd name="T5" fmla="*/ 25 h 246"/>
                  <a:gd name="T6" fmla="*/ 37 w 346"/>
                  <a:gd name="T7" fmla="*/ 24 h 246"/>
                  <a:gd name="T8" fmla="*/ 36 w 346"/>
                  <a:gd name="T9" fmla="*/ 22 h 246"/>
                  <a:gd name="T10" fmla="*/ 34 w 346"/>
                  <a:gd name="T11" fmla="*/ 20 h 246"/>
                  <a:gd name="T12" fmla="*/ 32 w 346"/>
                  <a:gd name="T13" fmla="*/ 18 h 246"/>
                  <a:gd name="T14" fmla="*/ 30 w 346"/>
                  <a:gd name="T15" fmla="*/ 16 h 246"/>
                  <a:gd name="T16" fmla="*/ 27 w 346"/>
                  <a:gd name="T17" fmla="*/ 13 h 246"/>
                  <a:gd name="T18" fmla="*/ 24 w 346"/>
                  <a:gd name="T19" fmla="*/ 11 h 246"/>
                  <a:gd name="T20" fmla="*/ 21 w 346"/>
                  <a:gd name="T21" fmla="*/ 9 h 246"/>
                  <a:gd name="T22" fmla="*/ 18 w 346"/>
                  <a:gd name="T23" fmla="*/ 7 h 246"/>
                  <a:gd name="T24" fmla="*/ 15 w 346"/>
                  <a:gd name="T25" fmla="*/ 5 h 246"/>
                  <a:gd name="T26" fmla="*/ 12 w 346"/>
                  <a:gd name="T27" fmla="*/ 3 h 246"/>
                  <a:gd name="T28" fmla="*/ 8 w 346"/>
                  <a:gd name="T29" fmla="*/ 2 h 246"/>
                  <a:gd name="T30" fmla="*/ 4 w 346"/>
                  <a:gd name="T31" fmla="*/ 0 h 246"/>
                  <a:gd name="T32" fmla="*/ 0 w 346"/>
                  <a:gd name="T33" fmla="*/ 0 h 246"/>
                  <a:gd name="T34" fmla="*/ 1 w 346"/>
                  <a:gd name="T35" fmla="*/ 3 h 246"/>
                  <a:gd name="T36" fmla="*/ 4 w 346"/>
                  <a:gd name="T37" fmla="*/ 4 h 246"/>
                  <a:gd name="T38" fmla="*/ 8 w 346"/>
                  <a:gd name="T39" fmla="*/ 5 h 246"/>
                  <a:gd name="T40" fmla="*/ 11 w 346"/>
                  <a:gd name="T41" fmla="*/ 6 h 246"/>
                  <a:gd name="T42" fmla="*/ 15 w 346"/>
                  <a:gd name="T43" fmla="*/ 8 h 246"/>
                  <a:gd name="T44" fmla="*/ 18 w 346"/>
                  <a:gd name="T45" fmla="*/ 9 h 246"/>
                  <a:gd name="T46" fmla="*/ 21 w 346"/>
                  <a:gd name="T47" fmla="*/ 11 h 246"/>
                  <a:gd name="T48" fmla="*/ 23 w 346"/>
                  <a:gd name="T49" fmla="*/ 13 h 246"/>
                  <a:gd name="T50" fmla="*/ 26 w 346"/>
                  <a:gd name="T51" fmla="*/ 16 h 246"/>
                  <a:gd name="T52" fmla="*/ 28 w 346"/>
                  <a:gd name="T53" fmla="*/ 18 h 246"/>
                  <a:gd name="T54" fmla="*/ 30 w 346"/>
                  <a:gd name="T55" fmla="*/ 20 h 246"/>
                  <a:gd name="T56" fmla="*/ 32 w 346"/>
                  <a:gd name="T57" fmla="*/ 22 h 246"/>
                  <a:gd name="T58" fmla="*/ 34 w 346"/>
                  <a:gd name="T59" fmla="*/ 24 h 246"/>
                  <a:gd name="T60" fmla="*/ 35 w 346"/>
                  <a:gd name="T61" fmla="*/ 25 h 246"/>
                  <a:gd name="T62" fmla="*/ 36 w 346"/>
                  <a:gd name="T63" fmla="*/ 26 h 246"/>
                  <a:gd name="T64" fmla="*/ 36 w 346"/>
                  <a:gd name="T65" fmla="*/ 27 h 246"/>
                  <a:gd name="T66" fmla="*/ 37 w 346"/>
                  <a:gd name="T67" fmla="*/ 27 h 246"/>
                  <a:gd name="T68" fmla="*/ 39 w 346"/>
                  <a:gd name="T69" fmla="*/ 26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6"/>
                  <a:gd name="T106" fmla="*/ 0 h 246"/>
                  <a:gd name="T107" fmla="*/ 346 w 346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6" h="246">
                    <a:moveTo>
                      <a:pt x="346" y="238"/>
                    </a:moveTo>
                    <a:lnTo>
                      <a:pt x="344" y="234"/>
                    </a:lnTo>
                    <a:lnTo>
                      <a:pt x="337" y="227"/>
                    </a:lnTo>
                    <a:lnTo>
                      <a:pt x="329" y="214"/>
                    </a:lnTo>
                    <a:lnTo>
                      <a:pt x="316" y="199"/>
                    </a:lnTo>
                    <a:lnTo>
                      <a:pt x="302" y="182"/>
                    </a:lnTo>
                    <a:lnTo>
                      <a:pt x="284" y="163"/>
                    </a:lnTo>
                    <a:lnTo>
                      <a:pt x="265" y="141"/>
                    </a:lnTo>
                    <a:lnTo>
                      <a:pt x="243" y="120"/>
                    </a:lnTo>
                    <a:lnTo>
                      <a:pt x="218" y="100"/>
                    </a:lnTo>
                    <a:lnTo>
                      <a:pt x="192" y="79"/>
                    </a:lnTo>
                    <a:lnTo>
                      <a:pt x="164" y="60"/>
                    </a:lnTo>
                    <a:lnTo>
                      <a:pt x="134" y="42"/>
                    </a:lnTo>
                    <a:lnTo>
                      <a:pt x="103" y="26"/>
                    </a:lnTo>
                    <a:lnTo>
                      <a:pt x="70" y="14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8" y="29"/>
                    </a:lnTo>
                    <a:lnTo>
                      <a:pt x="40" y="33"/>
                    </a:lnTo>
                    <a:lnTo>
                      <a:pt x="72" y="42"/>
                    </a:lnTo>
                    <a:lnTo>
                      <a:pt x="102" y="53"/>
                    </a:lnTo>
                    <a:lnTo>
                      <a:pt x="130" y="68"/>
                    </a:lnTo>
                    <a:lnTo>
                      <a:pt x="158" y="84"/>
                    </a:lnTo>
                    <a:lnTo>
                      <a:pt x="184" y="102"/>
                    </a:lnTo>
                    <a:lnTo>
                      <a:pt x="209" y="121"/>
                    </a:lnTo>
                    <a:lnTo>
                      <a:pt x="231" y="141"/>
                    </a:lnTo>
                    <a:lnTo>
                      <a:pt x="251" y="161"/>
                    </a:lnTo>
                    <a:lnTo>
                      <a:pt x="269" y="180"/>
                    </a:lnTo>
                    <a:lnTo>
                      <a:pt x="285" y="197"/>
                    </a:lnTo>
                    <a:lnTo>
                      <a:pt x="299" y="213"/>
                    </a:lnTo>
                    <a:lnTo>
                      <a:pt x="310" y="225"/>
                    </a:lnTo>
                    <a:lnTo>
                      <a:pt x="317" y="236"/>
                    </a:lnTo>
                    <a:lnTo>
                      <a:pt x="323" y="244"/>
                    </a:lnTo>
                    <a:lnTo>
                      <a:pt x="325" y="246"/>
                    </a:lnTo>
                    <a:lnTo>
                      <a:pt x="346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09"/>
              <p:cNvSpPr>
                <a:spLocks/>
              </p:cNvSpPr>
              <p:nvPr/>
            </p:nvSpPr>
            <p:spPr bwMode="auto">
              <a:xfrm>
                <a:off x="4647" y="1740"/>
                <a:ext cx="64" cy="34"/>
              </a:xfrm>
              <a:custGeom>
                <a:avLst/>
                <a:gdLst>
                  <a:gd name="T0" fmla="*/ 21 w 191"/>
                  <a:gd name="T1" fmla="*/ 12 h 100"/>
                  <a:gd name="T2" fmla="*/ 21 w 191"/>
                  <a:gd name="T3" fmla="*/ 11 h 100"/>
                  <a:gd name="T4" fmla="*/ 21 w 191"/>
                  <a:gd name="T5" fmla="*/ 11 h 100"/>
                  <a:gd name="T6" fmla="*/ 20 w 191"/>
                  <a:gd name="T7" fmla="*/ 10 h 100"/>
                  <a:gd name="T8" fmla="*/ 20 w 191"/>
                  <a:gd name="T9" fmla="*/ 9 h 100"/>
                  <a:gd name="T10" fmla="*/ 19 w 191"/>
                  <a:gd name="T11" fmla="*/ 8 h 100"/>
                  <a:gd name="T12" fmla="*/ 18 w 191"/>
                  <a:gd name="T13" fmla="*/ 7 h 100"/>
                  <a:gd name="T14" fmla="*/ 17 w 191"/>
                  <a:gd name="T15" fmla="*/ 6 h 100"/>
                  <a:gd name="T16" fmla="*/ 16 w 191"/>
                  <a:gd name="T17" fmla="*/ 5 h 100"/>
                  <a:gd name="T18" fmla="*/ 14 w 191"/>
                  <a:gd name="T19" fmla="*/ 4 h 100"/>
                  <a:gd name="T20" fmla="*/ 13 w 191"/>
                  <a:gd name="T21" fmla="*/ 3 h 100"/>
                  <a:gd name="T22" fmla="*/ 11 w 191"/>
                  <a:gd name="T23" fmla="*/ 2 h 100"/>
                  <a:gd name="T24" fmla="*/ 9 w 191"/>
                  <a:gd name="T25" fmla="*/ 1 h 100"/>
                  <a:gd name="T26" fmla="*/ 7 w 191"/>
                  <a:gd name="T27" fmla="*/ 1 h 100"/>
                  <a:gd name="T28" fmla="*/ 5 w 191"/>
                  <a:gd name="T29" fmla="*/ 0 h 100"/>
                  <a:gd name="T30" fmla="*/ 2 w 191"/>
                  <a:gd name="T31" fmla="*/ 0 h 100"/>
                  <a:gd name="T32" fmla="*/ 0 w 191"/>
                  <a:gd name="T33" fmla="*/ 0 h 100"/>
                  <a:gd name="T34" fmla="*/ 1 w 191"/>
                  <a:gd name="T35" fmla="*/ 3 h 100"/>
                  <a:gd name="T36" fmla="*/ 5 w 191"/>
                  <a:gd name="T37" fmla="*/ 3 h 100"/>
                  <a:gd name="T38" fmla="*/ 8 w 191"/>
                  <a:gd name="T39" fmla="*/ 3 h 100"/>
                  <a:gd name="T40" fmla="*/ 11 w 191"/>
                  <a:gd name="T41" fmla="*/ 5 h 100"/>
                  <a:gd name="T42" fmla="*/ 14 w 191"/>
                  <a:gd name="T43" fmla="*/ 6 h 100"/>
                  <a:gd name="T44" fmla="*/ 16 w 191"/>
                  <a:gd name="T45" fmla="*/ 8 h 100"/>
                  <a:gd name="T46" fmla="*/ 17 w 191"/>
                  <a:gd name="T47" fmla="*/ 10 h 100"/>
                  <a:gd name="T48" fmla="*/ 18 w 191"/>
                  <a:gd name="T49" fmla="*/ 11 h 100"/>
                  <a:gd name="T50" fmla="*/ 19 w 191"/>
                  <a:gd name="T51" fmla="*/ 12 h 100"/>
                  <a:gd name="T52" fmla="*/ 21 w 191"/>
                  <a:gd name="T53" fmla="*/ 12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1"/>
                  <a:gd name="T82" fmla="*/ 0 h 100"/>
                  <a:gd name="T83" fmla="*/ 191 w 191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1" h="100">
                    <a:moveTo>
                      <a:pt x="191" y="100"/>
                    </a:moveTo>
                    <a:lnTo>
                      <a:pt x="190" y="98"/>
                    </a:lnTo>
                    <a:lnTo>
                      <a:pt x="187" y="94"/>
                    </a:lnTo>
                    <a:lnTo>
                      <a:pt x="183" y="87"/>
                    </a:lnTo>
                    <a:lnTo>
                      <a:pt x="177" y="80"/>
                    </a:lnTo>
                    <a:lnTo>
                      <a:pt x="171" y="72"/>
                    </a:lnTo>
                    <a:lnTo>
                      <a:pt x="162" y="62"/>
                    </a:lnTo>
                    <a:lnTo>
                      <a:pt x="153" y="52"/>
                    </a:lnTo>
                    <a:lnTo>
                      <a:pt x="141" y="43"/>
                    </a:lnTo>
                    <a:lnTo>
                      <a:pt x="128" y="33"/>
                    </a:lnTo>
                    <a:lnTo>
                      <a:pt x="114" y="25"/>
                    </a:lnTo>
                    <a:lnTo>
                      <a:pt x="98" y="16"/>
                    </a:lnTo>
                    <a:lnTo>
                      <a:pt x="81" y="9"/>
                    </a:lnTo>
                    <a:lnTo>
                      <a:pt x="63" y="5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9" y="24"/>
                    </a:lnTo>
                    <a:lnTo>
                      <a:pt x="44" y="23"/>
                    </a:lnTo>
                    <a:lnTo>
                      <a:pt x="75" y="30"/>
                    </a:lnTo>
                    <a:lnTo>
                      <a:pt x="102" y="41"/>
                    </a:lnTo>
                    <a:lnTo>
                      <a:pt x="124" y="56"/>
                    </a:lnTo>
                    <a:lnTo>
                      <a:pt x="142" y="70"/>
                    </a:lnTo>
                    <a:lnTo>
                      <a:pt x="155" y="84"/>
                    </a:lnTo>
                    <a:lnTo>
                      <a:pt x="163" y="95"/>
                    </a:lnTo>
                    <a:lnTo>
                      <a:pt x="166" y="100"/>
                    </a:lnTo>
                    <a:lnTo>
                      <a:pt x="191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10"/>
              <p:cNvSpPr>
                <a:spLocks/>
              </p:cNvSpPr>
              <p:nvPr/>
            </p:nvSpPr>
            <p:spPr bwMode="auto">
              <a:xfrm>
                <a:off x="4560" y="1610"/>
                <a:ext cx="173" cy="478"/>
              </a:xfrm>
              <a:custGeom>
                <a:avLst/>
                <a:gdLst>
                  <a:gd name="T0" fmla="*/ 17 w 520"/>
                  <a:gd name="T1" fmla="*/ 0 h 1432"/>
                  <a:gd name="T2" fmla="*/ 15 w 520"/>
                  <a:gd name="T3" fmla="*/ 1 h 1432"/>
                  <a:gd name="T4" fmla="*/ 12 w 520"/>
                  <a:gd name="T5" fmla="*/ 4 h 1432"/>
                  <a:gd name="T6" fmla="*/ 9 w 520"/>
                  <a:gd name="T7" fmla="*/ 8 h 1432"/>
                  <a:gd name="T8" fmla="*/ 6 w 520"/>
                  <a:gd name="T9" fmla="*/ 15 h 1432"/>
                  <a:gd name="T10" fmla="*/ 3 w 520"/>
                  <a:gd name="T11" fmla="*/ 25 h 1432"/>
                  <a:gd name="T12" fmla="*/ 1 w 520"/>
                  <a:gd name="T13" fmla="*/ 39 h 1432"/>
                  <a:gd name="T14" fmla="*/ 0 w 520"/>
                  <a:gd name="T15" fmla="*/ 56 h 1432"/>
                  <a:gd name="T16" fmla="*/ 0 w 520"/>
                  <a:gd name="T17" fmla="*/ 66 h 1432"/>
                  <a:gd name="T18" fmla="*/ 1 w 520"/>
                  <a:gd name="T19" fmla="*/ 67 h 1432"/>
                  <a:gd name="T20" fmla="*/ 1 w 520"/>
                  <a:gd name="T21" fmla="*/ 70 h 1432"/>
                  <a:gd name="T22" fmla="*/ 1 w 520"/>
                  <a:gd name="T23" fmla="*/ 76 h 1432"/>
                  <a:gd name="T24" fmla="*/ 3 w 520"/>
                  <a:gd name="T25" fmla="*/ 85 h 1432"/>
                  <a:gd name="T26" fmla="*/ 6 w 520"/>
                  <a:gd name="T27" fmla="*/ 96 h 1432"/>
                  <a:gd name="T28" fmla="*/ 11 w 520"/>
                  <a:gd name="T29" fmla="*/ 108 h 1432"/>
                  <a:gd name="T30" fmla="*/ 20 w 520"/>
                  <a:gd name="T31" fmla="*/ 123 h 1432"/>
                  <a:gd name="T32" fmla="*/ 31 w 520"/>
                  <a:gd name="T33" fmla="*/ 137 h 1432"/>
                  <a:gd name="T34" fmla="*/ 47 w 520"/>
                  <a:gd name="T35" fmla="*/ 152 h 1432"/>
                  <a:gd name="T36" fmla="*/ 58 w 520"/>
                  <a:gd name="T37" fmla="*/ 157 h 1432"/>
                  <a:gd name="T38" fmla="*/ 41 w 520"/>
                  <a:gd name="T39" fmla="*/ 143 h 1432"/>
                  <a:gd name="T40" fmla="*/ 28 w 520"/>
                  <a:gd name="T41" fmla="*/ 129 h 1432"/>
                  <a:gd name="T42" fmla="*/ 19 w 520"/>
                  <a:gd name="T43" fmla="*/ 115 h 1432"/>
                  <a:gd name="T44" fmla="*/ 13 w 520"/>
                  <a:gd name="T45" fmla="*/ 102 h 1432"/>
                  <a:gd name="T46" fmla="*/ 9 w 520"/>
                  <a:gd name="T47" fmla="*/ 90 h 1432"/>
                  <a:gd name="T48" fmla="*/ 6 w 520"/>
                  <a:gd name="T49" fmla="*/ 80 h 1432"/>
                  <a:gd name="T50" fmla="*/ 5 w 520"/>
                  <a:gd name="T51" fmla="*/ 72 h 1432"/>
                  <a:gd name="T52" fmla="*/ 5 w 520"/>
                  <a:gd name="T53" fmla="*/ 67 h 1432"/>
                  <a:gd name="T54" fmla="*/ 5 w 520"/>
                  <a:gd name="T55" fmla="*/ 67 h 1432"/>
                  <a:gd name="T56" fmla="*/ 5 w 520"/>
                  <a:gd name="T57" fmla="*/ 67 h 1432"/>
                  <a:gd name="T58" fmla="*/ 6 w 520"/>
                  <a:gd name="T59" fmla="*/ 34 h 1432"/>
                  <a:gd name="T60" fmla="*/ 11 w 520"/>
                  <a:gd name="T61" fmla="*/ 15 h 1432"/>
                  <a:gd name="T62" fmla="*/ 17 w 520"/>
                  <a:gd name="T63" fmla="*/ 6 h 1432"/>
                  <a:gd name="T64" fmla="*/ 19 w 520"/>
                  <a:gd name="T65" fmla="*/ 4 h 14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0"/>
                  <a:gd name="T100" fmla="*/ 0 h 1432"/>
                  <a:gd name="T101" fmla="*/ 520 w 520"/>
                  <a:gd name="T102" fmla="*/ 1432 h 14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0" h="1432">
                    <a:moveTo>
                      <a:pt x="156" y="0"/>
                    </a:moveTo>
                    <a:lnTo>
                      <a:pt x="153" y="1"/>
                    </a:lnTo>
                    <a:lnTo>
                      <a:pt x="147" y="5"/>
                    </a:lnTo>
                    <a:lnTo>
                      <a:pt x="137" y="12"/>
                    </a:lnTo>
                    <a:lnTo>
                      <a:pt x="126" y="21"/>
                    </a:lnTo>
                    <a:lnTo>
                      <a:pt x="112" y="35"/>
                    </a:lnTo>
                    <a:lnTo>
                      <a:pt x="98" y="53"/>
                    </a:lnTo>
                    <a:lnTo>
                      <a:pt x="82" y="76"/>
                    </a:lnTo>
                    <a:lnTo>
                      <a:pt x="67" y="104"/>
                    </a:lnTo>
                    <a:lnTo>
                      <a:pt x="52" y="138"/>
                    </a:lnTo>
                    <a:lnTo>
                      <a:pt x="37" y="180"/>
                    </a:lnTo>
                    <a:lnTo>
                      <a:pt x="26" y="228"/>
                    </a:lnTo>
                    <a:lnTo>
                      <a:pt x="15" y="283"/>
                    </a:lnTo>
                    <a:lnTo>
                      <a:pt x="7" y="347"/>
                    </a:lnTo>
                    <a:lnTo>
                      <a:pt x="1" y="420"/>
                    </a:lnTo>
                    <a:lnTo>
                      <a:pt x="0" y="502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6" y="600"/>
                    </a:lnTo>
                    <a:lnTo>
                      <a:pt x="7" y="604"/>
                    </a:lnTo>
                    <a:lnTo>
                      <a:pt x="8" y="606"/>
                    </a:lnTo>
                    <a:lnTo>
                      <a:pt x="8" y="625"/>
                    </a:lnTo>
                    <a:lnTo>
                      <a:pt x="9" y="650"/>
                    </a:lnTo>
                    <a:lnTo>
                      <a:pt x="12" y="682"/>
                    </a:lnTo>
                    <a:lnTo>
                      <a:pt x="16" y="719"/>
                    </a:lnTo>
                    <a:lnTo>
                      <a:pt x="25" y="761"/>
                    </a:lnTo>
                    <a:lnTo>
                      <a:pt x="36" y="808"/>
                    </a:lnTo>
                    <a:lnTo>
                      <a:pt x="52" y="860"/>
                    </a:lnTo>
                    <a:lnTo>
                      <a:pt x="74" y="915"/>
                    </a:lnTo>
                    <a:lnTo>
                      <a:pt x="101" y="974"/>
                    </a:lnTo>
                    <a:lnTo>
                      <a:pt x="134" y="1034"/>
                    </a:lnTo>
                    <a:lnTo>
                      <a:pt x="176" y="1098"/>
                    </a:lnTo>
                    <a:lnTo>
                      <a:pt x="224" y="1163"/>
                    </a:lnTo>
                    <a:lnTo>
                      <a:pt x="282" y="1230"/>
                    </a:lnTo>
                    <a:lnTo>
                      <a:pt x="349" y="1297"/>
                    </a:lnTo>
                    <a:lnTo>
                      <a:pt x="425" y="1365"/>
                    </a:lnTo>
                    <a:lnTo>
                      <a:pt x="513" y="1432"/>
                    </a:lnTo>
                    <a:lnTo>
                      <a:pt x="520" y="1411"/>
                    </a:lnTo>
                    <a:lnTo>
                      <a:pt x="440" y="1349"/>
                    </a:lnTo>
                    <a:lnTo>
                      <a:pt x="371" y="1286"/>
                    </a:lnTo>
                    <a:lnTo>
                      <a:pt x="309" y="1223"/>
                    </a:lnTo>
                    <a:lnTo>
                      <a:pt x="256" y="1159"/>
                    </a:lnTo>
                    <a:lnTo>
                      <a:pt x="212" y="1096"/>
                    </a:lnTo>
                    <a:lnTo>
                      <a:pt x="173" y="1034"/>
                    </a:lnTo>
                    <a:lnTo>
                      <a:pt x="142" y="974"/>
                    </a:lnTo>
                    <a:lnTo>
                      <a:pt x="115" y="915"/>
                    </a:lnTo>
                    <a:lnTo>
                      <a:pt x="95" y="861"/>
                    </a:lnTo>
                    <a:lnTo>
                      <a:pt x="79" y="809"/>
                    </a:lnTo>
                    <a:lnTo>
                      <a:pt x="66" y="761"/>
                    </a:lnTo>
                    <a:lnTo>
                      <a:pt x="58" y="719"/>
                    </a:lnTo>
                    <a:lnTo>
                      <a:pt x="52" y="682"/>
                    </a:lnTo>
                    <a:lnTo>
                      <a:pt x="49" y="650"/>
                    </a:lnTo>
                    <a:lnTo>
                      <a:pt x="47" y="624"/>
                    </a:lnTo>
                    <a:lnTo>
                      <a:pt x="47" y="606"/>
                    </a:lnTo>
                    <a:lnTo>
                      <a:pt x="47" y="605"/>
                    </a:lnTo>
                    <a:lnTo>
                      <a:pt x="47" y="604"/>
                    </a:lnTo>
                    <a:lnTo>
                      <a:pt x="47" y="603"/>
                    </a:lnTo>
                    <a:lnTo>
                      <a:pt x="47" y="602"/>
                    </a:lnTo>
                    <a:lnTo>
                      <a:pt x="45" y="439"/>
                    </a:lnTo>
                    <a:lnTo>
                      <a:pt x="57" y="310"/>
                    </a:lnTo>
                    <a:lnTo>
                      <a:pt x="76" y="211"/>
                    </a:lnTo>
                    <a:lnTo>
                      <a:pt x="100" y="137"/>
                    </a:lnTo>
                    <a:lnTo>
                      <a:pt x="126" y="87"/>
                    </a:lnTo>
                    <a:lnTo>
                      <a:pt x="149" y="57"/>
                    </a:lnTo>
                    <a:lnTo>
                      <a:pt x="166" y="41"/>
                    </a:lnTo>
                    <a:lnTo>
                      <a:pt x="173" y="3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11"/>
              <p:cNvSpPr>
                <a:spLocks/>
              </p:cNvSpPr>
              <p:nvPr/>
            </p:nvSpPr>
            <p:spPr bwMode="auto">
              <a:xfrm>
                <a:off x="4595" y="1687"/>
                <a:ext cx="32" cy="149"/>
              </a:xfrm>
              <a:custGeom>
                <a:avLst/>
                <a:gdLst>
                  <a:gd name="T0" fmla="*/ 11 w 97"/>
                  <a:gd name="T1" fmla="*/ 0 h 446"/>
                  <a:gd name="T2" fmla="*/ 10 w 97"/>
                  <a:gd name="T3" fmla="*/ 0 h 446"/>
                  <a:gd name="T4" fmla="*/ 9 w 97"/>
                  <a:gd name="T5" fmla="*/ 0 h 446"/>
                  <a:gd name="T6" fmla="*/ 8 w 97"/>
                  <a:gd name="T7" fmla="*/ 0 h 446"/>
                  <a:gd name="T8" fmla="*/ 7 w 97"/>
                  <a:gd name="T9" fmla="*/ 1 h 446"/>
                  <a:gd name="T10" fmla="*/ 6 w 97"/>
                  <a:gd name="T11" fmla="*/ 3 h 446"/>
                  <a:gd name="T12" fmla="*/ 4 w 97"/>
                  <a:gd name="T13" fmla="*/ 6 h 446"/>
                  <a:gd name="T14" fmla="*/ 3 w 97"/>
                  <a:gd name="T15" fmla="*/ 10 h 446"/>
                  <a:gd name="T16" fmla="*/ 2 w 97"/>
                  <a:gd name="T17" fmla="*/ 16 h 446"/>
                  <a:gd name="T18" fmla="*/ 1 w 97"/>
                  <a:gd name="T19" fmla="*/ 22 h 446"/>
                  <a:gd name="T20" fmla="*/ 1 w 97"/>
                  <a:gd name="T21" fmla="*/ 29 h 446"/>
                  <a:gd name="T22" fmla="*/ 0 w 97"/>
                  <a:gd name="T23" fmla="*/ 37 h 446"/>
                  <a:gd name="T24" fmla="*/ 0 w 97"/>
                  <a:gd name="T25" fmla="*/ 45 h 446"/>
                  <a:gd name="T26" fmla="*/ 3 w 97"/>
                  <a:gd name="T27" fmla="*/ 50 h 446"/>
                  <a:gd name="T28" fmla="*/ 3 w 97"/>
                  <a:gd name="T29" fmla="*/ 37 h 446"/>
                  <a:gd name="T30" fmla="*/ 4 w 97"/>
                  <a:gd name="T31" fmla="*/ 27 h 446"/>
                  <a:gd name="T32" fmla="*/ 5 w 97"/>
                  <a:gd name="T33" fmla="*/ 19 h 446"/>
                  <a:gd name="T34" fmla="*/ 7 w 97"/>
                  <a:gd name="T35" fmla="*/ 13 h 446"/>
                  <a:gd name="T36" fmla="*/ 8 w 97"/>
                  <a:gd name="T37" fmla="*/ 9 h 446"/>
                  <a:gd name="T38" fmla="*/ 9 w 97"/>
                  <a:gd name="T39" fmla="*/ 6 h 446"/>
                  <a:gd name="T40" fmla="*/ 10 w 97"/>
                  <a:gd name="T41" fmla="*/ 5 h 446"/>
                  <a:gd name="T42" fmla="*/ 11 w 97"/>
                  <a:gd name="T43" fmla="*/ 4 h 446"/>
                  <a:gd name="T44" fmla="*/ 11 w 97"/>
                  <a:gd name="T45" fmla="*/ 4 h 446"/>
                  <a:gd name="T46" fmla="*/ 10 w 97"/>
                  <a:gd name="T47" fmla="*/ 4 h 446"/>
                  <a:gd name="T48" fmla="*/ 10 w 97"/>
                  <a:gd name="T49" fmla="*/ 4 h 446"/>
                  <a:gd name="T50" fmla="*/ 10 w 97"/>
                  <a:gd name="T51" fmla="*/ 4 h 446"/>
                  <a:gd name="T52" fmla="*/ 11 w 97"/>
                  <a:gd name="T53" fmla="*/ 0 h 4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446"/>
                  <a:gd name="T83" fmla="*/ 97 w 97"/>
                  <a:gd name="T84" fmla="*/ 446 h 4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446">
                    <a:moveTo>
                      <a:pt x="97" y="0"/>
                    </a:moveTo>
                    <a:lnTo>
                      <a:pt x="93" y="0"/>
                    </a:lnTo>
                    <a:lnTo>
                      <a:pt x="85" y="0"/>
                    </a:lnTo>
                    <a:lnTo>
                      <a:pt x="77" y="4"/>
                    </a:lnTo>
                    <a:lnTo>
                      <a:pt x="67" y="10"/>
                    </a:lnTo>
                    <a:lnTo>
                      <a:pt x="53" y="30"/>
                    </a:lnTo>
                    <a:lnTo>
                      <a:pt x="39" y="57"/>
                    </a:lnTo>
                    <a:lnTo>
                      <a:pt x="27" y="94"/>
                    </a:lnTo>
                    <a:lnTo>
                      <a:pt x="17" y="140"/>
                    </a:lnTo>
                    <a:lnTo>
                      <a:pt x="10" y="194"/>
                    </a:lnTo>
                    <a:lnTo>
                      <a:pt x="5" y="257"/>
                    </a:lnTo>
                    <a:lnTo>
                      <a:pt x="2" y="328"/>
                    </a:lnTo>
                    <a:lnTo>
                      <a:pt x="0" y="407"/>
                    </a:lnTo>
                    <a:lnTo>
                      <a:pt x="28" y="446"/>
                    </a:lnTo>
                    <a:lnTo>
                      <a:pt x="31" y="330"/>
                    </a:lnTo>
                    <a:lnTo>
                      <a:pt x="39" y="238"/>
                    </a:lnTo>
                    <a:lnTo>
                      <a:pt x="49" y="167"/>
                    </a:lnTo>
                    <a:lnTo>
                      <a:pt x="62" y="115"/>
                    </a:lnTo>
                    <a:lnTo>
                      <a:pt x="74" y="77"/>
                    </a:lnTo>
                    <a:lnTo>
                      <a:pt x="85" y="54"/>
                    </a:lnTo>
                    <a:lnTo>
                      <a:pt x="93" y="42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4" y="39"/>
                    </a:lnTo>
                    <a:lnTo>
                      <a:pt x="92" y="3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2"/>
              <p:cNvSpPr>
                <a:spLocks/>
              </p:cNvSpPr>
              <p:nvPr/>
            </p:nvSpPr>
            <p:spPr bwMode="auto">
              <a:xfrm>
                <a:off x="4604" y="1730"/>
                <a:ext cx="39" cy="106"/>
              </a:xfrm>
              <a:custGeom>
                <a:avLst/>
                <a:gdLst>
                  <a:gd name="T0" fmla="*/ 11 w 117"/>
                  <a:gd name="T1" fmla="*/ 0 h 318"/>
                  <a:gd name="T2" fmla="*/ 11 w 117"/>
                  <a:gd name="T3" fmla="*/ 0 h 318"/>
                  <a:gd name="T4" fmla="*/ 10 w 117"/>
                  <a:gd name="T5" fmla="*/ 1 h 318"/>
                  <a:gd name="T6" fmla="*/ 8 w 117"/>
                  <a:gd name="T7" fmla="*/ 4 h 318"/>
                  <a:gd name="T8" fmla="*/ 6 w 117"/>
                  <a:gd name="T9" fmla="*/ 7 h 318"/>
                  <a:gd name="T10" fmla="*/ 4 w 117"/>
                  <a:gd name="T11" fmla="*/ 11 h 318"/>
                  <a:gd name="T12" fmla="*/ 2 w 117"/>
                  <a:gd name="T13" fmla="*/ 17 h 318"/>
                  <a:gd name="T14" fmla="*/ 1 w 117"/>
                  <a:gd name="T15" fmla="*/ 25 h 318"/>
                  <a:gd name="T16" fmla="*/ 0 w 117"/>
                  <a:gd name="T17" fmla="*/ 35 h 318"/>
                  <a:gd name="T18" fmla="*/ 2 w 117"/>
                  <a:gd name="T19" fmla="*/ 35 h 318"/>
                  <a:gd name="T20" fmla="*/ 2 w 117"/>
                  <a:gd name="T21" fmla="*/ 26 h 318"/>
                  <a:gd name="T22" fmla="*/ 4 w 117"/>
                  <a:gd name="T23" fmla="*/ 19 h 318"/>
                  <a:gd name="T24" fmla="*/ 6 w 117"/>
                  <a:gd name="T25" fmla="*/ 14 h 318"/>
                  <a:gd name="T26" fmla="*/ 8 w 117"/>
                  <a:gd name="T27" fmla="*/ 10 h 318"/>
                  <a:gd name="T28" fmla="*/ 10 w 117"/>
                  <a:gd name="T29" fmla="*/ 7 h 318"/>
                  <a:gd name="T30" fmla="*/ 11 w 117"/>
                  <a:gd name="T31" fmla="*/ 5 h 318"/>
                  <a:gd name="T32" fmla="*/ 13 w 117"/>
                  <a:gd name="T33" fmla="*/ 4 h 318"/>
                  <a:gd name="T34" fmla="*/ 13 w 117"/>
                  <a:gd name="T35" fmla="*/ 4 h 318"/>
                  <a:gd name="T36" fmla="*/ 11 w 117"/>
                  <a:gd name="T37" fmla="*/ 0 h 3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7"/>
                  <a:gd name="T58" fmla="*/ 0 h 318"/>
                  <a:gd name="T59" fmla="*/ 117 w 117"/>
                  <a:gd name="T60" fmla="*/ 318 h 3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7" h="318">
                    <a:moveTo>
                      <a:pt x="103" y="0"/>
                    </a:moveTo>
                    <a:lnTo>
                      <a:pt x="98" y="4"/>
                    </a:lnTo>
                    <a:lnTo>
                      <a:pt x="86" y="13"/>
                    </a:lnTo>
                    <a:lnTo>
                      <a:pt x="70" y="32"/>
                    </a:lnTo>
                    <a:lnTo>
                      <a:pt x="52" y="60"/>
                    </a:lnTo>
                    <a:lnTo>
                      <a:pt x="34" y="101"/>
                    </a:lnTo>
                    <a:lnTo>
                      <a:pt x="18" y="157"/>
                    </a:lnTo>
                    <a:lnTo>
                      <a:pt x="5" y="228"/>
                    </a:lnTo>
                    <a:lnTo>
                      <a:pt x="0" y="318"/>
                    </a:lnTo>
                    <a:lnTo>
                      <a:pt x="17" y="314"/>
                    </a:lnTo>
                    <a:lnTo>
                      <a:pt x="22" y="234"/>
                    </a:lnTo>
                    <a:lnTo>
                      <a:pt x="34" y="172"/>
                    </a:lnTo>
                    <a:lnTo>
                      <a:pt x="50" y="123"/>
                    </a:lnTo>
                    <a:lnTo>
                      <a:pt x="68" y="88"/>
                    </a:lnTo>
                    <a:lnTo>
                      <a:pt x="86" y="63"/>
                    </a:lnTo>
                    <a:lnTo>
                      <a:pt x="101" y="47"/>
                    </a:lnTo>
                    <a:lnTo>
                      <a:pt x="113" y="40"/>
                    </a:lnTo>
                    <a:lnTo>
                      <a:pt x="117" y="3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13"/>
              <p:cNvSpPr>
                <a:spLocks/>
              </p:cNvSpPr>
              <p:nvPr/>
            </p:nvSpPr>
            <p:spPr bwMode="auto">
              <a:xfrm>
                <a:off x="4609" y="1767"/>
                <a:ext cx="53" cy="107"/>
              </a:xfrm>
              <a:custGeom>
                <a:avLst/>
                <a:gdLst>
                  <a:gd name="T0" fmla="*/ 15 w 158"/>
                  <a:gd name="T1" fmla="*/ 0 h 322"/>
                  <a:gd name="T2" fmla="*/ 14 w 158"/>
                  <a:gd name="T3" fmla="*/ 1 h 322"/>
                  <a:gd name="T4" fmla="*/ 12 w 158"/>
                  <a:gd name="T5" fmla="*/ 3 h 322"/>
                  <a:gd name="T6" fmla="*/ 10 w 158"/>
                  <a:gd name="T7" fmla="*/ 6 h 322"/>
                  <a:gd name="T8" fmla="*/ 8 w 158"/>
                  <a:gd name="T9" fmla="*/ 11 h 322"/>
                  <a:gd name="T10" fmla="*/ 5 w 158"/>
                  <a:gd name="T11" fmla="*/ 16 h 322"/>
                  <a:gd name="T12" fmla="*/ 3 w 158"/>
                  <a:gd name="T13" fmla="*/ 22 h 322"/>
                  <a:gd name="T14" fmla="*/ 1 w 158"/>
                  <a:gd name="T15" fmla="*/ 29 h 322"/>
                  <a:gd name="T16" fmla="*/ 0 w 158"/>
                  <a:gd name="T17" fmla="*/ 36 h 322"/>
                  <a:gd name="T18" fmla="*/ 3 w 158"/>
                  <a:gd name="T19" fmla="*/ 33 h 322"/>
                  <a:gd name="T20" fmla="*/ 4 w 158"/>
                  <a:gd name="T21" fmla="*/ 27 h 322"/>
                  <a:gd name="T22" fmla="*/ 6 w 158"/>
                  <a:gd name="T23" fmla="*/ 21 h 322"/>
                  <a:gd name="T24" fmla="*/ 8 w 158"/>
                  <a:gd name="T25" fmla="*/ 16 h 322"/>
                  <a:gd name="T26" fmla="*/ 11 w 158"/>
                  <a:gd name="T27" fmla="*/ 12 h 322"/>
                  <a:gd name="T28" fmla="*/ 13 w 158"/>
                  <a:gd name="T29" fmla="*/ 8 h 322"/>
                  <a:gd name="T30" fmla="*/ 16 w 158"/>
                  <a:gd name="T31" fmla="*/ 6 h 322"/>
                  <a:gd name="T32" fmla="*/ 17 w 158"/>
                  <a:gd name="T33" fmla="*/ 4 h 322"/>
                  <a:gd name="T34" fmla="*/ 18 w 158"/>
                  <a:gd name="T35" fmla="*/ 3 h 322"/>
                  <a:gd name="T36" fmla="*/ 15 w 158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322"/>
                  <a:gd name="T59" fmla="*/ 158 w 158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322">
                    <a:moveTo>
                      <a:pt x="131" y="0"/>
                    </a:moveTo>
                    <a:lnTo>
                      <a:pt x="124" y="9"/>
                    </a:lnTo>
                    <a:lnTo>
                      <a:pt x="110" y="29"/>
                    </a:lnTo>
                    <a:lnTo>
                      <a:pt x="91" y="58"/>
                    </a:lnTo>
                    <a:lnTo>
                      <a:pt x="69" y="99"/>
                    </a:lnTo>
                    <a:lnTo>
                      <a:pt x="47" y="146"/>
                    </a:lnTo>
                    <a:lnTo>
                      <a:pt x="27" y="200"/>
                    </a:lnTo>
                    <a:lnTo>
                      <a:pt x="10" y="259"/>
                    </a:lnTo>
                    <a:lnTo>
                      <a:pt x="0" y="322"/>
                    </a:lnTo>
                    <a:lnTo>
                      <a:pt x="27" y="297"/>
                    </a:lnTo>
                    <a:lnTo>
                      <a:pt x="36" y="240"/>
                    </a:lnTo>
                    <a:lnTo>
                      <a:pt x="53" y="188"/>
                    </a:lnTo>
                    <a:lnTo>
                      <a:pt x="73" y="144"/>
                    </a:lnTo>
                    <a:lnTo>
                      <a:pt x="97" y="104"/>
                    </a:lnTo>
                    <a:lnTo>
                      <a:pt x="119" y="73"/>
                    </a:lnTo>
                    <a:lnTo>
                      <a:pt x="139" y="50"/>
                    </a:lnTo>
                    <a:lnTo>
                      <a:pt x="153" y="35"/>
                    </a:lnTo>
                    <a:lnTo>
                      <a:pt x="158" y="3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14"/>
              <p:cNvSpPr>
                <a:spLocks/>
              </p:cNvSpPr>
              <p:nvPr/>
            </p:nvSpPr>
            <p:spPr bwMode="auto">
              <a:xfrm>
                <a:off x="4615" y="1825"/>
                <a:ext cx="53" cy="86"/>
              </a:xfrm>
              <a:custGeom>
                <a:avLst/>
                <a:gdLst>
                  <a:gd name="T0" fmla="*/ 16 w 159"/>
                  <a:gd name="T1" fmla="*/ 0 h 257"/>
                  <a:gd name="T2" fmla="*/ 15 w 159"/>
                  <a:gd name="T3" fmla="*/ 1 h 257"/>
                  <a:gd name="T4" fmla="*/ 14 w 159"/>
                  <a:gd name="T5" fmla="*/ 3 h 257"/>
                  <a:gd name="T6" fmla="*/ 11 w 159"/>
                  <a:gd name="T7" fmla="*/ 7 h 257"/>
                  <a:gd name="T8" fmla="*/ 8 w 159"/>
                  <a:gd name="T9" fmla="*/ 11 h 257"/>
                  <a:gd name="T10" fmla="*/ 6 w 159"/>
                  <a:gd name="T11" fmla="*/ 16 h 257"/>
                  <a:gd name="T12" fmla="*/ 3 w 159"/>
                  <a:gd name="T13" fmla="*/ 20 h 257"/>
                  <a:gd name="T14" fmla="*/ 1 w 159"/>
                  <a:gd name="T15" fmla="*/ 25 h 257"/>
                  <a:gd name="T16" fmla="*/ 0 w 159"/>
                  <a:gd name="T17" fmla="*/ 29 h 257"/>
                  <a:gd name="T18" fmla="*/ 3 w 159"/>
                  <a:gd name="T19" fmla="*/ 27 h 257"/>
                  <a:gd name="T20" fmla="*/ 4 w 159"/>
                  <a:gd name="T21" fmla="*/ 24 h 257"/>
                  <a:gd name="T22" fmla="*/ 5 w 159"/>
                  <a:gd name="T23" fmla="*/ 21 h 257"/>
                  <a:gd name="T24" fmla="*/ 7 w 159"/>
                  <a:gd name="T25" fmla="*/ 18 h 257"/>
                  <a:gd name="T26" fmla="*/ 9 w 159"/>
                  <a:gd name="T27" fmla="*/ 14 h 257"/>
                  <a:gd name="T28" fmla="*/ 11 w 159"/>
                  <a:gd name="T29" fmla="*/ 11 h 257"/>
                  <a:gd name="T30" fmla="*/ 14 w 159"/>
                  <a:gd name="T31" fmla="*/ 9 h 257"/>
                  <a:gd name="T32" fmla="*/ 16 w 159"/>
                  <a:gd name="T33" fmla="*/ 6 h 257"/>
                  <a:gd name="T34" fmla="*/ 18 w 159"/>
                  <a:gd name="T35" fmla="*/ 4 h 257"/>
                  <a:gd name="T36" fmla="*/ 16 w 159"/>
                  <a:gd name="T37" fmla="*/ 0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257"/>
                  <a:gd name="T59" fmla="*/ 159 w 15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257">
                    <a:moveTo>
                      <a:pt x="147" y="0"/>
                    </a:moveTo>
                    <a:lnTo>
                      <a:pt x="139" y="10"/>
                    </a:lnTo>
                    <a:lnTo>
                      <a:pt x="123" y="31"/>
                    </a:lnTo>
                    <a:lnTo>
                      <a:pt x="101" y="61"/>
                    </a:lnTo>
                    <a:lnTo>
                      <a:pt x="75" y="98"/>
                    </a:lnTo>
                    <a:lnTo>
                      <a:pt x="50" y="139"/>
                    </a:lnTo>
                    <a:lnTo>
                      <a:pt x="27" y="180"/>
                    </a:lnTo>
                    <a:lnTo>
                      <a:pt x="10" y="220"/>
                    </a:lnTo>
                    <a:lnTo>
                      <a:pt x="0" y="257"/>
                    </a:lnTo>
                    <a:lnTo>
                      <a:pt x="27" y="238"/>
                    </a:lnTo>
                    <a:lnTo>
                      <a:pt x="33" y="213"/>
                    </a:lnTo>
                    <a:lnTo>
                      <a:pt x="46" y="186"/>
                    </a:lnTo>
                    <a:lnTo>
                      <a:pt x="63" y="158"/>
                    </a:lnTo>
                    <a:lnTo>
                      <a:pt x="82" y="129"/>
                    </a:lnTo>
                    <a:lnTo>
                      <a:pt x="103" y="102"/>
                    </a:lnTo>
                    <a:lnTo>
                      <a:pt x="124" y="77"/>
                    </a:lnTo>
                    <a:lnTo>
                      <a:pt x="143" y="55"/>
                    </a:lnTo>
                    <a:lnTo>
                      <a:pt x="159" y="3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15"/>
              <p:cNvSpPr>
                <a:spLocks/>
              </p:cNvSpPr>
              <p:nvPr/>
            </p:nvSpPr>
            <p:spPr bwMode="auto">
              <a:xfrm>
                <a:off x="4621" y="1868"/>
                <a:ext cx="76" cy="74"/>
              </a:xfrm>
              <a:custGeom>
                <a:avLst/>
                <a:gdLst>
                  <a:gd name="T0" fmla="*/ 22 w 227"/>
                  <a:gd name="T1" fmla="*/ 0 h 222"/>
                  <a:gd name="T2" fmla="*/ 22 w 227"/>
                  <a:gd name="T3" fmla="*/ 0 h 222"/>
                  <a:gd name="T4" fmla="*/ 21 w 227"/>
                  <a:gd name="T5" fmla="*/ 2 h 222"/>
                  <a:gd name="T6" fmla="*/ 20 w 227"/>
                  <a:gd name="T7" fmla="*/ 3 h 222"/>
                  <a:gd name="T8" fmla="*/ 18 w 227"/>
                  <a:gd name="T9" fmla="*/ 5 h 222"/>
                  <a:gd name="T10" fmla="*/ 17 w 227"/>
                  <a:gd name="T11" fmla="*/ 6 h 222"/>
                  <a:gd name="T12" fmla="*/ 16 w 227"/>
                  <a:gd name="T13" fmla="*/ 8 h 222"/>
                  <a:gd name="T14" fmla="*/ 14 w 227"/>
                  <a:gd name="T15" fmla="*/ 10 h 222"/>
                  <a:gd name="T16" fmla="*/ 13 w 227"/>
                  <a:gd name="T17" fmla="*/ 11 h 222"/>
                  <a:gd name="T18" fmla="*/ 11 w 227"/>
                  <a:gd name="T19" fmla="*/ 13 h 222"/>
                  <a:gd name="T20" fmla="*/ 10 w 227"/>
                  <a:gd name="T21" fmla="*/ 14 h 222"/>
                  <a:gd name="T22" fmla="*/ 8 w 227"/>
                  <a:gd name="T23" fmla="*/ 16 h 222"/>
                  <a:gd name="T24" fmla="*/ 7 w 227"/>
                  <a:gd name="T25" fmla="*/ 17 h 222"/>
                  <a:gd name="T26" fmla="*/ 6 w 227"/>
                  <a:gd name="T27" fmla="*/ 18 h 222"/>
                  <a:gd name="T28" fmla="*/ 4 w 227"/>
                  <a:gd name="T29" fmla="*/ 19 h 222"/>
                  <a:gd name="T30" fmla="*/ 3 w 227"/>
                  <a:gd name="T31" fmla="*/ 20 h 222"/>
                  <a:gd name="T32" fmla="*/ 2 w 227"/>
                  <a:gd name="T33" fmla="*/ 21 h 222"/>
                  <a:gd name="T34" fmla="*/ 1 w 227"/>
                  <a:gd name="T35" fmla="*/ 21 h 222"/>
                  <a:gd name="T36" fmla="*/ 0 w 227"/>
                  <a:gd name="T37" fmla="*/ 25 h 222"/>
                  <a:gd name="T38" fmla="*/ 2 w 227"/>
                  <a:gd name="T39" fmla="*/ 24 h 222"/>
                  <a:gd name="T40" fmla="*/ 4 w 227"/>
                  <a:gd name="T41" fmla="*/ 24 h 222"/>
                  <a:gd name="T42" fmla="*/ 6 w 227"/>
                  <a:gd name="T43" fmla="*/ 22 h 222"/>
                  <a:gd name="T44" fmla="*/ 8 w 227"/>
                  <a:gd name="T45" fmla="*/ 21 h 222"/>
                  <a:gd name="T46" fmla="*/ 10 w 227"/>
                  <a:gd name="T47" fmla="*/ 19 h 222"/>
                  <a:gd name="T48" fmla="*/ 12 w 227"/>
                  <a:gd name="T49" fmla="*/ 18 h 222"/>
                  <a:gd name="T50" fmla="*/ 14 w 227"/>
                  <a:gd name="T51" fmla="*/ 16 h 222"/>
                  <a:gd name="T52" fmla="*/ 16 w 227"/>
                  <a:gd name="T53" fmla="*/ 14 h 222"/>
                  <a:gd name="T54" fmla="*/ 17 w 227"/>
                  <a:gd name="T55" fmla="*/ 12 h 222"/>
                  <a:gd name="T56" fmla="*/ 19 w 227"/>
                  <a:gd name="T57" fmla="*/ 10 h 222"/>
                  <a:gd name="T58" fmla="*/ 21 w 227"/>
                  <a:gd name="T59" fmla="*/ 8 h 222"/>
                  <a:gd name="T60" fmla="*/ 22 w 227"/>
                  <a:gd name="T61" fmla="*/ 7 h 222"/>
                  <a:gd name="T62" fmla="*/ 23 w 227"/>
                  <a:gd name="T63" fmla="*/ 5 h 222"/>
                  <a:gd name="T64" fmla="*/ 24 w 227"/>
                  <a:gd name="T65" fmla="*/ 4 h 222"/>
                  <a:gd name="T66" fmla="*/ 25 w 227"/>
                  <a:gd name="T67" fmla="*/ 3 h 222"/>
                  <a:gd name="T68" fmla="*/ 25 w 227"/>
                  <a:gd name="T69" fmla="*/ 2 h 222"/>
                  <a:gd name="T70" fmla="*/ 22 w 227"/>
                  <a:gd name="T71" fmla="*/ 0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7"/>
                  <a:gd name="T109" fmla="*/ 0 h 222"/>
                  <a:gd name="T110" fmla="*/ 227 w 227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7" h="222">
                    <a:moveTo>
                      <a:pt x="196" y="0"/>
                    </a:moveTo>
                    <a:lnTo>
                      <a:pt x="196" y="0"/>
                    </a:lnTo>
                    <a:lnTo>
                      <a:pt x="186" y="14"/>
                    </a:lnTo>
                    <a:lnTo>
                      <a:pt x="175" y="28"/>
                    </a:lnTo>
                    <a:lnTo>
                      <a:pt x="165" y="43"/>
                    </a:lnTo>
                    <a:lnTo>
                      <a:pt x="153" y="57"/>
                    </a:lnTo>
                    <a:lnTo>
                      <a:pt x="140" y="72"/>
                    </a:lnTo>
                    <a:lnTo>
                      <a:pt x="128" y="87"/>
                    </a:lnTo>
                    <a:lnTo>
                      <a:pt x="115" y="102"/>
                    </a:lnTo>
                    <a:lnTo>
                      <a:pt x="102" y="117"/>
                    </a:lnTo>
                    <a:lnTo>
                      <a:pt x="89" y="130"/>
                    </a:lnTo>
                    <a:lnTo>
                      <a:pt x="76" y="142"/>
                    </a:lnTo>
                    <a:lnTo>
                      <a:pt x="63" y="154"/>
                    </a:lnTo>
                    <a:lnTo>
                      <a:pt x="51" y="165"/>
                    </a:lnTo>
                    <a:lnTo>
                      <a:pt x="39" y="174"/>
                    </a:lnTo>
                    <a:lnTo>
                      <a:pt x="28" y="182"/>
                    </a:lnTo>
                    <a:lnTo>
                      <a:pt x="17" y="188"/>
                    </a:lnTo>
                    <a:lnTo>
                      <a:pt x="8" y="192"/>
                    </a:lnTo>
                    <a:lnTo>
                      <a:pt x="0" y="222"/>
                    </a:lnTo>
                    <a:lnTo>
                      <a:pt x="16" y="218"/>
                    </a:lnTo>
                    <a:lnTo>
                      <a:pt x="33" y="212"/>
                    </a:lnTo>
                    <a:lnTo>
                      <a:pt x="50" y="201"/>
                    </a:lnTo>
                    <a:lnTo>
                      <a:pt x="68" y="189"/>
                    </a:lnTo>
                    <a:lnTo>
                      <a:pt x="86" y="175"/>
                    </a:lnTo>
                    <a:lnTo>
                      <a:pt x="104" y="159"/>
                    </a:lnTo>
                    <a:lnTo>
                      <a:pt x="122" y="142"/>
                    </a:lnTo>
                    <a:lnTo>
                      <a:pt x="139" y="125"/>
                    </a:lnTo>
                    <a:lnTo>
                      <a:pt x="156" y="108"/>
                    </a:lnTo>
                    <a:lnTo>
                      <a:pt x="171" y="91"/>
                    </a:lnTo>
                    <a:lnTo>
                      <a:pt x="185" y="74"/>
                    </a:lnTo>
                    <a:lnTo>
                      <a:pt x="198" y="60"/>
                    </a:lnTo>
                    <a:lnTo>
                      <a:pt x="208" y="47"/>
                    </a:lnTo>
                    <a:lnTo>
                      <a:pt x="217" y="35"/>
                    </a:lnTo>
                    <a:lnTo>
                      <a:pt x="223" y="27"/>
                    </a:lnTo>
                    <a:lnTo>
                      <a:pt x="227" y="2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16"/>
              <p:cNvSpPr>
                <a:spLocks/>
              </p:cNvSpPr>
              <p:nvPr/>
            </p:nvSpPr>
            <p:spPr bwMode="auto">
              <a:xfrm>
                <a:off x="4638" y="1905"/>
                <a:ext cx="95" cy="58"/>
              </a:xfrm>
              <a:custGeom>
                <a:avLst/>
                <a:gdLst>
                  <a:gd name="T0" fmla="*/ 28 w 285"/>
                  <a:gd name="T1" fmla="*/ 0 h 174"/>
                  <a:gd name="T2" fmla="*/ 28 w 285"/>
                  <a:gd name="T3" fmla="*/ 0 h 174"/>
                  <a:gd name="T4" fmla="*/ 28 w 285"/>
                  <a:gd name="T5" fmla="*/ 0 h 174"/>
                  <a:gd name="T6" fmla="*/ 28 w 285"/>
                  <a:gd name="T7" fmla="*/ 1 h 174"/>
                  <a:gd name="T8" fmla="*/ 27 w 285"/>
                  <a:gd name="T9" fmla="*/ 1 h 174"/>
                  <a:gd name="T10" fmla="*/ 26 w 285"/>
                  <a:gd name="T11" fmla="*/ 2 h 174"/>
                  <a:gd name="T12" fmla="*/ 25 w 285"/>
                  <a:gd name="T13" fmla="*/ 3 h 174"/>
                  <a:gd name="T14" fmla="*/ 23 w 285"/>
                  <a:gd name="T15" fmla="*/ 5 h 174"/>
                  <a:gd name="T16" fmla="*/ 22 w 285"/>
                  <a:gd name="T17" fmla="*/ 6 h 174"/>
                  <a:gd name="T18" fmla="*/ 20 w 285"/>
                  <a:gd name="T19" fmla="*/ 8 h 174"/>
                  <a:gd name="T20" fmla="*/ 18 w 285"/>
                  <a:gd name="T21" fmla="*/ 9 h 174"/>
                  <a:gd name="T22" fmla="*/ 16 w 285"/>
                  <a:gd name="T23" fmla="*/ 10 h 174"/>
                  <a:gd name="T24" fmla="*/ 13 w 285"/>
                  <a:gd name="T25" fmla="*/ 12 h 174"/>
                  <a:gd name="T26" fmla="*/ 11 w 285"/>
                  <a:gd name="T27" fmla="*/ 13 h 174"/>
                  <a:gd name="T28" fmla="*/ 8 w 285"/>
                  <a:gd name="T29" fmla="*/ 14 h 174"/>
                  <a:gd name="T30" fmla="*/ 6 w 285"/>
                  <a:gd name="T31" fmla="*/ 14 h 174"/>
                  <a:gd name="T32" fmla="*/ 3 w 285"/>
                  <a:gd name="T33" fmla="*/ 15 h 174"/>
                  <a:gd name="T34" fmla="*/ 0 w 285"/>
                  <a:gd name="T35" fmla="*/ 15 h 174"/>
                  <a:gd name="T36" fmla="*/ 0 w 285"/>
                  <a:gd name="T37" fmla="*/ 19 h 174"/>
                  <a:gd name="T38" fmla="*/ 3 w 285"/>
                  <a:gd name="T39" fmla="*/ 19 h 174"/>
                  <a:gd name="T40" fmla="*/ 6 w 285"/>
                  <a:gd name="T41" fmla="*/ 19 h 174"/>
                  <a:gd name="T42" fmla="*/ 9 w 285"/>
                  <a:gd name="T43" fmla="*/ 18 h 174"/>
                  <a:gd name="T44" fmla="*/ 12 w 285"/>
                  <a:gd name="T45" fmla="*/ 17 h 174"/>
                  <a:gd name="T46" fmla="*/ 15 w 285"/>
                  <a:gd name="T47" fmla="*/ 16 h 174"/>
                  <a:gd name="T48" fmla="*/ 18 w 285"/>
                  <a:gd name="T49" fmla="*/ 14 h 174"/>
                  <a:gd name="T50" fmla="*/ 20 w 285"/>
                  <a:gd name="T51" fmla="*/ 13 h 174"/>
                  <a:gd name="T52" fmla="*/ 22 w 285"/>
                  <a:gd name="T53" fmla="*/ 11 h 174"/>
                  <a:gd name="T54" fmla="*/ 24 w 285"/>
                  <a:gd name="T55" fmla="*/ 10 h 174"/>
                  <a:gd name="T56" fmla="*/ 26 w 285"/>
                  <a:gd name="T57" fmla="*/ 8 h 174"/>
                  <a:gd name="T58" fmla="*/ 28 w 285"/>
                  <a:gd name="T59" fmla="*/ 7 h 174"/>
                  <a:gd name="T60" fmla="*/ 29 w 285"/>
                  <a:gd name="T61" fmla="*/ 6 h 174"/>
                  <a:gd name="T62" fmla="*/ 30 w 285"/>
                  <a:gd name="T63" fmla="*/ 5 h 174"/>
                  <a:gd name="T64" fmla="*/ 31 w 285"/>
                  <a:gd name="T65" fmla="*/ 4 h 174"/>
                  <a:gd name="T66" fmla="*/ 31 w 285"/>
                  <a:gd name="T67" fmla="*/ 3 h 174"/>
                  <a:gd name="T68" fmla="*/ 32 w 285"/>
                  <a:gd name="T69" fmla="*/ 3 h 174"/>
                  <a:gd name="T70" fmla="*/ 28 w 285"/>
                  <a:gd name="T71" fmla="*/ 0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5"/>
                  <a:gd name="T109" fmla="*/ 0 h 174"/>
                  <a:gd name="T110" fmla="*/ 285 w 285"/>
                  <a:gd name="T111" fmla="*/ 174 h 1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5" h="174">
                    <a:moveTo>
                      <a:pt x="254" y="0"/>
                    </a:moveTo>
                    <a:lnTo>
                      <a:pt x="254" y="0"/>
                    </a:lnTo>
                    <a:lnTo>
                      <a:pt x="253" y="2"/>
                    </a:lnTo>
                    <a:lnTo>
                      <a:pt x="249" y="6"/>
                    </a:lnTo>
                    <a:lnTo>
                      <a:pt x="242" y="12"/>
                    </a:lnTo>
                    <a:lnTo>
                      <a:pt x="234" y="22"/>
                    </a:lnTo>
                    <a:lnTo>
                      <a:pt x="223" y="31"/>
                    </a:lnTo>
                    <a:lnTo>
                      <a:pt x="210" y="43"/>
                    </a:lnTo>
                    <a:lnTo>
                      <a:pt x="196" y="55"/>
                    </a:lnTo>
                    <a:lnTo>
                      <a:pt x="180" y="68"/>
                    </a:lnTo>
                    <a:lnTo>
                      <a:pt x="162" y="80"/>
                    </a:lnTo>
                    <a:lnTo>
                      <a:pt x="141" y="92"/>
                    </a:lnTo>
                    <a:lnTo>
                      <a:pt x="121" y="104"/>
                    </a:lnTo>
                    <a:lnTo>
                      <a:pt x="99" y="113"/>
                    </a:lnTo>
                    <a:lnTo>
                      <a:pt x="75" y="122"/>
                    </a:lnTo>
                    <a:lnTo>
                      <a:pt x="51" y="129"/>
                    </a:lnTo>
                    <a:lnTo>
                      <a:pt x="26" y="134"/>
                    </a:lnTo>
                    <a:lnTo>
                      <a:pt x="0" y="135"/>
                    </a:lnTo>
                    <a:lnTo>
                      <a:pt x="0" y="174"/>
                    </a:lnTo>
                    <a:lnTo>
                      <a:pt x="30" y="172"/>
                    </a:lnTo>
                    <a:lnTo>
                      <a:pt x="57" y="168"/>
                    </a:lnTo>
                    <a:lnTo>
                      <a:pt x="85" y="161"/>
                    </a:lnTo>
                    <a:lnTo>
                      <a:pt x="111" y="152"/>
                    </a:lnTo>
                    <a:lnTo>
                      <a:pt x="136" y="141"/>
                    </a:lnTo>
                    <a:lnTo>
                      <a:pt x="158" y="128"/>
                    </a:lnTo>
                    <a:lnTo>
                      <a:pt x="181" y="115"/>
                    </a:lnTo>
                    <a:lnTo>
                      <a:pt x="200" y="102"/>
                    </a:lnTo>
                    <a:lnTo>
                      <a:pt x="218" y="88"/>
                    </a:lnTo>
                    <a:lnTo>
                      <a:pt x="235" y="75"/>
                    </a:lnTo>
                    <a:lnTo>
                      <a:pt x="249" y="62"/>
                    </a:lnTo>
                    <a:lnTo>
                      <a:pt x="260" y="51"/>
                    </a:lnTo>
                    <a:lnTo>
                      <a:pt x="270" y="41"/>
                    </a:lnTo>
                    <a:lnTo>
                      <a:pt x="277" y="34"/>
                    </a:lnTo>
                    <a:lnTo>
                      <a:pt x="283" y="28"/>
                    </a:lnTo>
                    <a:lnTo>
                      <a:pt x="285" y="25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17"/>
              <p:cNvSpPr>
                <a:spLocks/>
              </p:cNvSpPr>
              <p:nvPr/>
            </p:nvSpPr>
            <p:spPr bwMode="auto">
              <a:xfrm>
                <a:off x="4659" y="1952"/>
                <a:ext cx="102" cy="45"/>
              </a:xfrm>
              <a:custGeom>
                <a:avLst/>
                <a:gdLst>
                  <a:gd name="T0" fmla="*/ 33 w 304"/>
                  <a:gd name="T1" fmla="*/ 1 h 135"/>
                  <a:gd name="T2" fmla="*/ 33 w 304"/>
                  <a:gd name="T3" fmla="*/ 0 h 135"/>
                  <a:gd name="T4" fmla="*/ 31 w 304"/>
                  <a:gd name="T5" fmla="*/ 1 h 135"/>
                  <a:gd name="T6" fmla="*/ 30 w 304"/>
                  <a:gd name="T7" fmla="*/ 2 h 135"/>
                  <a:gd name="T8" fmla="*/ 28 w 304"/>
                  <a:gd name="T9" fmla="*/ 3 h 135"/>
                  <a:gd name="T10" fmla="*/ 27 w 304"/>
                  <a:gd name="T11" fmla="*/ 4 h 135"/>
                  <a:gd name="T12" fmla="*/ 24 w 304"/>
                  <a:gd name="T13" fmla="*/ 5 h 135"/>
                  <a:gd name="T14" fmla="*/ 22 w 304"/>
                  <a:gd name="T15" fmla="*/ 6 h 135"/>
                  <a:gd name="T16" fmla="*/ 20 w 304"/>
                  <a:gd name="T17" fmla="*/ 7 h 135"/>
                  <a:gd name="T18" fmla="*/ 18 w 304"/>
                  <a:gd name="T19" fmla="*/ 8 h 135"/>
                  <a:gd name="T20" fmla="*/ 16 w 304"/>
                  <a:gd name="T21" fmla="*/ 9 h 135"/>
                  <a:gd name="T22" fmla="*/ 14 w 304"/>
                  <a:gd name="T23" fmla="*/ 9 h 135"/>
                  <a:gd name="T24" fmla="*/ 12 w 304"/>
                  <a:gd name="T25" fmla="*/ 10 h 135"/>
                  <a:gd name="T26" fmla="*/ 10 w 304"/>
                  <a:gd name="T27" fmla="*/ 11 h 135"/>
                  <a:gd name="T28" fmla="*/ 8 w 304"/>
                  <a:gd name="T29" fmla="*/ 11 h 135"/>
                  <a:gd name="T30" fmla="*/ 7 w 304"/>
                  <a:gd name="T31" fmla="*/ 11 h 135"/>
                  <a:gd name="T32" fmla="*/ 5 w 304"/>
                  <a:gd name="T33" fmla="*/ 11 h 135"/>
                  <a:gd name="T34" fmla="*/ 4 w 304"/>
                  <a:gd name="T35" fmla="*/ 11 h 135"/>
                  <a:gd name="T36" fmla="*/ 0 w 304"/>
                  <a:gd name="T37" fmla="*/ 15 h 135"/>
                  <a:gd name="T38" fmla="*/ 2 w 304"/>
                  <a:gd name="T39" fmla="*/ 15 h 135"/>
                  <a:gd name="T40" fmla="*/ 4 w 304"/>
                  <a:gd name="T41" fmla="*/ 15 h 135"/>
                  <a:gd name="T42" fmla="*/ 7 w 304"/>
                  <a:gd name="T43" fmla="*/ 15 h 135"/>
                  <a:gd name="T44" fmla="*/ 9 w 304"/>
                  <a:gd name="T45" fmla="*/ 14 h 135"/>
                  <a:gd name="T46" fmla="*/ 12 w 304"/>
                  <a:gd name="T47" fmla="*/ 13 h 135"/>
                  <a:gd name="T48" fmla="*/ 14 w 304"/>
                  <a:gd name="T49" fmla="*/ 12 h 135"/>
                  <a:gd name="T50" fmla="*/ 17 w 304"/>
                  <a:gd name="T51" fmla="*/ 11 h 135"/>
                  <a:gd name="T52" fmla="*/ 20 w 304"/>
                  <a:gd name="T53" fmla="*/ 10 h 135"/>
                  <a:gd name="T54" fmla="*/ 22 w 304"/>
                  <a:gd name="T55" fmla="*/ 9 h 135"/>
                  <a:gd name="T56" fmla="*/ 25 w 304"/>
                  <a:gd name="T57" fmla="*/ 8 h 135"/>
                  <a:gd name="T58" fmla="*/ 27 w 304"/>
                  <a:gd name="T59" fmla="*/ 7 h 135"/>
                  <a:gd name="T60" fmla="*/ 29 w 304"/>
                  <a:gd name="T61" fmla="*/ 6 h 135"/>
                  <a:gd name="T62" fmla="*/ 31 w 304"/>
                  <a:gd name="T63" fmla="*/ 5 h 135"/>
                  <a:gd name="T64" fmla="*/ 33 w 304"/>
                  <a:gd name="T65" fmla="*/ 4 h 135"/>
                  <a:gd name="T66" fmla="*/ 34 w 304"/>
                  <a:gd name="T67" fmla="*/ 3 h 135"/>
                  <a:gd name="T68" fmla="*/ 34 w 304"/>
                  <a:gd name="T69" fmla="*/ 3 h 135"/>
                  <a:gd name="T70" fmla="*/ 33 w 304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135"/>
                  <a:gd name="T110" fmla="*/ 304 w 304"/>
                  <a:gd name="T111" fmla="*/ 135 h 1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135">
                    <a:moveTo>
                      <a:pt x="294" y="10"/>
                    </a:moveTo>
                    <a:lnTo>
                      <a:pt x="289" y="0"/>
                    </a:lnTo>
                    <a:lnTo>
                      <a:pt x="277" y="6"/>
                    </a:lnTo>
                    <a:lnTo>
                      <a:pt x="264" y="15"/>
                    </a:lnTo>
                    <a:lnTo>
                      <a:pt x="251" y="23"/>
                    </a:lnTo>
                    <a:lnTo>
                      <a:pt x="235" y="32"/>
                    </a:lnTo>
                    <a:lnTo>
                      <a:pt x="218" y="41"/>
                    </a:lnTo>
                    <a:lnTo>
                      <a:pt x="201" y="51"/>
                    </a:lnTo>
                    <a:lnTo>
                      <a:pt x="183" y="59"/>
                    </a:lnTo>
                    <a:lnTo>
                      <a:pt x="163" y="69"/>
                    </a:lnTo>
                    <a:lnTo>
                      <a:pt x="145" y="77"/>
                    </a:lnTo>
                    <a:lnTo>
                      <a:pt x="127" y="85"/>
                    </a:lnTo>
                    <a:lnTo>
                      <a:pt x="109" y="91"/>
                    </a:lnTo>
                    <a:lnTo>
                      <a:pt x="92" y="97"/>
                    </a:lnTo>
                    <a:lnTo>
                      <a:pt x="75" y="100"/>
                    </a:lnTo>
                    <a:lnTo>
                      <a:pt x="60" y="102"/>
                    </a:lnTo>
                    <a:lnTo>
                      <a:pt x="47" y="103"/>
                    </a:lnTo>
                    <a:lnTo>
                      <a:pt x="34" y="101"/>
                    </a:lnTo>
                    <a:lnTo>
                      <a:pt x="0" y="133"/>
                    </a:lnTo>
                    <a:lnTo>
                      <a:pt x="18" y="135"/>
                    </a:lnTo>
                    <a:lnTo>
                      <a:pt x="37" y="135"/>
                    </a:lnTo>
                    <a:lnTo>
                      <a:pt x="59" y="132"/>
                    </a:lnTo>
                    <a:lnTo>
                      <a:pt x="82" y="126"/>
                    </a:lnTo>
                    <a:lnTo>
                      <a:pt x="105" y="120"/>
                    </a:lnTo>
                    <a:lnTo>
                      <a:pt x="129" y="111"/>
                    </a:lnTo>
                    <a:lnTo>
                      <a:pt x="153" y="102"/>
                    </a:lnTo>
                    <a:lnTo>
                      <a:pt x="177" y="92"/>
                    </a:lnTo>
                    <a:lnTo>
                      <a:pt x="200" y="82"/>
                    </a:lnTo>
                    <a:lnTo>
                      <a:pt x="222" y="72"/>
                    </a:lnTo>
                    <a:lnTo>
                      <a:pt x="242" y="61"/>
                    </a:lnTo>
                    <a:lnTo>
                      <a:pt x="260" y="52"/>
                    </a:lnTo>
                    <a:lnTo>
                      <a:pt x="275" y="43"/>
                    </a:lnTo>
                    <a:lnTo>
                      <a:pt x="288" y="36"/>
                    </a:lnTo>
                    <a:lnTo>
                      <a:pt x="297" y="31"/>
                    </a:lnTo>
                    <a:lnTo>
                      <a:pt x="304" y="27"/>
                    </a:lnTo>
                    <a:lnTo>
                      <a:pt x="29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18"/>
              <p:cNvSpPr>
                <a:spLocks/>
              </p:cNvSpPr>
              <p:nvPr/>
            </p:nvSpPr>
            <p:spPr bwMode="auto">
              <a:xfrm>
                <a:off x="4702" y="1988"/>
                <a:ext cx="85" cy="30"/>
              </a:xfrm>
              <a:custGeom>
                <a:avLst/>
                <a:gdLst>
                  <a:gd name="T0" fmla="*/ 25 w 255"/>
                  <a:gd name="T1" fmla="*/ 0 h 90"/>
                  <a:gd name="T2" fmla="*/ 25 w 255"/>
                  <a:gd name="T3" fmla="*/ 0 h 90"/>
                  <a:gd name="T4" fmla="*/ 24 w 255"/>
                  <a:gd name="T5" fmla="*/ 1 h 90"/>
                  <a:gd name="T6" fmla="*/ 23 w 255"/>
                  <a:gd name="T7" fmla="*/ 1 h 90"/>
                  <a:gd name="T8" fmla="*/ 21 w 255"/>
                  <a:gd name="T9" fmla="*/ 2 h 90"/>
                  <a:gd name="T10" fmla="*/ 20 w 255"/>
                  <a:gd name="T11" fmla="*/ 2 h 90"/>
                  <a:gd name="T12" fmla="*/ 18 w 255"/>
                  <a:gd name="T13" fmla="*/ 3 h 90"/>
                  <a:gd name="T14" fmla="*/ 17 w 255"/>
                  <a:gd name="T15" fmla="*/ 3 h 90"/>
                  <a:gd name="T16" fmla="*/ 15 w 255"/>
                  <a:gd name="T17" fmla="*/ 4 h 90"/>
                  <a:gd name="T18" fmla="*/ 13 w 255"/>
                  <a:gd name="T19" fmla="*/ 5 h 90"/>
                  <a:gd name="T20" fmla="*/ 11 w 255"/>
                  <a:gd name="T21" fmla="*/ 5 h 90"/>
                  <a:gd name="T22" fmla="*/ 9 w 255"/>
                  <a:gd name="T23" fmla="*/ 6 h 90"/>
                  <a:gd name="T24" fmla="*/ 8 w 255"/>
                  <a:gd name="T25" fmla="*/ 6 h 90"/>
                  <a:gd name="T26" fmla="*/ 6 w 255"/>
                  <a:gd name="T27" fmla="*/ 6 h 90"/>
                  <a:gd name="T28" fmla="*/ 5 w 255"/>
                  <a:gd name="T29" fmla="*/ 7 h 90"/>
                  <a:gd name="T30" fmla="*/ 3 w 255"/>
                  <a:gd name="T31" fmla="*/ 7 h 90"/>
                  <a:gd name="T32" fmla="*/ 2 w 255"/>
                  <a:gd name="T33" fmla="*/ 7 h 90"/>
                  <a:gd name="T34" fmla="*/ 1 w 255"/>
                  <a:gd name="T35" fmla="*/ 7 h 90"/>
                  <a:gd name="T36" fmla="*/ 0 w 255"/>
                  <a:gd name="T37" fmla="*/ 9 h 90"/>
                  <a:gd name="T38" fmla="*/ 2 w 255"/>
                  <a:gd name="T39" fmla="*/ 10 h 90"/>
                  <a:gd name="T40" fmla="*/ 3 w 255"/>
                  <a:gd name="T41" fmla="*/ 10 h 90"/>
                  <a:gd name="T42" fmla="*/ 5 w 255"/>
                  <a:gd name="T43" fmla="*/ 10 h 90"/>
                  <a:gd name="T44" fmla="*/ 8 w 255"/>
                  <a:gd name="T45" fmla="*/ 10 h 90"/>
                  <a:gd name="T46" fmla="*/ 10 w 255"/>
                  <a:gd name="T47" fmla="*/ 9 h 90"/>
                  <a:gd name="T48" fmla="*/ 12 w 255"/>
                  <a:gd name="T49" fmla="*/ 9 h 90"/>
                  <a:gd name="T50" fmla="*/ 14 w 255"/>
                  <a:gd name="T51" fmla="*/ 8 h 90"/>
                  <a:gd name="T52" fmla="*/ 16 w 255"/>
                  <a:gd name="T53" fmla="*/ 8 h 90"/>
                  <a:gd name="T54" fmla="*/ 19 w 255"/>
                  <a:gd name="T55" fmla="*/ 7 h 90"/>
                  <a:gd name="T56" fmla="*/ 21 w 255"/>
                  <a:gd name="T57" fmla="*/ 6 h 90"/>
                  <a:gd name="T58" fmla="*/ 22 w 255"/>
                  <a:gd name="T59" fmla="*/ 5 h 90"/>
                  <a:gd name="T60" fmla="*/ 24 w 255"/>
                  <a:gd name="T61" fmla="*/ 5 h 90"/>
                  <a:gd name="T62" fmla="*/ 26 w 255"/>
                  <a:gd name="T63" fmla="*/ 4 h 90"/>
                  <a:gd name="T64" fmla="*/ 27 w 255"/>
                  <a:gd name="T65" fmla="*/ 4 h 90"/>
                  <a:gd name="T66" fmla="*/ 28 w 255"/>
                  <a:gd name="T67" fmla="*/ 3 h 90"/>
                  <a:gd name="T68" fmla="*/ 28 w 255"/>
                  <a:gd name="T69" fmla="*/ 3 h 90"/>
                  <a:gd name="T70" fmla="*/ 25 w 255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5"/>
                  <a:gd name="T109" fmla="*/ 0 h 90"/>
                  <a:gd name="T110" fmla="*/ 255 w 255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5" h="90">
                    <a:moveTo>
                      <a:pt x="227" y="0"/>
                    </a:moveTo>
                    <a:lnTo>
                      <a:pt x="227" y="0"/>
                    </a:lnTo>
                    <a:lnTo>
                      <a:pt x="217" y="5"/>
                    </a:lnTo>
                    <a:lnTo>
                      <a:pt x="205" y="9"/>
                    </a:lnTo>
                    <a:lnTo>
                      <a:pt x="193" y="14"/>
                    </a:lnTo>
                    <a:lnTo>
                      <a:pt x="179" y="19"/>
                    </a:lnTo>
                    <a:lnTo>
                      <a:pt x="164" y="25"/>
                    </a:lnTo>
                    <a:lnTo>
                      <a:pt x="149" y="31"/>
                    </a:lnTo>
                    <a:lnTo>
                      <a:pt x="133" y="36"/>
                    </a:lnTo>
                    <a:lnTo>
                      <a:pt x="117" y="42"/>
                    </a:lnTo>
                    <a:lnTo>
                      <a:pt x="101" y="47"/>
                    </a:lnTo>
                    <a:lnTo>
                      <a:pt x="85" y="51"/>
                    </a:lnTo>
                    <a:lnTo>
                      <a:pt x="69" y="56"/>
                    </a:lnTo>
                    <a:lnTo>
                      <a:pt x="55" y="58"/>
                    </a:lnTo>
                    <a:lnTo>
                      <a:pt x="41" y="60"/>
                    </a:lnTo>
                    <a:lnTo>
                      <a:pt x="28" y="61"/>
                    </a:lnTo>
                    <a:lnTo>
                      <a:pt x="16" y="61"/>
                    </a:lnTo>
                    <a:lnTo>
                      <a:pt x="6" y="59"/>
                    </a:lnTo>
                    <a:lnTo>
                      <a:pt x="0" y="85"/>
                    </a:lnTo>
                    <a:lnTo>
                      <a:pt x="15" y="89"/>
                    </a:lnTo>
                    <a:lnTo>
                      <a:pt x="31" y="90"/>
                    </a:lnTo>
                    <a:lnTo>
                      <a:pt x="49" y="89"/>
                    </a:lnTo>
                    <a:lnTo>
                      <a:pt x="68" y="86"/>
                    </a:lnTo>
                    <a:lnTo>
                      <a:pt x="89" y="83"/>
                    </a:lnTo>
                    <a:lnTo>
                      <a:pt x="109" y="79"/>
                    </a:lnTo>
                    <a:lnTo>
                      <a:pt x="128" y="74"/>
                    </a:lnTo>
                    <a:lnTo>
                      <a:pt x="148" y="68"/>
                    </a:lnTo>
                    <a:lnTo>
                      <a:pt x="167" y="62"/>
                    </a:lnTo>
                    <a:lnTo>
                      <a:pt x="185" y="56"/>
                    </a:lnTo>
                    <a:lnTo>
                      <a:pt x="202" y="49"/>
                    </a:lnTo>
                    <a:lnTo>
                      <a:pt x="218" y="44"/>
                    </a:lnTo>
                    <a:lnTo>
                      <a:pt x="231" y="39"/>
                    </a:lnTo>
                    <a:lnTo>
                      <a:pt x="242" y="34"/>
                    </a:lnTo>
                    <a:lnTo>
                      <a:pt x="250" y="31"/>
                    </a:lnTo>
                    <a:lnTo>
                      <a:pt x="255" y="29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19"/>
              <p:cNvSpPr>
                <a:spLocks/>
              </p:cNvSpPr>
              <p:nvPr/>
            </p:nvSpPr>
            <p:spPr bwMode="auto">
              <a:xfrm>
                <a:off x="4736" y="2026"/>
                <a:ext cx="90" cy="30"/>
              </a:xfrm>
              <a:custGeom>
                <a:avLst/>
                <a:gdLst>
                  <a:gd name="T0" fmla="*/ 28 w 268"/>
                  <a:gd name="T1" fmla="*/ 0 h 90"/>
                  <a:gd name="T2" fmla="*/ 28 w 268"/>
                  <a:gd name="T3" fmla="*/ 0 h 90"/>
                  <a:gd name="T4" fmla="*/ 28 w 268"/>
                  <a:gd name="T5" fmla="*/ 0 h 90"/>
                  <a:gd name="T6" fmla="*/ 28 w 268"/>
                  <a:gd name="T7" fmla="*/ 0 h 90"/>
                  <a:gd name="T8" fmla="*/ 27 w 268"/>
                  <a:gd name="T9" fmla="*/ 1 h 90"/>
                  <a:gd name="T10" fmla="*/ 26 w 268"/>
                  <a:gd name="T11" fmla="*/ 1 h 90"/>
                  <a:gd name="T12" fmla="*/ 25 w 268"/>
                  <a:gd name="T13" fmla="*/ 2 h 90"/>
                  <a:gd name="T14" fmla="*/ 23 w 268"/>
                  <a:gd name="T15" fmla="*/ 2 h 90"/>
                  <a:gd name="T16" fmla="*/ 21 w 268"/>
                  <a:gd name="T17" fmla="*/ 3 h 90"/>
                  <a:gd name="T18" fmla="*/ 19 w 268"/>
                  <a:gd name="T19" fmla="*/ 4 h 90"/>
                  <a:gd name="T20" fmla="*/ 18 w 268"/>
                  <a:gd name="T21" fmla="*/ 4 h 90"/>
                  <a:gd name="T22" fmla="*/ 15 w 268"/>
                  <a:gd name="T23" fmla="*/ 5 h 90"/>
                  <a:gd name="T24" fmla="*/ 13 w 268"/>
                  <a:gd name="T25" fmla="*/ 5 h 90"/>
                  <a:gd name="T26" fmla="*/ 11 w 268"/>
                  <a:gd name="T27" fmla="*/ 5 h 90"/>
                  <a:gd name="T28" fmla="*/ 9 w 268"/>
                  <a:gd name="T29" fmla="*/ 6 h 90"/>
                  <a:gd name="T30" fmla="*/ 6 w 268"/>
                  <a:gd name="T31" fmla="*/ 6 h 90"/>
                  <a:gd name="T32" fmla="*/ 3 w 268"/>
                  <a:gd name="T33" fmla="*/ 6 h 90"/>
                  <a:gd name="T34" fmla="*/ 1 w 268"/>
                  <a:gd name="T35" fmla="*/ 5 h 90"/>
                  <a:gd name="T36" fmla="*/ 0 w 268"/>
                  <a:gd name="T37" fmla="*/ 9 h 90"/>
                  <a:gd name="T38" fmla="*/ 3 w 268"/>
                  <a:gd name="T39" fmla="*/ 10 h 90"/>
                  <a:gd name="T40" fmla="*/ 6 w 268"/>
                  <a:gd name="T41" fmla="*/ 10 h 90"/>
                  <a:gd name="T42" fmla="*/ 9 w 268"/>
                  <a:gd name="T43" fmla="*/ 10 h 90"/>
                  <a:gd name="T44" fmla="*/ 11 w 268"/>
                  <a:gd name="T45" fmla="*/ 10 h 90"/>
                  <a:gd name="T46" fmla="*/ 14 w 268"/>
                  <a:gd name="T47" fmla="*/ 9 h 90"/>
                  <a:gd name="T48" fmla="*/ 16 w 268"/>
                  <a:gd name="T49" fmla="*/ 9 h 90"/>
                  <a:gd name="T50" fmla="*/ 18 w 268"/>
                  <a:gd name="T51" fmla="*/ 8 h 90"/>
                  <a:gd name="T52" fmla="*/ 21 w 268"/>
                  <a:gd name="T53" fmla="*/ 8 h 90"/>
                  <a:gd name="T54" fmla="*/ 23 w 268"/>
                  <a:gd name="T55" fmla="*/ 7 h 90"/>
                  <a:gd name="T56" fmla="*/ 25 w 268"/>
                  <a:gd name="T57" fmla="*/ 7 h 90"/>
                  <a:gd name="T58" fmla="*/ 26 w 268"/>
                  <a:gd name="T59" fmla="*/ 6 h 90"/>
                  <a:gd name="T60" fmla="*/ 28 w 268"/>
                  <a:gd name="T61" fmla="*/ 5 h 90"/>
                  <a:gd name="T62" fmla="*/ 29 w 268"/>
                  <a:gd name="T63" fmla="*/ 5 h 90"/>
                  <a:gd name="T64" fmla="*/ 30 w 268"/>
                  <a:gd name="T65" fmla="*/ 4 h 90"/>
                  <a:gd name="T66" fmla="*/ 30 w 268"/>
                  <a:gd name="T67" fmla="*/ 4 h 90"/>
                  <a:gd name="T68" fmla="*/ 30 w 268"/>
                  <a:gd name="T69" fmla="*/ 4 h 90"/>
                  <a:gd name="T70" fmla="*/ 28 w 268"/>
                  <a:gd name="T71" fmla="*/ 0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8"/>
                  <a:gd name="T109" fmla="*/ 0 h 90"/>
                  <a:gd name="T110" fmla="*/ 268 w 268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8" h="90">
                    <a:moveTo>
                      <a:pt x="248" y="0"/>
                    </a:moveTo>
                    <a:lnTo>
                      <a:pt x="248" y="0"/>
                    </a:lnTo>
                    <a:lnTo>
                      <a:pt x="247" y="1"/>
                    </a:lnTo>
                    <a:lnTo>
                      <a:pt x="243" y="3"/>
                    </a:lnTo>
                    <a:lnTo>
                      <a:pt x="236" y="7"/>
                    </a:lnTo>
                    <a:lnTo>
                      <a:pt x="228" y="11"/>
                    </a:lnTo>
                    <a:lnTo>
                      <a:pt x="217" y="16"/>
                    </a:lnTo>
                    <a:lnTo>
                      <a:pt x="204" y="21"/>
                    </a:lnTo>
                    <a:lnTo>
                      <a:pt x="190" y="27"/>
                    </a:lnTo>
                    <a:lnTo>
                      <a:pt x="174" y="32"/>
                    </a:lnTo>
                    <a:lnTo>
                      <a:pt x="157" y="37"/>
                    </a:lnTo>
                    <a:lnTo>
                      <a:pt x="137" y="43"/>
                    </a:lnTo>
                    <a:lnTo>
                      <a:pt x="118" y="46"/>
                    </a:lnTo>
                    <a:lnTo>
                      <a:pt x="97" y="49"/>
                    </a:lnTo>
                    <a:lnTo>
                      <a:pt x="76" y="51"/>
                    </a:lnTo>
                    <a:lnTo>
                      <a:pt x="54" y="51"/>
                    </a:lnTo>
                    <a:lnTo>
                      <a:pt x="31" y="50"/>
                    </a:lnTo>
                    <a:lnTo>
                      <a:pt x="8" y="47"/>
                    </a:lnTo>
                    <a:lnTo>
                      <a:pt x="0" y="85"/>
                    </a:lnTo>
                    <a:lnTo>
                      <a:pt x="26" y="88"/>
                    </a:lnTo>
                    <a:lnTo>
                      <a:pt x="51" y="90"/>
                    </a:lnTo>
                    <a:lnTo>
                      <a:pt x="76" y="90"/>
                    </a:lnTo>
                    <a:lnTo>
                      <a:pt x="100" y="88"/>
                    </a:lnTo>
                    <a:lnTo>
                      <a:pt x="123" y="85"/>
                    </a:lnTo>
                    <a:lnTo>
                      <a:pt x="145" y="81"/>
                    </a:lnTo>
                    <a:lnTo>
                      <a:pt x="165" y="76"/>
                    </a:lnTo>
                    <a:lnTo>
                      <a:pt x="184" y="70"/>
                    </a:lnTo>
                    <a:lnTo>
                      <a:pt x="201" y="65"/>
                    </a:lnTo>
                    <a:lnTo>
                      <a:pt x="217" y="59"/>
                    </a:lnTo>
                    <a:lnTo>
                      <a:pt x="232" y="52"/>
                    </a:lnTo>
                    <a:lnTo>
                      <a:pt x="244" y="47"/>
                    </a:lnTo>
                    <a:lnTo>
                      <a:pt x="253" y="43"/>
                    </a:lnTo>
                    <a:lnTo>
                      <a:pt x="261" y="38"/>
                    </a:lnTo>
                    <a:lnTo>
                      <a:pt x="266" y="35"/>
                    </a:lnTo>
                    <a:lnTo>
                      <a:pt x="268" y="3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0"/>
              <p:cNvSpPr>
                <a:spLocks/>
              </p:cNvSpPr>
              <p:nvPr/>
            </p:nvSpPr>
            <p:spPr bwMode="auto">
              <a:xfrm>
                <a:off x="4531" y="1995"/>
                <a:ext cx="419" cy="124"/>
              </a:xfrm>
              <a:custGeom>
                <a:avLst/>
                <a:gdLst>
                  <a:gd name="T0" fmla="*/ 135 w 1256"/>
                  <a:gd name="T1" fmla="*/ 32 h 372"/>
                  <a:gd name="T2" fmla="*/ 135 w 1256"/>
                  <a:gd name="T3" fmla="*/ 32 h 372"/>
                  <a:gd name="T4" fmla="*/ 134 w 1256"/>
                  <a:gd name="T5" fmla="*/ 33 h 372"/>
                  <a:gd name="T6" fmla="*/ 132 w 1256"/>
                  <a:gd name="T7" fmla="*/ 34 h 372"/>
                  <a:gd name="T8" fmla="*/ 129 w 1256"/>
                  <a:gd name="T9" fmla="*/ 35 h 372"/>
                  <a:gd name="T10" fmla="*/ 126 w 1256"/>
                  <a:gd name="T11" fmla="*/ 36 h 372"/>
                  <a:gd name="T12" fmla="*/ 121 w 1256"/>
                  <a:gd name="T13" fmla="*/ 36 h 372"/>
                  <a:gd name="T14" fmla="*/ 115 w 1256"/>
                  <a:gd name="T15" fmla="*/ 37 h 372"/>
                  <a:gd name="T16" fmla="*/ 108 w 1256"/>
                  <a:gd name="T17" fmla="*/ 36 h 372"/>
                  <a:gd name="T18" fmla="*/ 100 w 1256"/>
                  <a:gd name="T19" fmla="*/ 36 h 372"/>
                  <a:gd name="T20" fmla="*/ 91 w 1256"/>
                  <a:gd name="T21" fmla="*/ 34 h 372"/>
                  <a:gd name="T22" fmla="*/ 80 w 1256"/>
                  <a:gd name="T23" fmla="*/ 31 h 372"/>
                  <a:gd name="T24" fmla="*/ 68 w 1256"/>
                  <a:gd name="T25" fmla="*/ 28 h 372"/>
                  <a:gd name="T26" fmla="*/ 54 w 1256"/>
                  <a:gd name="T27" fmla="*/ 23 h 372"/>
                  <a:gd name="T28" fmla="*/ 39 w 1256"/>
                  <a:gd name="T29" fmla="*/ 17 h 372"/>
                  <a:gd name="T30" fmla="*/ 22 w 1256"/>
                  <a:gd name="T31" fmla="*/ 9 h 372"/>
                  <a:gd name="T32" fmla="*/ 3 w 1256"/>
                  <a:gd name="T33" fmla="*/ 0 h 372"/>
                  <a:gd name="T34" fmla="*/ 11 w 1256"/>
                  <a:gd name="T35" fmla="*/ 7 h 372"/>
                  <a:gd name="T36" fmla="*/ 31 w 1256"/>
                  <a:gd name="T37" fmla="*/ 17 h 372"/>
                  <a:gd name="T38" fmla="*/ 48 w 1256"/>
                  <a:gd name="T39" fmla="*/ 25 h 372"/>
                  <a:gd name="T40" fmla="*/ 64 w 1256"/>
                  <a:gd name="T41" fmla="*/ 31 h 372"/>
                  <a:gd name="T42" fmla="*/ 78 w 1256"/>
                  <a:gd name="T43" fmla="*/ 35 h 372"/>
                  <a:gd name="T44" fmla="*/ 90 w 1256"/>
                  <a:gd name="T45" fmla="*/ 38 h 372"/>
                  <a:gd name="T46" fmla="*/ 101 w 1256"/>
                  <a:gd name="T47" fmla="*/ 40 h 372"/>
                  <a:gd name="T48" fmla="*/ 110 w 1256"/>
                  <a:gd name="T49" fmla="*/ 41 h 372"/>
                  <a:gd name="T50" fmla="*/ 117 w 1256"/>
                  <a:gd name="T51" fmla="*/ 41 h 372"/>
                  <a:gd name="T52" fmla="*/ 123 w 1256"/>
                  <a:gd name="T53" fmla="*/ 41 h 372"/>
                  <a:gd name="T54" fmla="*/ 128 w 1256"/>
                  <a:gd name="T55" fmla="*/ 40 h 372"/>
                  <a:gd name="T56" fmla="*/ 132 w 1256"/>
                  <a:gd name="T57" fmla="*/ 39 h 372"/>
                  <a:gd name="T58" fmla="*/ 135 w 1256"/>
                  <a:gd name="T59" fmla="*/ 37 h 372"/>
                  <a:gd name="T60" fmla="*/ 137 w 1256"/>
                  <a:gd name="T61" fmla="*/ 36 h 372"/>
                  <a:gd name="T62" fmla="*/ 139 w 1256"/>
                  <a:gd name="T63" fmla="*/ 35 h 372"/>
                  <a:gd name="T64" fmla="*/ 140 w 1256"/>
                  <a:gd name="T65" fmla="*/ 34 h 372"/>
                  <a:gd name="T66" fmla="*/ 135 w 1256"/>
                  <a:gd name="T67" fmla="*/ 32 h 3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56"/>
                  <a:gd name="T103" fmla="*/ 0 h 372"/>
                  <a:gd name="T104" fmla="*/ 1256 w 1256"/>
                  <a:gd name="T105" fmla="*/ 372 h 3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56" h="372">
                    <a:moveTo>
                      <a:pt x="1214" y="288"/>
                    </a:moveTo>
                    <a:lnTo>
                      <a:pt x="1214" y="288"/>
                    </a:lnTo>
                    <a:lnTo>
                      <a:pt x="1213" y="289"/>
                    </a:lnTo>
                    <a:lnTo>
                      <a:pt x="1210" y="290"/>
                    </a:lnTo>
                    <a:lnTo>
                      <a:pt x="1206" y="293"/>
                    </a:lnTo>
                    <a:lnTo>
                      <a:pt x="1201" y="296"/>
                    </a:lnTo>
                    <a:lnTo>
                      <a:pt x="1193" y="299"/>
                    </a:lnTo>
                    <a:lnTo>
                      <a:pt x="1185" y="304"/>
                    </a:lnTo>
                    <a:lnTo>
                      <a:pt x="1173" y="308"/>
                    </a:lnTo>
                    <a:lnTo>
                      <a:pt x="1160" y="312"/>
                    </a:lnTo>
                    <a:lnTo>
                      <a:pt x="1146" y="316"/>
                    </a:lnTo>
                    <a:lnTo>
                      <a:pt x="1129" y="321"/>
                    </a:lnTo>
                    <a:lnTo>
                      <a:pt x="1108" y="324"/>
                    </a:lnTo>
                    <a:lnTo>
                      <a:pt x="1087" y="326"/>
                    </a:lnTo>
                    <a:lnTo>
                      <a:pt x="1063" y="328"/>
                    </a:lnTo>
                    <a:lnTo>
                      <a:pt x="1036" y="329"/>
                    </a:lnTo>
                    <a:lnTo>
                      <a:pt x="1006" y="329"/>
                    </a:lnTo>
                    <a:lnTo>
                      <a:pt x="975" y="328"/>
                    </a:lnTo>
                    <a:lnTo>
                      <a:pt x="939" y="325"/>
                    </a:lnTo>
                    <a:lnTo>
                      <a:pt x="902" y="321"/>
                    </a:lnTo>
                    <a:lnTo>
                      <a:pt x="862" y="314"/>
                    </a:lnTo>
                    <a:lnTo>
                      <a:pt x="818" y="306"/>
                    </a:lnTo>
                    <a:lnTo>
                      <a:pt x="772" y="296"/>
                    </a:lnTo>
                    <a:lnTo>
                      <a:pt x="722" y="283"/>
                    </a:lnTo>
                    <a:lnTo>
                      <a:pt x="669" y="269"/>
                    </a:lnTo>
                    <a:lnTo>
                      <a:pt x="612" y="252"/>
                    </a:lnTo>
                    <a:lnTo>
                      <a:pt x="553" y="231"/>
                    </a:lnTo>
                    <a:lnTo>
                      <a:pt x="489" y="208"/>
                    </a:lnTo>
                    <a:lnTo>
                      <a:pt x="422" y="181"/>
                    </a:lnTo>
                    <a:lnTo>
                      <a:pt x="351" y="153"/>
                    </a:lnTo>
                    <a:lnTo>
                      <a:pt x="276" y="120"/>
                    </a:lnTo>
                    <a:lnTo>
                      <a:pt x="198" y="84"/>
                    </a:lnTo>
                    <a:lnTo>
                      <a:pt x="115" y="43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97" y="67"/>
                    </a:lnTo>
                    <a:lnTo>
                      <a:pt x="188" y="111"/>
                    </a:lnTo>
                    <a:lnTo>
                      <a:pt x="275" y="152"/>
                    </a:lnTo>
                    <a:lnTo>
                      <a:pt x="357" y="188"/>
                    </a:lnTo>
                    <a:lnTo>
                      <a:pt x="435" y="221"/>
                    </a:lnTo>
                    <a:lnTo>
                      <a:pt x="508" y="249"/>
                    </a:lnTo>
                    <a:lnTo>
                      <a:pt x="576" y="275"/>
                    </a:lnTo>
                    <a:lnTo>
                      <a:pt x="641" y="296"/>
                    </a:lnTo>
                    <a:lnTo>
                      <a:pt x="701" y="315"/>
                    </a:lnTo>
                    <a:lnTo>
                      <a:pt x="758" y="330"/>
                    </a:lnTo>
                    <a:lnTo>
                      <a:pt x="811" y="343"/>
                    </a:lnTo>
                    <a:lnTo>
                      <a:pt x="860" y="354"/>
                    </a:lnTo>
                    <a:lnTo>
                      <a:pt x="905" y="361"/>
                    </a:lnTo>
                    <a:lnTo>
                      <a:pt x="947" y="366"/>
                    </a:lnTo>
                    <a:lnTo>
                      <a:pt x="985" y="371"/>
                    </a:lnTo>
                    <a:lnTo>
                      <a:pt x="1021" y="372"/>
                    </a:lnTo>
                    <a:lnTo>
                      <a:pt x="1053" y="372"/>
                    </a:lnTo>
                    <a:lnTo>
                      <a:pt x="1083" y="371"/>
                    </a:lnTo>
                    <a:lnTo>
                      <a:pt x="1109" y="368"/>
                    </a:lnTo>
                    <a:lnTo>
                      <a:pt x="1133" y="364"/>
                    </a:lnTo>
                    <a:lnTo>
                      <a:pt x="1154" y="360"/>
                    </a:lnTo>
                    <a:lnTo>
                      <a:pt x="1173" y="355"/>
                    </a:lnTo>
                    <a:lnTo>
                      <a:pt x="1190" y="348"/>
                    </a:lnTo>
                    <a:lnTo>
                      <a:pt x="1204" y="342"/>
                    </a:lnTo>
                    <a:lnTo>
                      <a:pt x="1217" y="337"/>
                    </a:lnTo>
                    <a:lnTo>
                      <a:pt x="1227" y="330"/>
                    </a:lnTo>
                    <a:lnTo>
                      <a:pt x="1236" y="324"/>
                    </a:lnTo>
                    <a:lnTo>
                      <a:pt x="1242" y="318"/>
                    </a:lnTo>
                    <a:lnTo>
                      <a:pt x="1248" y="314"/>
                    </a:lnTo>
                    <a:lnTo>
                      <a:pt x="1252" y="310"/>
                    </a:lnTo>
                    <a:lnTo>
                      <a:pt x="1255" y="307"/>
                    </a:lnTo>
                    <a:lnTo>
                      <a:pt x="1256" y="306"/>
                    </a:lnTo>
                    <a:lnTo>
                      <a:pt x="1214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21"/>
              <p:cNvSpPr>
                <a:spLocks/>
              </p:cNvSpPr>
              <p:nvPr/>
            </p:nvSpPr>
            <p:spPr bwMode="auto">
              <a:xfrm>
                <a:off x="4738" y="1806"/>
                <a:ext cx="35" cy="50"/>
              </a:xfrm>
              <a:custGeom>
                <a:avLst/>
                <a:gdLst>
                  <a:gd name="T0" fmla="*/ 0 w 106"/>
                  <a:gd name="T1" fmla="*/ 1 h 150"/>
                  <a:gd name="T2" fmla="*/ 1 w 106"/>
                  <a:gd name="T3" fmla="*/ 2 h 150"/>
                  <a:gd name="T4" fmla="*/ 1 w 106"/>
                  <a:gd name="T5" fmla="*/ 3 h 150"/>
                  <a:gd name="T6" fmla="*/ 2 w 106"/>
                  <a:gd name="T7" fmla="*/ 4 h 150"/>
                  <a:gd name="T8" fmla="*/ 3 w 106"/>
                  <a:gd name="T9" fmla="*/ 6 h 150"/>
                  <a:gd name="T10" fmla="*/ 5 w 106"/>
                  <a:gd name="T11" fmla="*/ 8 h 150"/>
                  <a:gd name="T12" fmla="*/ 6 w 106"/>
                  <a:gd name="T13" fmla="*/ 10 h 150"/>
                  <a:gd name="T14" fmla="*/ 8 w 106"/>
                  <a:gd name="T15" fmla="*/ 13 h 150"/>
                  <a:gd name="T16" fmla="*/ 9 w 106"/>
                  <a:gd name="T17" fmla="*/ 15 h 150"/>
                  <a:gd name="T18" fmla="*/ 10 w 106"/>
                  <a:gd name="T19" fmla="*/ 17 h 150"/>
                  <a:gd name="T20" fmla="*/ 12 w 106"/>
                  <a:gd name="T21" fmla="*/ 14 h 150"/>
                  <a:gd name="T22" fmla="*/ 10 w 106"/>
                  <a:gd name="T23" fmla="*/ 13 h 150"/>
                  <a:gd name="T24" fmla="*/ 9 w 106"/>
                  <a:gd name="T25" fmla="*/ 10 h 150"/>
                  <a:gd name="T26" fmla="*/ 7 w 106"/>
                  <a:gd name="T27" fmla="*/ 8 h 150"/>
                  <a:gd name="T28" fmla="*/ 6 w 106"/>
                  <a:gd name="T29" fmla="*/ 6 h 150"/>
                  <a:gd name="T30" fmla="*/ 4 w 106"/>
                  <a:gd name="T31" fmla="*/ 4 h 150"/>
                  <a:gd name="T32" fmla="*/ 3 w 106"/>
                  <a:gd name="T33" fmla="*/ 2 h 150"/>
                  <a:gd name="T34" fmla="*/ 2 w 106"/>
                  <a:gd name="T35" fmla="*/ 1 h 150"/>
                  <a:gd name="T36" fmla="*/ 2 w 106"/>
                  <a:gd name="T37" fmla="*/ 0 h 150"/>
                  <a:gd name="T38" fmla="*/ 0 w 106"/>
                  <a:gd name="T39" fmla="*/ 1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0"/>
                  <a:gd name="T62" fmla="*/ 106 w 106"/>
                  <a:gd name="T63" fmla="*/ 150 h 1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0">
                    <a:moveTo>
                      <a:pt x="0" y="12"/>
                    </a:moveTo>
                    <a:lnTo>
                      <a:pt x="7" y="22"/>
                    </a:lnTo>
                    <a:lnTo>
                      <a:pt x="10" y="26"/>
                    </a:lnTo>
                    <a:lnTo>
                      <a:pt x="18" y="37"/>
                    </a:lnTo>
                    <a:lnTo>
                      <a:pt x="28" y="52"/>
                    </a:lnTo>
                    <a:lnTo>
                      <a:pt x="42" y="71"/>
                    </a:lnTo>
                    <a:lnTo>
                      <a:pt x="56" y="92"/>
                    </a:lnTo>
                    <a:lnTo>
                      <a:pt x="70" y="114"/>
                    </a:lnTo>
                    <a:lnTo>
                      <a:pt x="82" y="134"/>
                    </a:lnTo>
                    <a:lnTo>
                      <a:pt x="93" y="150"/>
                    </a:lnTo>
                    <a:lnTo>
                      <a:pt x="106" y="130"/>
                    </a:lnTo>
                    <a:lnTo>
                      <a:pt x="95" y="113"/>
                    </a:lnTo>
                    <a:lnTo>
                      <a:pt x="81" y="93"/>
                    </a:lnTo>
                    <a:lnTo>
                      <a:pt x="67" y="72"/>
                    </a:lnTo>
                    <a:lnTo>
                      <a:pt x="52" y="51"/>
                    </a:lnTo>
                    <a:lnTo>
                      <a:pt x="38" y="32"/>
                    </a:lnTo>
                    <a:lnTo>
                      <a:pt x="27" y="16"/>
                    </a:lnTo>
                    <a:lnTo>
                      <a:pt x="19" y="5"/>
                    </a:lnTo>
                    <a:lnTo>
                      <a:pt x="1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22"/>
              <p:cNvSpPr>
                <a:spLocks/>
              </p:cNvSpPr>
              <p:nvPr/>
            </p:nvSpPr>
            <p:spPr bwMode="auto">
              <a:xfrm flipH="1">
                <a:off x="4864" y="1971"/>
                <a:ext cx="35" cy="113"/>
              </a:xfrm>
              <a:custGeom>
                <a:avLst/>
                <a:gdLst>
                  <a:gd name="T0" fmla="*/ 2 w 106"/>
                  <a:gd name="T1" fmla="*/ 2 h 341"/>
                  <a:gd name="T2" fmla="*/ 0 w 106"/>
                  <a:gd name="T3" fmla="*/ 3 h 341"/>
                  <a:gd name="T4" fmla="*/ 2 w 106"/>
                  <a:gd name="T5" fmla="*/ 7 h 341"/>
                  <a:gd name="T6" fmla="*/ 5 w 106"/>
                  <a:gd name="T7" fmla="*/ 12 h 341"/>
                  <a:gd name="T8" fmla="*/ 6 w 106"/>
                  <a:gd name="T9" fmla="*/ 18 h 341"/>
                  <a:gd name="T10" fmla="*/ 8 w 106"/>
                  <a:gd name="T11" fmla="*/ 23 h 341"/>
                  <a:gd name="T12" fmla="*/ 9 w 106"/>
                  <a:gd name="T13" fmla="*/ 28 h 341"/>
                  <a:gd name="T14" fmla="*/ 9 w 106"/>
                  <a:gd name="T15" fmla="*/ 31 h 341"/>
                  <a:gd name="T16" fmla="*/ 9 w 106"/>
                  <a:gd name="T17" fmla="*/ 34 h 341"/>
                  <a:gd name="T18" fmla="*/ 9 w 106"/>
                  <a:gd name="T19" fmla="*/ 36 h 341"/>
                  <a:gd name="T20" fmla="*/ 11 w 106"/>
                  <a:gd name="T21" fmla="*/ 37 h 341"/>
                  <a:gd name="T22" fmla="*/ 12 w 106"/>
                  <a:gd name="T23" fmla="*/ 34 h 341"/>
                  <a:gd name="T24" fmla="*/ 12 w 106"/>
                  <a:gd name="T25" fmla="*/ 30 h 341"/>
                  <a:gd name="T26" fmla="*/ 10 w 106"/>
                  <a:gd name="T27" fmla="*/ 25 h 341"/>
                  <a:gd name="T28" fmla="*/ 9 w 106"/>
                  <a:gd name="T29" fmla="*/ 19 h 341"/>
                  <a:gd name="T30" fmla="*/ 7 w 106"/>
                  <a:gd name="T31" fmla="*/ 13 h 341"/>
                  <a:gd name="T32" fmla="*/ 6 w 106"/>
                  <a:gd name="T33" fmla="*/ 8 h 341"/>
                  <a:gd name="T34" fmla="*/ 4 w 106"/>
                  <a:gd name="T35" fmla="*/ 3 h 341"/>
                  <a:gd name="T36" fmla="*/ 3 w 106"/>
                  <a:gd name="T37" fmla="*/ 0 h 341"/>
                  <a:gd name="T38" fmla="*/ 2 w 106"/>
                  <a:gd name="T39" fmla="*/ 2 h 3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341"/>
                  <a:gd name="T62" fmla="*/ 106 w 106"/>
                  <a:gd name="T63" fmla="*/ 341 h 3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341">
                    <a:moveTo>
                      <a:pt x="14" y="17"/>
                    </a:moveTo>
                    <a:lnTo>
                      <a:pt x="0" y="24"/>
                    </a:lnTo>
                    <a:lnTo>
                      <a:pt x="22" y="66"/>
                    </a:lnTo>
                    <a:lnTo>
                      <a:pt x="41" y="113"/>
                    </a:lnTo>
                    <a:lnTo>
                      <a:pt x="57" y="160"/>
                    </a:lnTo>
                    <a:lnTo>
                      <a:pt x="69" y="206"/>
                    </a:lnTo>
                    <a:lnTo>
                      <a:pt x="78" y="249"/>
                    </a:lnTo>
                    <a:lnTo>
                      <a:pt x="83" y="285"/>
                    </a:lnTo>
                    <a:lnTo>
                      <a:pt x="84" y="313"/>
                    </a:lnTo>
                    <a:lnTo>
                      <a:pt x="81" y="329"/>
                    </a:lnTo>
                    <a:lnTo>
                      <a:pt x="100" y="341"/>
                    </a:lnTo>
                    <a:lnTo>
                      <a:pt x="106" y="314"/>
                    </a:lnTo>
                    <a:lnTo>
                      <a:pt x="105" y="274"/>
                    </a:lnTo>
                    <a:lnTo>
                      <a:pt x="95" y="227"/>
                    </a:lnTo>
                    <a:lnTo>
                      <a:pt x="83" y="175"/>
                    </a:lnTo>
                    <a:lnTo>
                      <a:pt x="66" y="122"/>
                    </a:lnTo>
                    <a:lnTo>
                      <a:pt x="50" y="73"/>
                    </a:lnTo>
                    <a:lnTo>
                      <a:pt x="35" y="31"/>
                    </a:lnTo>
                    <a:lnTo>
                      <a:pt x="23" y="0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23"/>
              <p:cNvSpPr>
                <a:spLocks/>
              </p:cNvSpPr>
              <p:nvPr/>
            </p:nvSpPr>
            <p:spPr bwMode="auto">
              <a:xfrm>
                <a:off x="4849" y="1892"/>
                <a:ext cx="76" cy="202"/>
              </a:xfrm>
              <a:custGeom>
                <a:avLst/>
                <a:gdLst>
                  <a:gd name="T0" fmla="*/ 0 w 228"/>
                  <a:gd name="T1" fmla="*/ 1 h 604"/>
                  <a:gd name="T2" fmla="*/ 4 w 228"/>
                  <a:gd name="T3" fmla="*/ 7 h 604"/>
                  <a:gd name="T4" fmla="*/ 5 w 228"/>
                  <a:gd name="T5" fmla="*/ 10 h 604"/>
                  <a:gd name="T6" fmla="*/ 7 w 228"/>
                  <a:gd name="T7" fmla="*/ 13 h 604"/>
                  <a:gd name="T8" fmla="*/ 9 w 228"/>
                  <a:gd name="T9" fmla="*/ 16 h 604"/>
                  <a:gd name="T10" fmla="*/ 11 w 228"/>
                  <a:gd name="T11" fmla="*/ 20 h 604"/>
                  <a:gd name="T12" fmla="*/ 13 w 228"/>
                  <a:gd name="T13" fmla="*/ 24 h 604"/>
                  <a:gd name="T14" fmla="*/ 15 w 228"/>
                  <a:gd name="T15" fmla="*/ 28 h 604"/>
                  <a:gd name="T16" fmla="*/ 17 w 228"/>
                  <a:gd name="T17" fmla="*/ 32 h 604"/>
                  <a:gd name="T18" fmla="*/ 19 w 228"/>
                  <a:gd name="T19" fmla="*/ 36 h 604"/>
                  <a:gd name="T20" fmla="*/ 20 w 228"/>
                  <a:gd name="T21" fmla="*/ 40 h 604"/>
                  <a:gd name="T22" fmla="*/ 22 w 228"/>
                  <a:gd name="T23" fmla="*/ 44 h 604"/>
                  <a:gd name="T24" fmla="*/ 22 w 228"/>
                  <a:gd name="T25" fmla="*/ 48 h 604"/>
                  <a:gd name="T26" fmla="*/ 23 w 228"/>
                  <a:gd name="T27" fmla="*/ 53 h 604"/>
                  <a:gd name="T28" fmla="*/ 23 w 228"/>
                  <a:gd name="T29" fmla="*/ 56 h 604"/>
                  <a:gd name="T30" fmla="*/ 23 w 228"/>
                  <a:gd name="T31" fmla="*/ 60 h 604"/>
                  <a:gd name="T32" fmla="*/ 22 w 228"/>
                  <a:gd name="T33" fmla="*/ 62 h 604"/>
                  <a:gd name="T34" fmla="*/ 20 w 228"/>
                  <a:gd name="T35" fmla="*/ 65 h 604"/>
                  <a:gd name="T36" fmla="*/ 22 w 228"/>
                  <a:gd name="T37" fmla="*/ 68 h 604"/>
                  <a:gd name="T38" fmla="*/ 24 w 228"/>
                  <a:gd name="T39" fmla="*/ 64 h 604"/>
                  <a:gd name="T40" fmla="*/ 25 w 228"/>
                  <a:gd name="T41" fmla="*/ 60 h 604"/>
                  <a:gd name="T42" fmla="*/ 25 w 228"/>
                  <a:gd name="T43" fmla="*/ 55 h 604"/>
                  <a:gd name="T44" fmla="*/ 25 w 228"/>
                  <a:gd name="T45" fmla="*/ 50 h 604"/>
                  <a:gd name="T46" fmla="*/ 24 w 228"/>
                  <a:gd name="T47" fmla="*/ 45 h 604"/>
                  <a:gd name="T48" fmla="*/ 22 w 228"/>
                  <a:gd name="T49" fmla="*/ 39 h 604"/>
                  <a:gd name="T50" fmla="*/ 20 w 228"/>
                  <a:gd name="T51" fmla="*/ 34 h 604"/>
                  <a:gd name="T52" fmla="*/ 18 w 228"/>
                  <a:gd name="T53" fmla="*/ 28 h 604"/>
                  <a:gd name="T54" fmla="*/ 15 w 228"/>
                  <a:gd name="T55" fmla="*/ 23 h 604"/>
                  <a:gd name="T56" fmla="*/ 13 w 228"/>
                  <a:gd name="T57" fmla="*/ 18 h 604"/>
                  <a:gd name="T58" fmla="*/ 10 w 228"/>
                  <a:gd name="T59" fmla="*/ 13 h 604"/>
                  <a:gd name="T60" fmla="*/ 8 w 228"/>
                  <a:gd name="T61" fmla="*/ 9 h 604"/>
                  <a:gd name="T62" fmla="*/ 5 w 228"/>
                  <a:gd name="T63" fmla="*/ 5 h 604"/>
                  <a:gd name="T64" fmla="*/ 4 w 228"/>
                  <a:gd name="T65" fmla="*/ 3 h 604"/>
                  <a:gd name="T66" fmla="*/ 3 w 228"/>
                  <a:gd name="T67" fmla="*/ 1 h 604"/>
                  <a:gd name="T68" fmla="*/ 2 w 228"/>
                  <a:gd name="T69" fmla="*/ 0 h 604"/>
                  <a:gd name="T70" fmla="*/ 0 w 228"/>
                  <a:gd name="T71" fmla="*/ 1 h 6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8"/>
                  <a:gd name="T109" fmla="*/ 0 h 604"/>
                  <a:gd name="T110" fmla="*/ 228 w 228"/>
                  <a:gd name="T111" fmla="*/ 604 h 6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8" h="604">
                    <a:moveTo>
                      <a:pt x="0" y="12"/>
                    </a:moveTo>
                    <a:lnTo>
                      <a:pt x="32" y="64"/>
                    </a:lnTo>
                    <a:lnTo>
                      <a:pt x="47" y="87"/>
                    </a:lnTo>
                    <a:lnTo>
                      <a:pt x="64" y="115"/>
                    </a:lnTo>
                    <a:lnTo>
                      <a:pt x="82" y="145"/>
                    </a:lnTo>
                    <a:lnTo>
                      <a:pt x="100" y="178"/>
                    </a:lnTo>
                    <a:lnTo>
                      <a:pt x="119" y="213"/>
                    </a:lnTo>
                    <a:lnTo>
                      <a:pt x="137" y="249"/>
                    </a:lnTo>
                    <a:lnTo>
                      <a:pt x="154" y="287"/>
                    </a:lnTo>
                    <a:lnTo>
                      <a:pt x="169" y="325"/>
                    </a:lnTo>
                    <a:lnTo>
                      <a:pt x="183" y="362"/>
                    </a:lnTo>
                    <a:lnTo>
                      <a:pt x="194" y="399"/>
                    </a:lnTo>
                    <a:lnTo>
                      <a:pt x="202" y="435"/>
                    </a:lnTo>
                    <a:lnTo>
                      <a:pt x="206" y="469"/>
                    </a:lnTo>
                    <a:lnTo>
                      <a:pt x="208" y="501"/>
                    </a:lnTo>
                    <a:lnTo>
                      <a:pt x="203" y="531"/>
                    </a:lnTo>
                    <a:lnTo>
                      <a:pt x="195" y="556"/>
                    </a:lnTo>
                    <a:lnTo>
                      <a:pt x="180" y="579"/>
                    </a:lnTo>
                    <a:lnTo>
                      <a:pt x="195" y="604"/>
                    </a:lnTo>
                    <a:lnTo>
                      <a:pt x="215" y="572"/>
                    </a:lnTo>
                    <a:lnTo>
                      <a:pt x="226" y="535"/>
                    </a:lnTo>
                    <a:lnTo>
                      <a:pt x="228" y="494"/>
                    </a:lnTo>
                    <a:lnTo>
                      <a:pt x="223" y="448"/>
                    </a:lnTo>
                    <a:lnTo>
                      <a:pt x="214" y="400"/>
                    </a:lnTo>
                    <a:lnTo>
                      <a:pt x="199" y="351"/>
                    </a:lnTo>
                    <a:lnTo>
                      <a:pt x="181" y="301"/>
                    </a:lnTo>
                    <a:lnTo>
                      <a:pt x="160" y="252"/>
                    </a:lnTo>
                    <a:lnTo>
                      <a:pt x="136" y="204"/>
                    </a:lnTo>
                    <a:lnTo>
                      <a:pt x="113" y="159"/>
                    </a:lnTo>
                    <a:lnTo>
                      <a:pt x="90" y="117"/>
                    </a:lnTo>
                    <a:lnTo>
                      <a:pt x="68" y="81"/>
                    </a:lnTo>
                    <a:lnTo>
                      <a:pt x="49" y="49"/>
                    </a:lnTo>
                    <a:lnTo>
                      <a:pt x="33" y="25"/>
                    </a:lnTo>
                    <a:lnTo>
                      <a:pt x="23" y="9"/>
                    </a:lnTo>
                    <a:lnTo>
                      <a:pt x="1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24"/>
              <p:cNvSpPr>
                <a:spLocks/>
              </p:cNvSpPr>
              <p:nvPr/>
            </p:nvSpPr>
            <p:spPr bwMode="auto">
              <a:xfrm>
                <a:off x="4673" y="1964"/>
                <a:ext cx="126" cy="238"/>
              </a:xfrm>
              <a:custGeom>
                <a:avLst/>
                <a:gdLst>
                  <a:gd name="T0" fmla="*/ 0 w 379"/>
                  <a:gd name="T1" fmla="*/ 2 h 716"/>
                  <a:gd name="T2" fmla="*/ 40 w 379"/>
                  <a:gd name="T3" fmla="*/ 79 h 716"/>
                  <a:gd name="T4" fmla="*/ 42 w 379"/>
                  <a:gd name="T5" fmla="*/ 77 h 716"/>
                  <a:gd name="T6" fmla="*/ 4 w 379"/>
                  <a:gd name="T7" fmla="*/ 0 h 716"/>
                  <a:gd name="T8" fmla="*/ 0 w 379"/>
                  <a:gd name="T9" fmla="*/ 2 h 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716"/>
                  <a:gd name="T17" fmla="*/ 379 w 379"/>
                  <a:gd name="T18" fmla="*/ 716 h 7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716">
                    <a:moveTo>
                      <a:pt x="0" y="17"/>
                    </a:moveTo>
                    <a:lnTo>
                      <a:pt x="357" y="716"/>
                    </a:lnTo>
                    <a:lnTo>
                      <a:pt x="379" y="702"/>
                    </a:lnTo>
                    <a:lnTo>
                      <a:pt x="3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5"/>
              <p:cNvSpPr>
                <a:spLocks/>
              </p:cNvSpPr>
              <p:nvPr/>
            </p:nvSpPr>
            <p:spPr bwMode="auto">
              <a:xfrm>
                <a:off x="4487" y="1811"/>
                <a:ext cx="101" cy="194"/>
              </a:xfrm>
              <a:custGeom>
                <a:avLst/>
                <a:gdLst>
                  <a:gd name="T0" fmla="*/ 34 w 303"/>
                  <a:gd name="T1" fmla="*/ 0 h 582"/>
                  <a:gd name="T2" fmla="*/ 33 w 303"/>
                  <a:gd name="T3" fmla="*/ 0 h 582"/>
                  <a:gd name="T4" fmla="*/ 33 w 303"/>
                  <a:gd name="T5" fmla="*/ 0 h 582"/>
                  <a:gd name="T6" fmla="*/ 31 w 303"/>
                  <a:gd name="T7" fmla="*/ 0 h 582"/>
                  <a:gd name="T8" fmla="*/ 30 w 303"/>
                  <a:gd name="T9" fmla="*/ 1 h 582"/>
                  <a:gd name="T10" fmla="*/ 28 w 303"/>
                  <a:gd name="T11" fmla="*/ 1 h 582"/>
                  <a:gd name="T12" fmla="*/ 25 w 303"/>
                  <a:gd name="T13" fmla="*/ 2 h 582"/>
                  <a:gd name="T14" fmla="*/ 23 w 303"/>
                  <a:gd name="T15" fmla="*/ 3 h 582"/>
                  <a:gd name="T16" fmla="*/ 20 w 303"/>
                  <a:gd name="T17" fmla="*/ 4 h 582"/>
                  <a:gd name="T18" fmla="*/ 18 w 303"/>
                  <a:gd name="T19" fmla="*/ 6 h 582"/>
                  <a:gd name="T20" fmla="*/ 15 w 303"/>
                  <a:gd name="T21" fmla="*/ 8 h 582"/>
                  <a:gd name="T22" fmla="*/ 12 w 303"/>
                  <a:gd name="T23" fmla="*/ 10 h 582"/>
                  <a:gd name="T24" fmla="*/ 10 w 303"/>
                  <a:gd name="T25" fmla="*/ 12 h 582"/>
                  <a:gd name="T26" fmla="*/ 7 w 303"/>
                  <a:gd name="T27" fmla="*/ 15 h 582"/>
                  <a:gd name="T28" fmla="*/ 5 w 303"/>
                  <a:gd name="T29" fmla="*/ 18 h 582"/>
                  <a:gd name="T30" fmla="*/ 3 w 303"/>
                  <a:gd name="T31" fmla="*/ 22 h 582"/>
                  <a:gd name="T32" fmla="*/ 2 w 303"/>
                  <a:gd name="T33" fmla="*/ 26 h 582"/>
                  <a:gd name="T34" fmla="*/ 1 w 303"/>
                  <a:gd name="T35" fmla="*/ 32 h 582"/>
                  <a:gd name="T36" fmla="*/ 0 w 303"/>
                  <a:gd name="T37" fmla="*/ 37 h 582"/>
                  <a:gd name="T38" fmla="*/ 0 w 303"/>
                  <a:gd name="T39" fmla="*/ 42 h 582"/>
                  <a:gd name="T40" fmla="*/ 2 w 303"/>
                  <a:gd name="T41" fmla="*/ 46 h 582"/>
                  <a:gd name="T42" fmla="*/ 4 w 303"/>
                  <a:gd name="T43" fmla="*/ 51 h 582"/>
                  <a:gd name="T44" fmla="*/ 7 w 303"/>
                  <a:gd name="T45" fmla="*/ 55 h 582"/>
                  <a:gd name="T46" fmla="*/ 11 w 303"/>
                  <a:gd name="T47" fmla="*/ 60 h 582"/>
                  <a:gd name="T48" fmla="*/ 15 w 303"/>
                  <a:gd name="T49" fmla="*/ 65 h 582"/>
                  <a:gd name="T50" fmla="*/ 18 w 303"/>
                  <a:gd name="T51" fmla="*/ 62 h 582"/>
                  <a:gd name="T52" fmla="*/ 14 w 303"/>
                  <a:gd name="T53" fmla="*/ 57 h 582"/>
                  <a:gd name="T54" fmla="*/ 11 w 303"/>
                  <a:gd name="T55" fmla="*/ 53 h 582"/>
                  <a:gd name="T56" fmla="*/ 8 w 303"/>
                  <a:gd name="T57" fmla="*/ 49 h 582"/>
                  <a:gd name="T58" fmla="*/ 7 w 303"/>
                  <a:gd name="T59" fmla="*/ 44 h 582"/>
                  <a:gd name="T60" fmla="*/ 6 w 303"/>
                  <a:gd name="T61" fmla="*/ 40 h 582"/>
                  <a:gd name="T62" fmla="*/ 6 w 303"/>
                  <a:gd name="T63" fmla="*/ 35 h 582"/>
                  <a:gd name="T64" fmla="*/ 6 w 303"/>
                  <a:gd name="T65" fmla="*/ 30 h 582"/>
                  <a:gd name="T66" fmla="*/ 7 w 303"/>
                  <a:gd name="T67" fmla="*/ 25 h 582"/>
                  <a:gd name="T68" fmla="*/ 9 w 303"/>
                  <a:gd name="T69" fmla="*/ 22 h 582"/>
                  <a:gd name="T70" fmla="*/ 10 w 303"/>
                  <a:gd name="T71" fmla="*/ 19 h 582"/>
                  <a:gd name="T72" fmla="*/ 12 w 303"/>
                  <a:gd name="T73" fmla="*/ 16 h 582"/>
                  <a:gd name="T74" fmla="*/ 14 w 303"/>
                  <a:gd name="T75" fmla="*/ 13 h 582"/>
                  <a:gd name="T76" fmla="*/ 16 w 303"/>
                  <a:gd name="T77" fmla="*/ 11 h 582"/>
                  <a:gd name="T78" fmla="*/ 18 w 303"/>
                  <a:gd name="T79" fmla="*/ 9 h 582"/>
                  <a:gd name="T80" fmla="*/ 20 w 303"/>
                  <a:gd name="T81" fmla="*/ 8 h 582"/>
                  <a:gd name="T82" fmla="*/ 22 w 303"/>
                  <a:gd name="T83" fmla="*/ 6 h 582"/>
                  <a:gd name="T84" fmla="*/ 24 w 303"/>
                  <a:gd name="T85" fmla="*/ 5 h 582"/>
                  <a:gd name="T86" fmla="*/ 25 w 303"/>
                  <a:gd name="T87" fmla="*/ 5 h 582"/>
                  <a:gd name="T88" fmla="*/ 27 w 303"/>
                  <a:gd name="T89" fmla="*/ 4 h 582"/>
                  <a:gd name="T90" fmla="*/ 29 w 303"/>
                  <a:gd name="T91" fmla="*/ 3 h 582"/>
                  <a:gd name="T92" fmla="*/ 30 w 303"/>
                  <a:gd name="T93" fmla="*/ 3 h 582"/>
                  <a:gd name="T94" fmla="*/ 31 w 303"/>
                  <a:gd name="T95" fmla="*/ 3 h 582"/>
                  <a:gd name="T96" fmla="*/ 32 w 303"/>
                  <a:gd name="T97" fmla="*/ 3 h 582"/>
                  <a:gd name="T98" fmla="*/ 32 w 303"/>
                  <a:gd name="T99" fmla="*/ 3 h 582"/>
                  <a:gd name="T100" fmla="*/ 34 w 303"/>
                  <a:gd name="T101" fmla="*/ 0 h 5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3"/>
                  <a:gd name="T154" fmla="*/ 0 h 582"/>
                  <a:gd name="T155" fmla="*/ 303 w 303"/>
                  <a:gd name="T156" fmla="*/ 582 h 5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3" h="582">
                    <a:moveTo>
                      <a:pt x="303" y="0"/>
                    </a:moveTo>
                    <a:lnTo>
                      <a:pt x="300" y="0"/>
                    </a:lnTo>
                    <a:lnTo>
                      <a:pt x="293" y="2"/>
                    </a:lnTo>
                    <a:lnTo>
                      <a:pt x="281" y="4"/>
                    </a:lnTo>
                    <a:lnTo>
                      <a:pt x="266" y="7"/>
                    </a:lnTo>
                    <a:lnTo>
                      <a:pt x="248" y="13"/>
                    </a:lnTo>
                    <a:lnTo>
                      <a:pt x="228" y="20"/>
                    </a:lnTo>
                    <a:lnTo>
                      <a:pt x="206" y="29"/>
                    </a:lnTo>
                    <a:lnTo>
                      <a:pt x="182" y="40"/>
                    </a:lnTo>
                    <a:lnTo>
                      <a:pt x="158" y="53"/>
                    </a:lnTo>
                    <a:lnTo>
                      <a:pt x="133" y="70"/>
                    </a:lnTo>
                    <a:lnTo>
                      <a:pt x="110" y="88"/>
                    </a:lnTo>
                    <a:lnTo>
                      <a:pt x="87" y="110"/>
                    </a:lnTo>
                    <a:lnTo>
                      <a:pt x="65" y="136"/>
                    </a:lnTo>
                    <a:lnTo>
                      <a:pt x="46" y="165"/>
                    </a:lnTo>
                    <a:lnTo>
                      <a:pt x="30" y="198"/>
                    </a:lnTo>
                    <a:lnTo>
                      <a:pt x="16" y="234"/>
                    </a:lnTo>
                    <a:lnTo>
                      <a:pt x="5" y="286"/>
                    </a:lnTo>
                    <a:lnTo>
                      <a:pt x="0" y="333"/>
                    </a:lnTo>
                    <a:lnTo>
                      <a:pt x="4" y="376"/>
                    </a:lnTo>
                    <a:lnTo>
                      <a:pt x="15" y="417"/>
                    </a:lnTo>
                    <a:lnTo>
                      <a:pt x="36" y="457"/>
                    </a:lnTo>
                    <a:lnTo>
                      <a:pt x="62" y="496"/>
                    </a:lnTo>
                    <a:lnTo>
                      <a:pt x="96" y="539"/>
                    </a:lnTo>
                    <a:lnTo>
                      <a:pt x="139" y="582"/>
                    </a:lnTo>
                    <a:lnTo>
                      <a:pt x="166" y="555"/>
                    </a:lnTo>
                    <a:lnTo>
                      <a:pt x="128" y="514"/>
                    </a:lnTo>
                    <a:lnTo>
                      <a:pt x="98" y="475"/>
                    </a:lnTo>
                    <a:lnTo>
                      <a:pt x="76" y="437"/>
                    </a:lnTo>
                    <a:lnTo>
                      <a:pt x="61" y="399"/>
                    </a:lnTo>
                    <a:lnTo>
                      <a:pt x="53" y="359"/>
                    </a:lnTo>
                    <a:lnTo>
                      <a:pt x="51" y="318"/>
                    </a:lnTo>
                    <a:lnTo>
                      <a:pt x="56" y="274"/>
                    </a:lnTo>
                    <a:lnTo>
                      <a:pt x="67" y="226"/>
                    </a:lnTo>
                    <a:lnTo>
                      <a:pt x="78" y="194"/>
                    </a:lnTo>
                    <a:lnTo>
                      <a:pt x="92" y="167"/>
                    </a:lnTo>
                    <a:lnTo>
                      <a:pt x="107" y="141"/>
                    </a:lnTo>
                    <a:lnTo>
                      <a:pt x="123" y="120"/>
                    </a:lnTo>
                    <a:lnTo>
                      <a:pt x="141" y="101"/>
                    </a:lnTo>
                    <a:lnTo>
                      <a:pt x="159" y="84"/>
                    </a:lnTo>
                    <a:lnTo>
                      <a:pt x="177" y="70"/>
                    </a:lnTo>
                    <a:lnTo>
                      <a:pt x="195" y="58"/>
                    </a:lnTo>
                    <a:lnTo>
                      <a:pt x="212" y="49"/>
                    </a:lnTo>
                    <a:lnTo>
                      <a:pt x="229" y="41"/>
                    </a:lnTo>
                    <a:lnTo>
                      <a:pt x="244" y="35"/>
                    </a:lnTo>
                    <a:lnTo>
                      <a:pt x="258" y="31"/>
                    </a:lnTo>
                    <a:lnTo>
                      <a:pt x="269" y="28"/>
                    </a:lnTo>
                    <a:lnTo>
                      <a:pt x="278" y="25"/>
                    </a:lnTo>
                    <a:lnTo>
                      <a:pt x="284" y="24"/>
                    </a:lnTo>
                    <a:lnTo>
                      <a:pt x="287" y="2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26"/>
              <p:cNvSpPr>
                <a:spLocks/>
              </p:cNvSpPr>
              <p:nvPr/>
            </p:nvSpPr>
            <p:spPr bwMode="auto">
              <a:xfrm>
                <a:off x="4542" y="1900"/>
                <a:ext cx="102" cy="24"/>
              </a:xfrm>
              <a:custGeom>
                <a:avLst/>
                <a:gdLst>
                  <a:gd name="T0" fmla="*/ 0 w 307"/>
                  <a:gd name="T1" fmla="*/ 5 h 73"/>
                  <a:gd name="T2" fmla="*/ 0 w 307"/>
                  <a:gd name="T3" fmla="*/ 5 h 73"/>
                  <a:gd name="T4" fmla="*/ 1 w 307"/>
                  <a:gd name="T5" fmla="*/ 5 h 73"/>
                  <a:gd name="T6" fmla="*/ 2 w 307"/>
                  <a:gd name="T7" fmla="*/ 5 h 73"/>
                  <a:gd name="T8" fmla="*/ 4 w 307"/>
                  <a:gd name="T9" fmla="*/ 6 h 73"/>
                  <a:gd name="T10" fmla="*/ 5 w 307"/>
                  <a:gd name="T11" fmla="*/ 7 h 73"/>
                  <a:gd name="T12" fmla="*/ 8 w 307"/>
                  <a:gd name="T13" fmla="*/ 7 h 73"/>
                  <a:gd name="T14" fmla="*/ 10 w 307"/>
                  <a:gd name="T15" fmla="*/ 8 h 73"/>
                  <a:gd name="T16" fmla="*/ 13 w 307"/>
                  <a:gd name="T17" fmla="*/ 8 h 73"/>
                  <a:gd name="T18" fmla="*/ 15 w 307"/>
                  <a:gd name="T19" fmla="*/ 8 h 73"/>
                  <a:gd name="T20" fmla="*/ 18 w 307"/>
                  <a:gd name="T21" fmla="*/ 8 h 73"/>
                  <a:gd name="T22" fmla="*/ 21 w 307"/>
                  <a:gd name="T23" fmla="*/ 8 h 73"/>
                  <a:gd name="T24" fmla="*/ 24 w 307"/>
                  <a:gd name="T25" fmla="*/ 7 h 73"/>
                  <a:gd name="T26" fmla="*/ 26 w 307"/>
                  <a:gd name="T27" fmla="*/ 6 h 73"/>
                  <a:gd name="T28" fmla="*/ 29 w 307"/>
                  <a:gd name="T29" fmla="*/ 4 h 73"/>
                  <a:gd name="T30" fmla="*/ 32 w 307"/>
                  <a:gd name="T31" fmla="*/ 3 h 73"/>
                  <a:gd name="T32" fmla="*/ 34 w 307"/>
                  <a:gd name="T33" fmla="*/ 0 h 73"/>
                  <a:gd name="T34" fmla="*/ 31 w 307"/>
                  <a:gd name="T35" fmla="*/ 0 h 73"/>
                  <a:gd name="T36" fmla="*/ 29 w 307"/>
                  <a:gd name="T37" fmla="*/ 2 h 73"/>
                  <a:gd name="T38" fmla="*/ 27 w 307"/>
                  <a:gd name="T39" fmla="*/ 4 h 73"/>
                  <a:gd name="T40" fmla="*/ 25 w 307"/>
                  <a:gd name="T41" fmla="*/ 5 h 73"/>
                  <a:gd name="T42" fmla="*/ 22 w 307"/>
                  <a:gd name="T43" fmla="*/ 5 h 73"/>
                  <a:gd name="T44" fmla="*/ 20 w 307"/>
                  <a:gd name="T45" fmla="*/ 6 h 73"/>
                  <a:gd name="T46" fmla="*/ 18 w 307"/>
                  <a:gd name="T47" fmla="*/ 6 h 73"/>
                  <a:gd name="T48" fmla="*/ 16 w 307"/>
                  <a:gd name="T49" fmla="*/ 6 h 73"/>
                  <a:gd name="T50" fmla="*/ 13 w 307"/>
                  <a:gd name="T51" fmla="*/ 5 h 73"/>
                  <a:gd name="T52" fmla="*/ 11 w 307"/>
                  <a:gd name="T53" fmla="*/ 5 h 73"/>
                  <a:gd name="T54" fmla="*/ 9 w 307"/>
                  <a:gd name="T55" fmla="*/ 4 h 73"/>
                  <a:gd name="T56" fmla="*/ 8 w 307"/>
                  <a:gd name="T57" fmla="*/ 4 h 73"/>
                  <a:gd name="T58" fmla="*/ 6 w 307"/>
                  <a:gd name="T59" fmla="*/ 3 h 73"/>
                  <a:gd name="T60" fmla="*/ 5 w 307"/>
                  <a:gd name="T61" fmla="*/ 3 h 73"/>
                  <a:gd name="T62" fmla="*/ 4 w 307"/>
                  <a:gd name="T63" fmla="*/ 2 h 73"/>
                  <a:gd name="T64" fmla="*/ 3 w 307"/>
                  <a:gd name="T65" fmla="*/ 2 h 73"/>
                  <a:gd name="T66" fmla="*/ 3 w 307"/>
                  <a:gd name="T67" fmla="*/ 2 h 73"/>
                  <a:gd name="T68" fmla="*/ 0 w 307"/>
                  <a:gd name="T69" fmla="*/ 5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7"/>
                  <a:gd name="T106" fmla="*/ 0 h 73"/>
                  <a:gd name="T107" fmla="*/ 307 w 307"/>
                  <a:gd name="T108" fmla="*/ 73 h 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7" h="73">
                    <a:moveTo>
                      <a:pt x="0" y="42"/>
                    </a:moveTo>
                    <a:lnTo>
                      <a:pt x="2" y="43"/>
                    </a:lnTo>
                    <a:lnTo>
                      <a:pt x="9" y="46"/>
                    </a:lnTo>
                    <a:lnTo>
                      <a:pt x="19" y="50"/>
                    </a:lnTo>
                    <a:lnTo>
                      <a:pt x="33" y="55"/>
                    </a:lnTo>
                    <a:lnTo>
                      <a:pt x="49" y="60"/>
                    </a:lnTo>
                    <a:lnTo>
                      <a:pt x="68" y="64"/>
                    </a:lnTo>
                    <a:lnTo>
                      <a:pt x="89" y="69"/>
                    </a:lnTo>
                    <a:lnTo>
                      <a:pt x="113" y="72"/>
                    </a:lnTo>
                    <a:lnTo>
                      <a:pt x="136" y="73"/>
                    </a:lnTo>
                    <a:lnTo>
                      <a:pt x="162" y="73"/>
                    </a:lnTo>
                    <a:lnTo>
                      <a:pt x="187" y="70"/>
                    </a:lnTo>
                    <a:lnTo>
                      <a:pt x="213" y="63"/>
                    </a:lnTo>
                    <a:lnTo>
                      <a:pt x="237" y="55"/>
                    </a:lnTo>
                    <a:lnTo>
                      <a:pt x="261" y="41"/>
                    </a:lnTo>
                    <a:lnTo>
                      <a:pt x="285" y="24"/>
                    </a:lnTo>
                    <a:lnTo>
                      <a:pt x="307" y="2"/>
                    </a:lnTo>
                    <a:lnTo>
                      <a:pt x="281" y="0"/>
                    </a:lnTo>
                    <a:lnTo>
                      <a:pt x="263" y="18"/>
                    </a:lnTo>
                    <a:lnTo>
                      <a:pt x="243" y="32"/>
                    </a:lnTo>
                    <a:lnTo>
                      <a:pt x="223" y="42"/>
                    </a:lnTo>
                    <a:lnTo>
                      <a:pt x="203" y="49"/>
                    </a:lnTo>
                    <a:lnTo>
                      <a:pt x="182" y="53"/>
                    </a:lnTo>
                    <a:lnTo>
                      <a:pt x="161" y="54"/>
                    </a:lnTo>
                    <a:lnTo>
                      <a:pt x="140" y="53"/>
                    </a:lnTo>
                    <a:lnTo>
                      <a:pt x="121" y="50"/>
                    </a:lnTo>
                    <a:lnTo>
                      <a:pt x="102" y="45"/>
                    </a:lnTo>
                    <a:lnTo>
                      <a:pt x="85" y="41"/>
                    </a:lnTo>
                    <a:lnTo>
                      <a:pt x="69" y="36"/>
                    </a:lnTo>
                    <a:lnTo>
                      <a:pt x="55" y="29"/>
                    </a:lnTo>
                    <a:lnTo>
                      <a:pt x="44" y="25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6" y="1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27"/>
              <p:cNvSpPr>
                <a:spLocks/>
              </p:cNvSpPr>
              <p:nvPr/>
            </p:nvSpPr>
            <p:spPr bwMode="auto">
              <a:xfrm>
                <a:off x="4542" y="1908"/>
                <a:ext cx="156" cy="315"/>
              </a:xfrm>
              <a:custGeom>
                <a:avLst/>
                <a:gdLst>
                  <a:gd name="T0" fmla="*/ 52 w 468"/>
                  <a:gd name="T1" fmla="*/ 103 h 944"/>
                  <a:gd name="T2" fmla="*/ 4 w 468"/>
                  <a:gd name="T3" fmla="*/ 0 h 944"/>
                  <a:gd name="T4" fmla="*/ 0 w 468"/>
                  <a:gd name="T5" fmla="*/ 2 h 944"/>
                  <a:gd name="T6" fmla="*/ 48 w 468"/>
                  <a:gd name="T7" fmla="*/ 105 h 944"/>
                  <a:gd name="T8" fmla="*/ 52 w 468"/>
                  <a:gd name="T9" fmla="*/ 103 h 9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944"/>
                  <a:gd name="T17" fmla="*/ 468 w 468"/>
                  <a:gd name="T18" fmla="*/ 944 h 9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944">
                    <a:moveTo>
                      <a:pt x="468" y="928"/>
                    </a:moveTo>
                    <a:lnTo>
                      <a:pt x="35" y="0"/>
                    </a:lnTo>
                    <a:lnTo>
                      <a:pt x="0" y="17"/>
                    </a:lnTo>
                    <a:lnTo>
                      <a:pt x="431" y="944"/>
                    </a:lnTo>
                    <a:lnTo>
                      <a:pt x="468" y="9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8"/>
              <p:cNvSpPr>
                <a:spLocks/>
              </p:cNvSpPr>
              <p:nvPr/>
            </p:nvSpPr>
            <p:spPr bwMode="auto">
              <a:xfrm>
                <a:off x="4445" y="1934"/>
                <a:ext cx="117" cy="277"/>
              </a:xfrm>
              <a:custGeom>
                <a:avLst/>
                <a:gdLst>
                  <a:gd name="T0" fmla="*/ 35 w 352"/>
                  <a:gd name="T1" fmla="*/ 0 h 833"/>
                  <a:gd name="T2" fmla="*/ 0 w 352"/>
                  <a:gd name="T3" fmla="*/ 90 h 833"/>
                  <a:gd name="T4" fmla="*/ 4 w 352"/>
                  <a:gd name="T5" fmla="*/ 92 h 833"/>
                  <a:gd name="T6" fmla="*/ 39 w 352"/>
                  <a:gd name="T7" fmla="*/ 1 h 833"/>
                  <a:gd name="T8" fmla="*/ 35 w 352"/>
                  <a:gd name="T9" fmla="*/ 0 h 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833"/>
                  <a:gd name="T17" fmla="*/ 352 w 352"/>
                  <a:gd name="T18" fmla="*/ 833 h 8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833">
                    <a:moveTo>
                      <a:pt x="314" y="0"/>
                    </a:moveTo>
                    <a:lnTo>
                      <a:pt x="0" y="818"/>
                    </a:lnTo>
                    <a:lnTo>
                      <a:pt x="37" y="833"/>
                    </a:lnTo>
                    <a:lnTo>
                      <a:pt x="352" y="1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9"/>
              <p:cNvSpPr>
                <a:spLocks/>
              </p:cNvSpPr>
              <p:nvPr/>
            </p:nvSpPr>
            <p:spPr bwMode="auto">
              <a:xfrm>
                <a:off x="4549" y="1936"/>
                <a:ext cx="19" cy="303"/>
              </a:xfrm>
              <a:custGeom>
                <a:avLst/>
                <a:gdLst>
                  <a:gd name="T0" fmla="*/ 7 w 55"/>
                  <a:gd name="T1" fmla="*/ 101 h 909"/>
                  <a:gd name="T2" fmla="*/ 5 w 55"/>
                  <a:gd name="T3" fmla="*/ 0 h 909"/>
                  <a:gd name="T4" fmla="*/ 0 w 55"/>
                  <a:gd name="T5" fmla="*/ 0 h 909"/>
                  <a:gd name="T6" fmla="*/ 2 w 55"/>
                  <a:gd name="T7" fmla="*/ 101 h 909"/>
                  <a:gd name="T8" fmla="*/ 7 w 55"/>
                  <a:gd name="T9" fmla="*/ 101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909"/>
                  <a:gd name="T17" fmla="*/ 55 w 55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909">
                    <a:moveTo>
                      <a:pt x="55" y="908"/>
                    </a:moveTo>
                    <a:lnTo>
                      <a:pt x="40" y="0"/>
                    </a:lnTo>
                    <a:lnTo>
                      <a:pt x="0" y="1"/>
                    </a:lnTo>
                    <a:lnTo>
                      <a:pt x="15" y="909"/>
                    </a:lnTo>
                    <a:lnTo>
                      <a:pt x="55" y="9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0"/>
              <p:cNvSpPr>
                <a:spLocks/>
              </p:cNvSpPr>
              <p:nvPr/>
            </p:nvSpPr>
            <p:spPr bwMode="auto">
              <a:xfrm>
                <a:off x="4594" y="1917"/>
                <a:ext cx="12" cy="267"/>
              </a:xfrm>
              <a:custGeom>
                <a:avLst/>
                <a:gdLst>
                  <a:gd name="T0" fmla="*/ 0 w 36"/>
                  <a:gd name="T1" fmla="*/ 2 h 802"/>
                  <a:gd name="T2" fmla="*/ 0 w 36"/>
                  <a:gd name="T3" fmla="*/ 88 h 802"/>
                  <a:gd name="T4" fmla="*/ 4 w 36"/>
                  <a:gd name="T5" fmla="*/ 89 h 802"/>
                  <a:gd name="T6" fmla="*/ 4 w 36"/>
                  <a:gd name="T7" fmla="*/ 0 h 802"/>
                  <a:gd name="T8" fmla="*/ 0 w 36"/>
                  <a:gd name="T9" fmla="*/ 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802"/>
                  <a:gd name="T17" fmla="*/ 36 w 36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802">
                    <a:moveTo>
                      <a:pt x="0" y="15"/>
                    </a:moveTo>
                    <a:lnTo>
                      <a:pt x="1" y="797"/>
                    </a:lnTo>
                    <a:lnTo>
                      <a:pt x="35" y="802"/>
                    </a:lnTo>
                    <a:lnTo>
                      <a:pt x="3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31"/>
              <p:cNvSpPr>
                <a:spLocks/>
              </p:cNvSpPr>
              <p:nvPr/>
            </p:nvSpPr>
            <p:spPr bwMode="auto">
              <a:xfrm>
                <a:off x="4458" y="2180"/>
                <a:ext cx="337" cy="27"/>
              </a:xfrm>
              <a:custGeom>
                <a:avLst/>
                <a:gdLst>
                  <a:gd name="T0" fmla="*/ 0 w 1012"/>
                  <a:gd name="T1" fmla="*/ 8 h 80"/>
                  <a:gd name="T2" fmla="*/ 35 w 1012"/>
                  <a:gd name="T3" fmla="*/ 2 h 80"/>
                  <a:gd name="T4" fmla="*/ 36 w 1012"/>
                  <a:gd name="T5" fmla="*/ 2 h 80"/>
                  <a:gd name="T6" fmla="*/ 39 w 1012"/>
                  <a:gd name="T7" fmla="*/ 3 h 80"/>
                  <a:gd name="T8" fmla="*/ 42 w 1012"/>
                  <a:gd name="T9" fmla="*/ 3 h 80"/>
                  <a:gd name="T10" fmla="*/ 47 w 1012"/>
                  <a:gd name="T11" fmla="*/ 3 h 80"/>
                  <a:gd name="T12" fmla="*/ 53 w 1012"/>
                  <a:gd name="T13" fmla="*/ 4 h 80"/>
                  <a:gd name="T14" fmla="*/ 59 w 1012"/>
                  <a:gd name="T15" fmla="*/ 5 h 80"/>
                  <a:gd name="T16" fmla="*/ 66 w 1012"/>
                  <a:gd name="T17" fmla="*/ 5 h 80"/>
                  <a:gd name="T18" fmla="*/ 73 w 1012"/>
                  <a:gd name="T19" fmla="*/ 6 h 80"/>
                  <a:gd name="T20" fmla="*/ 80 w 1012"/>
                  <a:gd name="T21" fmla="*/ 6 h 80"/>
                  <a:gd name="T22" fmla="*/ 87 w 1012"/>
                  <a:gd name="T23" fmla="*/ 7 h 80"/>
                  <a:gd name="T24" fmla="*/ 94 w 1012"/>
                  <a:gd name="T25" fmla="*/ 7 h 80"/>
                  <a:gd name="T26" fmla="*/ 100 w 1012"/>
                  <a:gd name="T27" fmla="*/ 8 h 80"/>
                  <a:gd name="T28" fmla="*/ 105 w 1012"/>
                  <a:gd name="T29" fmla="*/ 8 h 80"/>
                  <a:gd name="T30" fmla="*/ 108 w 1012"/>
                  <a:gd name="T31" fmla="*/ 9 h 80"/>
                  <a:gd name="T32" fmla="*/ 111 w 1012"/>
                  <a:gd name="T33" fmla="*/ 9 h 80"/>
                  <a:gd name="T34" fmla="*/ 112 w 1012"/>
                  <a:gd name="T35" fmla="*/ 9 h 80"/>
                  <a:gd name="T36" fmla="*/ 112 w 1012"/>
                  <a:gd name="T37" fmla="*/ 5 h 80"/>
                  <a:gd name="T38" fmla="*/ 35 w 1012"/>
                  <a:gd name="T39" fmla="*/ 0 h 80"/>
                  <a:gd name="T40" fmla="*/ 34 w 1012"/>
                  <a:gd name="T41" fmla="*/ 0 h 80"/>
                  <a:gd name="T42" fmla="*/ 33 w 1012"/>
                  <a:gd name="T43" fmla="*/ 0 h 80"/>
                  <a:gd name="T44" fmla="*/ 31 w 1012"/>
                  <a:gd name="T45" fmla="*/ 0 h 80"/>
                  <a:gd name="T46" fmla="*/ 29 w 1012"/>
                  <a:gd name="T47" fmla="*/ 1 h 80"/>
                  <a:gd name="T48" fmla="*/ 27 w 1012"/>
                  <a:gd name="T49" fmla="*/ 1 h 80"/>
                  <a:gd name="T50" fmla="*/ 24 w 1012"/>
                  <a:gd name="T51" fmla="*/ 1 h 80"/>
                  <a:gd name="T52" fmla="*/ 21 w 1012"/>
                  <a:gd name="T53" fmla="*/ 1 h 80"/>
                  <a:gd name="T54" fmla="*/ 17 w 1012"/>
                  <a:gd name="T55" fmla="*/ 2 h 80"/>
                  <a:gd name="T56" fmla="*/ 14 w 1012"/>
                  <a:gd name="T57" fmla="*/ 2 h 80"/>
                  <a:gd name="T58" fmla="*/ 11 w 1012"/>
                  <a:gd name="T59" fmla="*/ 3 h 80"/>
                  <a:gd name="T60" fmla="*/ 8 w 1012"/>
                  <a:gd name="T61" fmla="*/ 3 h 80"/>
                  <a:gd name="T62" fmla="*/ 5 w 1012"/>
                  <a:gd name="T63" fmla="*/ 3 h 80"/>
                  <a:gd name="T64" fmla="*/ 3 w 1012"/>
                  <a:gd name="T65" fmla="*/ 3 h 80"/>
                  <a:gd name="T66" fmla="*/ 2 w 1012"/>
                  <a:gd name="T67" fmla="*/ 3 h 80"/>
                  <a:gd name="T68" fmla="*/ 0 w 1012"/>
                  <a:gd name="T69" fmla="*/ 4 h 80"/>
                  <a:gd name="T70" fmla="*/ 0 w 1012"/>
                  <a:gd name="T71" fmla="*/ 4 h 80"/>
                  <a:gd name="T72" fmla="*/ 0 w 1012"/>
                  <a:gd name="T73" fmla="*/ 8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2"/>
                  <a:gd name="T112" fmla="*/ 0 h 80"/>
                  <a:gd name="T113" fmla="*/ 1012 w 1012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2" h="80">
                    <a:moveTo>
                      <a:pt x="0" y="72"/>
                    </a:moveTo>
                    <a:lnTo>
                      <a:pt x="317" y="21"/>
                    </a:lnTo>
                    <a:lnTo>
                      <a:pt x="324" y="22"/>
                    </a:lnTo>
                    <a:lnTo>
                      <a:pt x="347" y="23"/>
                    </a:lnTo>
                    <a:lnTo>
                      <a:pt x="381" y="26"/>
                    </a:lnTo>
                    <a:lnTo>
                      <a:pt x="424" y="30"/>
                    </a:lnTo>
                    <a:lnTo>
                      <a:pt x="476" y="34"/>
                    </a:lnTo>
                    <a:lnTo>
                      <a:pt x="535" y="40"/>
                    </a:lnTo>
                    <a:lnTo>
                      <a:pt x="597" y="45"/>
                    </a:lnTo>
                    <a:lnTo>
                      <a:pt x="661" y="50"/>
                    </a:lnTo>
                    <a:lnTo>
                      <a:pt x="725" y="56"/>
                    </a:lnTo>
                    <a:lnTo>
                      <a:pt x="788" y="61"/>
                    </a:lnTo>
                    <a:lnTo>
                      <a:pt x="846" y="66"/>
                    </a:lnTo>
                    <a:lnTo>
                      <a:pt x="898" y="71"/>
                    </a:lnTo>
                    <a:lnTo>
                      <a:pt x="942" y="75"/>
                    </a:lnTo>
                    <a:lnTo>
                      <a:pt x="976" y="78"/>
                    </a:lnTo>
                    <a:lnTo>
                      <a:pt x="998" y="79"/>
                    </a:lnTo>
                    <a:lnTo>
                      <a:pt x="1005" y="80"/>
                    </a:lnTo>
                    <a:lnTo>
                      <a:pt x="1012" y="44"/>
                    </a:lnTo>
                    <a:lnTo>
                      <a:pt x="313" y="0"/>
                    </a:lnTo>
                    <a:lnTo>
                      <a:pt x="309" y="0"/>
                    </a:lnTo>
                    <a:lnTo>
                      <a:pt x="299" y="2"/>
                    </a:lnTo>
                    <a:lnTo>
                      <a:pt x="283" y="4"/>
                    </a:lnTo>
                    <a:lnTo>
                      <a:pt x="264" y="6"/>
                    </a:lnTo>
                    <a:lnTo>
                      <a:pt x="239" y="8"/>
                    </a:lnTo>
                    <a:lnTo>
                      <a:pt x="214" y="10"/>
                    </a:lnTo>
                    <a:lnTo>
                      <a:pt x="185" y="13"/>
                    </a:lnTo>
                    <a:lnTo>
                      <a:pt x="156" y="16"/>
                    </a:lnTo>
                    <a:lnTo>
                      <a:pt x="127" y="20"/>
                    </a:lnTo>
                    <a:lnTo>
                      <a:pt x="99" y="23"/>
                    </a:lnTo>
                    <a:lnTo>
                      <a:pt x="72" y="25"/>
                    </a:lnTo>
                    <a:lnTo>
                      <a:pt x="49" y="27"/>
                    </a:lnTo>
                    <a:lnTo>
                      <a:pt x="29" y="29"/>
                    </a:lnTo>
                    <a:lnTo>
                      <a:pt x="14" y="31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32"/>
              <p:cNvSpPr>
                <a:spLocks/>
              </p:cNvSpPr>
              <p:nvPr/>
            </p:nvSpPr>
            <p:spPr bwMode="auto">
              <a:xfrm>
                <a:off x="4448" y="2191"/>
                <a:ext cx="351" cy="54"/>
              </a:xfrm>
              <a:custGeom>
                <a:avLst/>
                <a:gdLst>
                  <a:gd name="T0" fmla="*/ 0 w 1054"/>
                  <a:gd name="T1" fmla="*/ 5 h 162"/>
                  <a:gd name="T2" fmla="*/ 37 w 1054"/>
                  <a:gd name="T3" fmla="*/ 18 h 162"/>
                  <a:gd name="T4" fmla="*/ 37 w 1054"/>
                  <a:gd name="T5" fmla="*/ 18 h 162"/>
                  <a:gd name="T6" fmla="*/ 38 w 1054"/>
                  <a:gd name="T7" fmla="*/ 18 h 162"/>
                  <a:gd name="T8" fmla="*/ 117 w 1054"/>
                  <a:gd name="T9" fmla="*/ 7 h 162"/>
                  <a:gd name="T10" fmla="*/ 117 w 1054"/>
                  <a:gd name="T11" fmla="*/ 2 h 162"/>
                  <a:gd name="T12" fmla="*/ 40 w 1054"/>
                  <a:gd name="T13" fmla="*/ 16 h 162"/>
                  <a:gd name="T14" fmla="*/ 35 w 1054"/>
                  <a:gd name="T15" fmla="*/ 13 h 162"/>
                  <a:gd name="T16" fmla="*/ 4 w 1054"/>
                  <a:gd name="T17" fmla="*/ 0 h 162"/>
                  <a:gd name="T18" fmla="*/ 0 w 1054"/>
                  <a:gd name="T19" fmla="*/ 5 h 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4"/>
                  <a:gd name="T31" fmla="*/ 0 h 162"/>
                  <a:gd name="T32" fmla="*/ 1054 w 1054"/>
                  <a:gd name="T33" fmla="*/ 162 h 1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4" h="162">
                    <a:moveTo>
                      <a:pt x="0" y="48"/>
                    </a:moveTo>
                    <a:lnTo>
                      <a:pt x="332" y="160"/>
                    </a:lnTo>
                    <a:lnTo>
                      <a:pt x="337" y="162"/>
                    </a:lnTo>
                    <a:lnTo>
                      <a:pt x="343" y="162"/>
                    </a:lnTo>
                    <a:lnTo>
                      <a:pt x="1054" y="63"/>
                    </a:lnTo>
                    <a:lnTo>
                      <a:pt x="1054" y="20"/>
                    </a:lnTo>
                    <a:lnTo>
                      <a:pt x="360" y="142"/>
                    </a:lnTo>
                    <a:lnTo>
                      <a:pt x="315" y="119"/>
                    </a:lnTo>
                    <a:lnTo>
                      <a:pt x="3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33"/>
            <p:cNvSpPr>
              <a:spLocks noChangeShapeType="1"/>
            </p:cNvSpPr>
            <p:nvPr/>
          </p:nvSpPr>
          <p:spPr bwMode="auto">
            <a:xfrm flipH="1">
              <a:off x="2362200" y="3429000"/>
              <a:ext cx="4429125" cy="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28" name="TextBox 133"/>
            <p:cNvSpPr txBox="1">
              <a:spLocks noChangeArrowheads="1"/>
            </p:cNvSpPr>
            <p:nvPr/>
          </p:nvSpPr>
          <p:spPr bwMode="auto">
            <a:xfrm>
              <a:off x="1676400" y="4267200"/>
              <a:ext cx="609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/>
                <a:t>DFS</a:t>
              </a:r>
            </a:p>
          </p:txBody>
        </p:sp>
        <p:sp>
          <p:nvSpPr>
            <p:cNvPr id="29" name="TextBox 134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609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/>
                <a:t>DFS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97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spectrum: incentive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792537" cy="3962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Incentive auctions </a:t>
            </a:r>
            <a:r>
              <a:rPr lang="en-US" sz="2400" dirty="0" smtClean="0">
                <a:latin typeface="Tahoma" charset="0"/>
              </a:rPr>
              <a:t>will share </a:t>
            </a:r>
            <a:r>
              <a:rPr lang="en-US" sz="2400" dirty="0">
                <a:latin typeface="Tahoma" charset="0"/>
              </a:rPr>
              <a:t>auction proceeds with the current occupant to motivate voluntary relocation of incumbents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ahoma" charset="0"/>
              </a:rPr>
              <a:t>Otherwise, no incentive for current occupant to give back </a:t>
            </a:r>
            <a:r>
              <a:rPr lang="en-US" dirty="0" smtClean="0">
                <a:latin typeface="Tahoma" charset="0"/>
              </a:rPr>
              <a:t>spectrum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Stations keep c</a:t>
            </a:r>
            <a:r>
              <a:rPr lang="en-US" sz="1800" dirty="0" smtClean="0">
                <a:latin typeface="Tahoma" charset="0"/>
              </a:rPr>
              <a:t>urrent channel numbers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Tahoma" charset="0"/>
              </a:rPr>
              <a:t>via DTV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67300" y="36703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57900" y="4178300"/>
            <a:ext cx="533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78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705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484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992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2390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7900" y="2933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7216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343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531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7437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91200" y="2959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199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765800" y="2286000"/>
            <a:ext cx="6858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210300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718300" y="2286000"/>
            <a:ext cx="381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896100" y="2273300"/>
            <a:ext cx="2921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486400" y="3657600"/>
            <a:ext cx="231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Without Realignment: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Reduced Broadband Bandwidth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6019800" y="37211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156200" y="58039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3467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53594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8293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801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67945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277100" y="4787900"/>
            <a:ext cx="9525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531100" y="5092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7086600" y="4572000"/>
            <a:ext cx="190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5791200" y="42672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Adjacent Channel</a:t>
            </a:r>
          </a:p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Interference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181600" y="5943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With Realignment:  Accommodates Increased Broadband Bandwidth</a:t>
            </a:r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 flipV="1">
            <a:off x="6108700" y="58547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3246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362700" y="5118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68580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019800" y="18288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Adjacent Channel</a:t>
            </a:r>
          </a:p>
          <a:p>
            <a:pPr algn="ctr"/>
            <a:r>
              <a:rPr lang="en-US" sz="1200" dirty="0"/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2425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402137" cy="4208930"/>
          </a:xfrm>
        </p:spPr>
        <p:txBody>
          <a:bodyPr/>
          <a:lstStyle/>
          <a:p>
            <a:r>
              <a:rPr lang="en-US" dirty="0" err="1" smtClean="0"/>
              <a:t>Femto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use existing spectrum</a:t>
            </a:r>
          </a:p>
          <a:p>
            <a:pPr lvl="1"/>
            <a:r>
              <a:rPr lang="en-US" dirty="0" smtClean="0"/>
              <a:t>need additional equipment</a:t>
            </a:r>
          </a:p>
          <a:p>
            <a:r>
              <a:rPr lang="en-US" dirty="0" smtClean="0"/>
              <a:t>WiFi off-load</a:t>
            </a:r>
          </a:p>
          <a:p>
            <a:pPr lvl="1"/>
            <a:r>
              <a:rPr lang="en-US" dirty="0" smtClean="0"/>
              <a:t>use existing residential equipment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5G</a:t>
            </a:r>
            <a:r>
              <a:rPr lang="en-US" dirty="0"/>
              <a:t> networks = heterogeneous networks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Distributed antenna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1295400"/>
            <a:ext cx="3429000" cy="4886326"/>
            <a:chOff x="5181600" y="1671637"/>
            <a:chExt cx="3429000" cy="48863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7265988" y="3162300"/>
              <a:ext cx="319087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440613" y="3378200"/>
              <a:ext cx="231775" cy="27622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" name="Picture 3" descr="House Diagram_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671637"/>
              <a:ext cx="2790825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pocketpc_alp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2825" y="2801937"/>
              <a:ext cx="484188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7516813" y="3106737"/>
              <a:ext cx="247650" cy="217488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7613650" y="3089275"/>
              <a:ext cx="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6510338" y="2917825"/>
              <a:ext cx="987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6510338" y="3048000"/>
              <a:ext cx="944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658100" y="3582988"/>
              <a:ext cx="29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3779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latin typeface="Arial" charset="0"/>
                </a:rPr>
                <a:t>Femto</a:t>
              </a:r>
              <a:r>
                <a:rPr lang="en-US" i="1" dirty="0">
                  <a:latin typeface="Arial" charset="0"/>
                </a:rPr>
                <a:t>-cells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519863" y="2646363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Cellular</a:t>
              </a:r>
            </a:p>
          </p:txBody>
        </p:sp>
        <p:pic>
          <p:nvPicPr>
            <p:cNvPr id="22" name="Picture 17" descr="MCj043484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648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410200" y="5791200"/>
              <a:ext cx="3151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Distributed Antenna Systems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3429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Signals are distributed throughout the </a:t>
              </a:r>
            </a:p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Building via amplifiers/antennas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78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609600"/>
            <a:ext cx="60944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4400">
                <a:solidFill>
                  <a:schemeClr val="tx2"/>
                </a:solidFill>
              </a:rPr>
              <a:t>TV White Spaces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56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191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876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1722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543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143000" y="4467225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371600" y="5991225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2" name="Picture 14" descr="4172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42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50px-Independence_Hall_belltow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0625"/>
            <a:ext cx="55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505200" y="3476625"/>
            <a:ext cx="6858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505200" y="5000625"/>
            <a:ext cx="6096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4175" y="4340225"/>
            <a:ext cx="969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New York City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49263" y="5864225"/>
            <a:ext cx="850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Philadelphia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54102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4864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54102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4864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133600" y="408622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1910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876800" y="37814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4864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6002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8001000" y="43148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01000" y="60674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990600" y="1828800"/>
            <a:ext cx="7935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1600" b="1"/>
              <a:t>  	</a:t>
            </a:r>
            <a:r>
              <a:rPr lang="en-US" sz="2000"/>
              <a:t>TV channels are </a:t>
            </a:r>
            <a:r>
              <a:rPr lang="ja-JP" altLang="en-US" sz="2000"/>
              <a:t>“</a:t>
            </a:r>
            <a:r>
              <a:rPr lang="en-US" sz="2000"/>
              <a:t>allotted</a:t>
            </a:r>
            <a:r>
              <a:rPr lang="ja-JP" altLang="en-US" sz="2000"/>
              <a:t>”</a:t>
            </a:r>
            <a:r>
              <a:rPr lang="en-US" sz="2000"/>
              <a:t> to cities to serve the local area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 Other licensed and unlicensed services are also in TV bands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	</a:t>
            </a:r>
            <a:r>
              <a:rPr lang="ja-JP" altLang="en-US" sz="2000"/>
              <a:t>“</a:t>
            </a:r>
            <a:r>
              <a:rPr lang="en-US" sz="2000"/>
              <a:t>White Spaces</a:t>
            </a:r>
            <a:r>
              <a:rPr lang="ja-JP" altLang="en-US" sz="2000"/>
              <a:t>”</a:t>
            </a:r>
            <a:r>
              <a:rPr lang="en-US" sz="2000"/>
              <a:t> are the channels that are </a:t>
            </a:r>
            <a:r>
              <a:rPr lang="ja-JP" altLang="en-US" sz="2000"/>
              <a:t>“</a:t>
            </a:r>
            <a:r>
              <a:rPr lang="en-US" sz="2000"/>
              <a:t>unused</a:t>
            </a:r>
            <a:r>
              <a:rPr lang="ja-JP" altLang="en-US" sz="2000"/>
              <a:t>”</a:t>
            </a:r>
            <a:r>
              <a:rPr lang="en-US" sz="2000"/>
              <a:t> at any </a:t>
            </a:r>
            <a:br>
              <a:rPr lang="en-US" sz="2000"/>
            </a:br>
            <a:r>
              <a:rPr lang="en-US" sz="2000"/>
              <a:t>	given location by licensed devices</a:t>
            </a:r>
          </a:p>
        </p:txBody>
      </p:sp>
      <p:pic>
        <p:nvPicPr>
          <p:cNvPr id="27680" name="Picture 32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766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528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895600" y="56102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pic>
        <p:nvPicPr>
          <p:cNvPr id="27683" name="Picture 35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006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6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44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3200400" y="4543425"/>
            <a:ext cx="243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i="1"/>
              <a:t>Only for illustrative purposes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6070600" y="4086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781800" y="5610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</p:spTree>
    <p:extLst>
      <p:ext uri="{BB962C8B-B14F-4D97-AF65-F5344CB8AC3E}">
        <p14:creationId xmlns:p14="http://schemas.microsoft.com/office/powerpoint/2010/main" val="308269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fld id="{07D3586A-F3DC-5241-A512-0A354DDAAD60}" type="slidenum">
              <a:rPr lang="en-US" sz="1400"/>
              <a:pPr algn="r" eaLnBrk="1" hangingPunct="1"/>
              <a:t>16</a:t>
            </a:fld>
            <a:endParaRPr lang="en-US" sz="140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TVWS Spectrum Availability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313613" cy="3894138"/>
          </a:xfrm>
        </p:spPr>
        <p:txBody>
          <a:bodyPr/>
          <a:lstStyle/>
          <a:p>
            <a:r>
              <a:rPr lang="en-US" sz="1600">
                <a:latin typeface="Tahoma" charset="0"/>
              </a:rPr>
              <a:t>Available spectrum varies by location</a:t>
            </a:r>
          </a:p>
          <a:p>
            <a:r>
              <a:rPr lang="en-US" sz="1600">
                <a:latin typeface="Tahoma" charset="0"/>
              </a:rPr>
              <a:t>In rural areas many channels are available </a:t>
            </a:r>
          </a:p>
          <a:p>
            <a:r>
              <a:rPr lang="en-US" sz="1600">
                <a:latin typeface="Tahoma" charset="0"/>
              </a:rPr>
              <a:t>In big cities only a few channels may be available at some locations</a:t>
            </a:r>
          </a:p>
          <a:p>
            <a:r>
              <a:rPr lang="en-US" sz="1600">
                <a:latin typeface="Tahoma" charset="0"/>
              </a:rPr>
              <a:t>Examples of availability in UHF channels 21 – 51 (Illustrative):</a:t>
            </a:r>
          </a:p>
        </p:txBody>
      </p:sp>
      <p:graphicFrame>
        <p:nvGraphicFramePr>
          <p:cNvPr id="184554" name="Group 234"/>
          <p:cNvGraphicFramePr>
            <a:graphicFrameLocks noGrp="1"/>
          </p:cNvGraphicFramePr>
          <p:nvPr/>
        </p:nvGraphicFramePr>
        <p:xfrm>
          <a:off x="914400" y="3352800"/>
          <a:ext cx="7575558" cy="457200"/>
        </p:xfrm>
        <a:graphic>
          <a:graphicData uri="http://schemas.openxmlformats.org/drawingml/2006/table">
            <a:tbl>
              <a:tblPr/>
              <a:tblGrid>
                <a:gridCol w="244465"/>
                <a:gridCol w="244465"/>
                <a:gridCol w="242878"/>
                <a:gridCol w="244465"/>
                <a:gridCol w="246052"/>
                <a:gridCol w="247640"/>
                <a:gridCol w="220654"/>
                <a:gridCol w="266689"/>
                <a:gridCol w="244465"/>
                <a:gridCol w="244465"/>
                <a:gridCol w="244465"/>
                <a:gridCol w="208272"/>
                <a:gridCol w="285738"/>
                <a:gridCol w="244465"/>
                <a:gridCol w="244465"/>
                <a:gridCol w="244465"/>
                <a:gridCol w="244465"/>
                <a:gridCol w="246052"/>
                <a:gridCol w="244465"/>
                <a:gridCol w="244465"/>
                <a:gridCol w="242878"/>
                <a:gridCol w="246052"/>
                <a:gridCol w="244465"/>
                <a:gridCol w="244465"/>
                <a:gridCol w="242878"/>
                <a:gridCol w="246052"/>
                <a:gridCol w="244465"/>
                <a:gridCol w="244465"/>
                <a:gridCol w="244465"/>
                <a:gridCol w="246053"/>
                <a:gridCol w="23176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555" name="Group 235"/>
          <p:cNvGraphicFramePr>
            <a:graphicFrameLocks noGrp="1"/>
          </p:cNvGraphicFramePr>
          <p:nvPr/>
        </p:nvGraphicFramePr>
        <p:xfrm>
          <a:off x="895350" y="4321175"/>
          <a:ext cx="7570788" cy="457200"/>
        </p:xfrm>
        <a:graphic>
          <a:graphicData uri="http://schemas.openxmlformats.org/drawingml/2006/table">
            <a:tbl>
              <a:tblPr/>
              <a:tblGrid>
                <a:gridCol w="244475"/>
                <a:gridCol w="244475"/>
                <a:gridCol w="242888"/>
                <a:gridCol w="244475"/>
                <a:gridCol w="246062"/>
                <a:gridCol w="247650"/>
                <a:gridCol w="242888"/>
                <a:gridCol w="244475"/>
                <a:gridCol w="244475"/>
                <a:gridCol w="244475"/>
                <a:gridCol w="244475"/>
                <a:gridCol w="242887"/>
                <a:gridCol w="246063"/>
                <a:gridCol w="244475"/>
                <a:gridCol w="244475"/>
                <a:gridCol w="244475"/>
                <a:gridCol w="244475"/>
                <a:gridCol w="246062"/>
                <a:gridCol w="244475"/>
                <a:gridCol w="244475"/>
                <a:gridCol w="242888"/>
                <a:gridCol w="246062"/>
                <a:gridCol w="244475"/>
                <a:gridCol w="244475"/>
                <a:gridCol w="242888"/>
                <a:gridCol w="246062"/>
                <a:gridCol w="244475"/>
                <a:gridCol w="244475"/>
                <a:gridCol w="244475"/>
                <a:gridCol w="246063"/>
                <a:gridCol w="2317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105" name="Text Box 203"/>
          <p:cNvSpPr txBox="1">
            <a:spLocks noChangeArrowheads="1"/>
          </p:cNvSpPr>
          <p:nvPr/>
        </p:nvSpPr>
        <p:spPr bwMode="auto">
          <a:xfrm>
            <a:off x="3863975" y="2957513"/>
            <a:ext cx="1552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Black" charset="0"/>
              </a:rPr>
              <a:t>New York</a:t>
            </a:r>
          </a:p>
        </p:txBody>
      </p:sp>
      <p:sp>
        <p:nvSpPr>
          <p:cNvPr id="84106" name="Text Box 204"/>
          <p:cNvSpPr txBox="1">
            <a:spLocks noChangeArrowheads="1"/>
          </p:cNvSpPr>
          <p:nvPr/>
        </p:nvSpPr>
        <p:spPr bwMode="auto">
          <a:xfrm>
            <a:off x="3502025" y="3952875"/>
            <a:ext cx="2236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 Black" charset="0"/>
              </a:rPr>
              <a:t>Washington, DC</a:t>
            </a:r>
          </a:p>
        </p:txBody>
      </p:sp>
      <p:graphicFrame>
        <p:nvGraphicFramePr>
          <p:cNvPr id="184557" name="Group 237"/>
          <p:cNvGraphicFramePr>
            <a:graphicFrameLocks noGrp="1"/>
          </p:cNvGraphicFramePr>
          <p:nvPr/>
        </p:nvGraphicFramePr>
        <p:xfrm>
          <a:off x="933450" y="4953000"/>
          <a:ext cx="225425" cy="518047"/>
        </p:xfrm>
        <a:graphic>
          <a:graphicData uri="http://schemas.openxmlformats.org/drawingml/2006/table">
            <a:tbl>
              <a:tblPr/>
              <a:tblGrid>
                <a:gridCol w="2254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558" name="Group 238"/>
          <p:cNvGraphicFramePr>
            <a:graphicFrameLocks noGrp="1"/>
          </p:cNvGraphicFramePr>
          <p:nvPr/>
        </p:nvGraphicFramePr>
        <p:xfrm>
          <a:off x="4514850" y="4948238"/>
          <a:ext cx="246063" cy="518047"/>
        </p:xfrm>
        <a:graphic>
          <a:graphicData uri="http://schemas.openxmlformats.org/drawingml/2006/table">
            <a:tbl>
              <a:tblPr/>
              <a:tblGrid>
                <a:gridCol w="246063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559" name="Group 239"/>
          <p:cNvGraphicFramePr>
            <a:graphicFrameLocks noGrp="1"/>
          </p:cNvGraphicFramePr>
          <p:nvPr/>
        </p:nvGraphicFramePr>
        <p:xfrm>
          <a:off x="2881313" y="4943475"/>
          <a:ext cx="246062" cy="518047"/>
        </p:xfrm>
        <a:graphic>
          <a:graphicData uri="http://schemas.openxmlformats.org/drawingml/2006/table">
            <a:tbl>
              <a:tblPr/>
              <a:tblGrid>
                <a:gridCol w="2460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84125" name="Text Box 224"/>
          <p:cNvSpPr txBox="1">
            <a:spLocks noChangeArrowheads="1"/>
          </p:cNvSpPr>
          <p:nvPr/>
        </p:nvSpPr>
        <p:spPr bwMode="auto">
          <a:xfrm>
            <a:off x="1219200" y="4953000"/>
            <a:ext cx="1989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Full Service DTV Station</a:t>
            </a:r>
          </a:p>
        </p:txBody>
      </p:sp>
      <p:graphicFrame>
        <p:nvGraphicFramePr>
          <p:cNvPr id="184560" name="Group 240"/>
          <p:cNvGraphicFramePr>
            <a:graphicFrameLocks noGrp="1"/>
          </p:cNvGraphicFramePr>
          <p:nvPr/>
        </p:nvGraphicFramePr>
        <p:xfrm>
          <a:off x="6491288" y="4953000"/>
          <a:ext cx="246062" cy="518047"/>
        </p:xfrm>
        <a:graphic>
          <a:graphicData uri="http://schemas.openxmlformats.org/drawingml/2006/table">
            <a:tbl>
              <a:tblPr/>
              <a:tblGrid>
                <a:gridCol w="2460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4132" name="Text Box 231"/>
          <p:cNvSpPr txBox="1">
            <a:spLocks noChangeArrowheads="1"/>
          </p:cNvSpPr>
          <p:nvPr/>
        </p:nvSpPr>
        <p:spPr bwMode="auto">
          <a:xfrm>
            <a:off x="3157538" y="4948238"/>
            <a:ext cx="1335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Low Power TV Station</a:t>
            </a:r>
          </a:p>
        </p:txBody>
      </p:sp>
      <p:sp>
        <p:nvSpPr>
          <p:cNvPr id="84133" name="Text Box 232"/>
          <p:cNvSpPr txBox="1">
            <a:spLocks noChangeArrowheads="1"/>
          </p:cNvSpPr>
          <p:nvPr/>
        </p:nvSpPr>
        <p:spPr bwMode="auto">
          <a:xfrm>
            <a:off x="4757738" y="4948238"/>
            <a:ext cx="1509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Channel Open/ Adjacent to TV</a:t>
            </a:r>
          </a:p>
        </p:txBody>
      </p:sp>
      <p:sp>
        <p:nvSpPr>
          <p:cNvPr id="84134" name="Text Box 233"/>
          <p:cNvSpPr txBox="1">
            <a:spLocks noChangeArrowheads="1"/>
          </p:cNvSpPr>
          <p:nvPr/>
        </p:nvSpPr>
        <p:spPr bwMode="auto">
          <a:xfrm>
            <a:off x="6777038" y="4960938"/>
            <a:ext cx="1757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Channel Open/ Not Adjacent to TV</a:t>
            </a:r>
          </a:p>
        </p:txBody>
      </p:sp>
      <p:sp>
        <p:nvSpPr>
          <p:cNvPr id="84135" name="Text Box 235"/>
          <p:cNvSpPr txBox="1">
            <a:spLocks noChangeArrowheads="1"/>
          </p:cNvSpPr>
          <p:nvPr/>
        </p:nvSpPr>
        <p:spPr bwMode="auto">
          <a:xfrm>
            <a:off x="1143000" y="5638800"/>
            <a:ext cx="7010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3399FF"/>
                </a:solidFill>
              </a:rPr>
              <a:t>In less dense areas many channels are available.</a:t>
            </a:r>
          </a:p>
          <a:p>
            <a:pPr algn="ctr"/>
            <a:r>
              <a:rPr lang="en-US" b="1">
                <a:solidFill>
                  <a:srgbClr val="3399FF"/>
                </a:solidFill>
              </a:rPr>
              <a:t> For example: Wilmington, NC: 25 channels = 150 MHz</a:t>
            </a:r>
          </a:p>
          <a:p>
            <a:pPr algn="ctr"/>
            <a:r>
              <a:rPr lang="en-US" b="1">
                <a:solidFill>
                  <a:srgbClr val="3399FF"/>
                </a:solidFill>
              </a:rPr>
              <a:t>Harrisburg, PA: 19 channels  = 114 MHz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6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TV White Spaces</a:t>
            </a: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 rules adopted Sept. 2010:</a:t>
            </a:r>
          </a:p>
          <a:p>
            <a:pPr lvl="1"/>
            <a:r>
              <a:rPr lang="en-US" dirty="0" smtClean="0"/>
              <a:t>New spectrum for unlicensed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geolocation</a:t>
            </a:r>
            <a:r>
              <a:rPr lang="en-US" dirty="0" smtClean="0"/>
              <a:t> &amp; data base of protected services</a:t>
            </a:r>
          </a:p>
          <a:p>
            <a:pPr lvl="1"/>
            <a:r>
              <a:rPr lang="en-US" dirty="0" smtClean="0"/>
              <a:t>Also allows for spectrum sensing with rigorous review &amp; authorization process</a:t>
            </a:r>
          </a:p>
          <a:p>
            <a:r>
              <a:rPr lang="en-US" dirty="0" smtClean="0"/>
              <a:t>Services protected in the data base: </a:t>
            </a:r>
          </a:p>
          <a:p>
            <a:pPr lvl="1"/>
            <a:r>
              <a:rPr lang="en-US" dirty="0" smtClean="0"/>
              <a:t>TV digital and analog Class A, low power, translator &amp; booster stations</a:t>
            </a:r>
          </a:p>
          <a:p>
            <a:pPr lvl="1"/>
            <a:r>
              <a:rPr lang="en-US" dirty="0" smtClean="0"/>
              <a:t>Broadcast auxiliary (wireless mikes)</a:t>
            </a:r>
          </a:p>
          <a:p>
            <a:pPr lvl="1"/>
            <a:r>
              <a:rPr lang="en-US" dirty="0" smtClean="0"/>
              <a:t>Cable head-ends and TV translators</a:t>
            </a:r>
          </a:p>
          <a:p>
            <a:pPr lvl="1"/>
            <a:r>
              <a:rPr lang="en-US" dirty="0" smtClean="0"/>
              <a:t>Land mobile</a:t>
            </a:r>
          </a:p>
          <a:p>
            <a:pPr lvl="1"/>
            <a:r>
              <a:rPr lang="en-US" dirty="0" smtClean="0"/>
              <a:t>Sites with significant wireless microphone use</a:t>
            </a: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fld id="{F79333CB-C58C-554C-A8B1-05D9BDF3A73D}" type="slidenum">
              <a:rPr lang="en-US" sz="1400"/>
              <a:pPr algn="r"/>
              <a:t>17</a:t>
            </a:fld>
            <a:endParaRPr lang="en-US" sz="1400"/>
          </a:p>
        </p:txBody>
      </p:sp>
      <p:pic>
        <p:nvPicPr>
          <p:cNvPr id="29702" name="Picture 7" descr="C:\Users\Juius\AppData\Local\Microsoft\Windows\Temporary Internet Files\Content.IE5\VLLKQM0K\MCj0432629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614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C:\Users\Juius\AppData\Local\Microsoft\Windows\Temporary Internet Files\Content.IE5\VLLKQM0K\MCj0432629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C:\Users\Juius\AppData\Local\Microsoft\Windows\Temporary Internet Files\Content.IE5\VLLKQM0K\MCj0432629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6" descr="C:\Users\Juius\AppData\Local\Microsoft\Windows\Temporary Internet Files\Content.IE5\VLLKQM0K\MCj0349993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693">
            <a:off x="3235325" y="5276850"/>
            <a:ext cx="4460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6" name="Straight Arrow Connector 13"/>
          <p:cNvCxnSpPr>
            <a:cxnSpLocks noChangeShapeType="1"/>
          </p:cNvCxnSpPr>
          <p:nvPr/>
        </p:nvCxnSpPr>
        <p:spPr bwMode="auto">
          <a:xfrm>
            <a:off x="3733800" y="5410200"/>
            <a:ext cx="4572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Straight Arrow Connector 14"/>
          <p:cNvCxnSpPr>
            <a:cxnSpLocks noChangeShapeType="1"/>
          </p:cNvCxnSpPr>
          <p:nvPr/>
        </p:nvCxnSpPr>
        <p:spPr bwMode="auto">
          <a:xfrm>
            <a:off x="6400800" y="5562600"/>
            <a:ext cx="573088" cy="12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2819400" y="6096000"/>
            <a:ext cx="217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Mode 1:  Portable device obtains </a:t>
            </a:r>
          </a:p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location/channels from fixed device</a:t>
            </a:r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5384800" y="6096000"/>
            <a:ext cx="375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Mode 2:  Portable device uses its </a:t>
            </a:r>
            <a:br>
              <a:rPr lang="en-US" sz="10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own geolocation/data base access capability</a:t>
            </a:r>
          </a:p>
        </p:txBody>
      </p:sp>
      <p:cxnSp>
        <p:nvCxnSpPr>
          <p:cNvPr id="29710" name="Straight Arrow Connector 13"/>
          <p:cNvCxnSpPr>
            <a:cxnSpLocks noChangeShapeType="1"/>
          </p:cNvCxnSpPr>
          <p:nvPr/>
        </p:nvCxnSpPr>
        <p:spPr bwMode="auto">
          <a:xfrm>
            <a:off x="5181600" y="5105400"/>
            <a:ext cx="685800" cy="382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Arrow Connector 13"/>
          <p:cNvCxnSpPr>
            <a:cxnSpLocks noChangeShapeType="1"/>
          </p:cNvCxnSpPr>
          <p:nvPr/>
        </p:nvCxnSpPr>
        <p:spPr bwMode="auto">
          <a:xfrm>
            <a:off x="2362200" y="5105400"/>
            <a:ext cx="2819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Arrow Connector 13"/>
          <p:cNvCxnSpPr>
            <a:cxnSpLocks noChangeShapeType="1"/>
          </p:cNvCxnSpPr>
          <p:nvPr/>
        </p:nvCxnSpPr>
        <p:spPr bwMode="auto">
          <a:xfrm>
            <a:off x="2362200" y="5486400"/>
            <a:ext cx="9906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Box 33"/>
          <p:cNvSpPr txBox="1">
            <a:spLocks noChangeArrowheads="1"/>
          </p:cNvSpPr>
          <p:nvPr/>
        </p:nvSpPr>
        <p:spPr bwMode="auto">
          <a:xfrm>
            <a:off x="1371600" y="6172200"/>
            <a:ext cx="175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rgbClr val="F2F2F2"/>
                </a:solidFill>
              </a:rPr>
              <a:t>Data 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257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TV White Space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Prime spectrum</a:t>
            </a:r>
          </a:p>
          <a:p>
            <a:pPr lvl="1"/>
            <a:r>
              <a:rPr lang="en-US" dirty="0" smtClean="0"/>
              <a:t>Great propagation &amp; coverage</a:t>
            </a:r>
          </a:p>
          <a:p>
            <a:pPr lvl="1"/>
            <a:r>
              <a:rPr lang="en-US" dirty="0" smtClean="0"/>
              <a:t>High amounts in much of the USA</a:t>
            </a:r>
          </a:p>
          <a:p>
            <a:pPr lvl="1"/>
            <a:r>
              <a:rPr lang="en-US" dirty="0" smtClean="0"/>
              <a:t>Close to spectrum used by commercial wireless services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potential synergy</a:t>
            </a:r>
          </a:p>
          <a:p>
            <a:r>
              <a:rPr lang="en-US" dirty="0" smtClean="0"/>
              <a:t>New IEEE 802.22™ standard:</a:t>
            </a:r>
          </a:p>
          <a:p>
            <a:pPr lvl="1"/>
            <a:r>
              <a:rPr lang="en-US" dirty="0" smtClean="0"/>
              <a:t>Broadband wireless access over a large area up to 100 km</a:t>
            </a:r>
          </a:p>
          <a:p>
            <a:pPr lvl="1"/>
            <a:r>
              <a:rPr lang="en-US" dirty="0" smtClean="0"/>
              <a:t>Up to 29 Mb/s per TV channel</a:t>
            </a:r>
          </a:p>
          <a:p>
            <a:pPr lvl="1"/>
            <a:r>
              <a:rPr lang="en-US" dirty="0" smtClean="0"/>
              <a:t>Can increase data rate through use of multiple channels </a:t>
            </a:r>
          </a:p>
          <a:p>
            <a:r>
              <a:rPr lang="en-US" dirty="0" smtClean="0"/>
              <a:t>WiFi &amp; TVWS complementary:</a:t>
            </a:r>
          </a:p>
          <a:p>
            <a:pPr lvl="1"/>
            <a:r>
              <a:rPr lang="en-US" dirty="0" smtClean="0"/>
              <a:t>Wi-Fi has greater bandwidth but usage density is increasing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8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options to reduce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105399" cy="4208930"/>
          </a:xfrm>
        </p:spPr>
        <p:txBody>
          <a:bodyPr/>
          <a:lstStyle/>
          <a:p>
            <a:r>
              <a:rPr lang="en-US" dirty="0" smtClean="0"/>
              <a:t>Download video content during off-hours</a:t>
            </a:r>
          </a:p>
          <a:p>
            <a:pPr lvl="1"/>
            <a:r>
              <a:rPr lang="en-US" dirty="0" smtClean="0"/>
              <a:t>or defer software updates until WiFi is available</a:t>
            </a:r>
          </a:p>
          <a:p>
            <a:r>
              <a:rPr lang="en-US" dirty="0" smtClean="0"/>
              <a:t>Peer-to-peer distribution of popular content</a:t>
            </a:r>
          </a:p>
          <a:p>
            <a:r>
              <a:rPr lang="en-US" dirty="0" smtClean="0"/>
              <a:t>IP multicast (1-to-many) of live content</a:t>
            </a:r>
          </a:p>
          <a:p>
            <a:r>
              <a:rPr lang="en-US" dirty="0" smtClean="0"/>
              <a:t>Make apps less chatty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33" y="1752600"/>
            <a:ext cx="3632200" cy="22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</a:p>
          <a:p>
            <a:r>
              <a:rPr lang="en-US" dirty="0" smtClean="0"/>
              <a:t>How much data &amp; spectrum is there?</a:t>
            </a:r>
          </a:p>
          <a:p>
            <a:r>
              <a:rPr lang="en-US" dirty="0" smtClean="0"/>
              <a:t>Can we make better use of it?</a:t>
            </a:r>
          </a:p>
          <a:p>
            <a:pPr lvl="1"/>
            <a:r>
              <a:rPr lang="en-US" dirty="0" smtClean="0"/>
              <a:t>Better technology</a:t>
            </a:r>
          </a:p>
          <a:p>
            <a:pPr lvl="1"/>
            <a:r>
              <a:rPr lang="en-US" dirty="0" smtClean="0"/>
              <a:t>General-purpose technology</a:t>
            </a:r>
          </a:p>
          <a:p>
            <a:pPr lvl="1"/>
            <a:r>
              <a:rPr lang="en-US" dirty="0" smtClean="0"/>
              <a:t>Better sharing in time and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5181600" cy="4208930"/>
          </a:xfrm>
        </p:spPr>
        <p:txBody>
          <a:bodyPr/>
          <a:lstStyle/>
          <a:p>
            <a:r>
              <a:rPr lang="en-US" dirty="0" smtClean="0"/>
              <a:t>No single solution:</a:t>
            </a:r>
          </a:p>
          <a:p>
            <a:pPr lvl="1"/>
            <a:r>
              <a:rPr lang="en-US" dirty="0" smtClean="0"/>
              <a:t>reduce spectrum usage</a:t>
            </a:r>
          </a:p>
          <a:p>
            <a:pPr lvl="2"/>
            <a:r>
              <a:rPr lang="en-US" dirty="0" smtClean="0"/>
              <a:t>caching &amp; better modulation</a:t>
            </a:r>
          </a:p>
          <a:p>
            <a:pPr lvl="1"/>
            <a:r>
              <a:rPr lang="en-US" dirty="0" smtClean="0"/>
              <a:t>re-use spectrum</a:t>
            </a:r>
          </a:p>
          <a:p>
            <a:pPr lvl="1"/>
            <a:r>
              <a:rPr lang="en-US" dirty="0" smtClean="0"/>
              <a:t>re-cycle old spectrum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33" y="1676400"/>
            <a:ext cx="381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9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Tahoma" charset="0"/>
              </a:rPr>
              <a:t>You’ve heard the statistics…</a:t>
            </a:r>
            <a:endParaRPr lang="en-US" sz="3200" dirty="0">
              <a:latin typeface="Tahoma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5764213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Mobile phone subscriptions now top the number of people - - 328 million subscriptions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90% of us keep our mobile device within arms length 24 hours a day, 7 days a week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Smartphone sales have eclipsed PC sales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Mobile broadband is being adopted faster than any computing platform in history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A typical smartphone places 24 times as much demand on spectrum as an old feature phone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Tablets demand 120 times as much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sz="1800">
                <a:latin typeface="Tahoma" charset="0"/>
              </a:rPr>
              <a:t>Multiple experts expect that mobile demand for spectrum will increase more than 35x in the next few years (3,500%)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Wingdings" charset="0"/>
              <a:buNone/>
            </a:pPr>
            <a:r>
              <a:rPr lang="en-US" sz="1800">
                <a:latin typeface="Tahoma" charset="0"/>
              </a:rPr>
              <a:t/>
            </a:r>
            <a:br>
              <a:rPr lang="en-US" sz="1800">
                <a:latin typeface="Tahoma" charset="0"/>
              </a:rPr>
            </a:br>
            <a:endParaRPr lang="en-US" sz="1800">
              <a:latin typeface="Tahoma" charset="0"/>
            </a:endParaRPr>
          </a:p>
        </p:txBody>
      </p:sp>
      <p:pic>
        <p:nvPicPr>
          <p:cNvPr id="6148" name="Picture 4" descr="MC90044133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47656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C90043382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381375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MP910216413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671638"/>
            <a:ext cx="15589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543800" y="2819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24/7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7559675" y="445928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24X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7496175" y="6008688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120X</a:t>
            </a:r>
          </a:p>
        </p:txBody>
      </p:sp>
    </p:spTree>
    <p:extLst>
      <p:ext uri="{BB962C8B-B14F-4D97-AF65-F5344CB8AC3E}">
        <p14:creationId xmlns:p14="http://schemas.microsoft.com/office/powerpoint/2010/main" val="165003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</a:t>
            </a:r>
            <a:r>
              <a:rPr lang="en-US" dirty="0"/>
              <a:t>f</a:t>
            </a:r>
            <a:r>
              <a:rPr lang="en-US" dirty="0" smtClean="0"/>
              <a:t>ixed consumption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05199"/>
            <a:ext cx="8229600" cy="10437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top 1%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dirty="0" smtClean="0"/>
              <a:t>49.7% of upstream traffic</a:t>
            </a:r>
          </a:p>
          <a:p>
            <a:pPr lvl="1"/>
            <a:r>
              <a:rPr lang="en-US" dirty="0" smtClean="0"/>
              <a:t>25% of downstream traffic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6916"/>
              </p:ext>
            </p:extLst>
          </p:nvPr>
        </p:nvGraphicFramePr>
        <p:xfrm>
          <a:off x="1524000" y="1397000"/>
          <a:ext cx="6096000" cy="175260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: Median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600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22431"/>
              </p:ext>
            </p:extLst>
          </p:nvPr>
        </p:nvGraphicFramePr>
        <p:xfrm>
          <a:off x="1524000" y="4747491"/>
          <a:ext cx="6096000" cy="175260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: Median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8.2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31.3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12.7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39.6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14.7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8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b/s/Hz</a:t>
            </a:r>
          </a:p>
          <a:p>
            <a:r>
              <a:rPr lang="en-US" dirty="0" smtClean="0"/>
              <a:t>but also total spectral efficiency</a:t>
            </a:r>
          </a:p>
          <a:p>
            <a:pPr lvl="1"/>
            <a:r>
              <a:rPr lang="en-US" dirty="0" smtClean="0"/>
              <a:t>guard bands</a:t>
            </a:r>
            <a:endParaRPr lang="en-US" dirty="0"/>
          </a:p>
          <a:p>
            <a:r>
              <a:rPr lang="en-US" dirty="0" smtClean="0"/>
              <a:t>data efficiency</a:t>
            </a:r>
          </a:p>
          <a:p>
            <a:pPr lvl="1"/>
            <a:r>
              <a:rPr lang="en-US" dirty="0" smtClean="0"/>
              <a:t>e.g., H.264 is twice as good as MPEG-2/ATSC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2016 thought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2016: 71% of (consumer) bandwidth is video</a:t>
            </a:r>
          </a:p>
          <a:p>
            <a:r>
              <a:rPr lang="en-US" sz="2800" dirty="0" smtClean="0"/>
              <a:t>Average </a:t>
            </a:r>
            <a:r>
              <a:rPr lang="en-US" sz="2800" dirty="0"/>
              <a:t>monthly TV consumption (US): 154 hours</a:t>
            </a:r>
          </a:p>
          <a:p>
            <a:r>
              <a:rPr lang="en-US" sz="2800" dirty="0"/>
              <a:t>Netflix: 1 GB/hour (SD) </a:t>
            </a:r>
            <a:r>
              <a:rPr lang="en-US" sz="2800" dirty="0">
                <a:sym typeface="Wingdings"/>
              </a:rPr>
              <a:t>… 2.3 GB/hour (HD)</a:t>
            </a:r>
          </a:p>
          <a:p>
            <a:pPr lvl="1"/>
            <a:r>
              <a:rPr lang="en-US" sz="2400" dirty="0">
                <a:sym typeface="Wingdings"/>
              </a:rPr>
              <a:t> 300 GB/</a:t>
            </a:r>
            <a:r>
              <a:rPr lang="en-US" sz="2400" dirty="0" smtClean="0">
                <a:sym typeface="Wingdings"/>
              </a:rPr>
              <a:t>month/person</a:t>
            </a:r>
            <a:endParaRPr lang="en-US" sz="2400" dirty="0">
              <a:sym typeface="Wingdings"/>
            </a:endParaRPr>
          </a:p>
          <a:p>
            <a:pPr lvl="1"/>
            <a:r>
              <a:rPr lang="en-US" sz="2400" dirty="0">
                <a:sym typeface="Wingdings"/>
              </a:rPr>
              <a:t>more if people in household watch different content</a:t>
            </a:r>
            <a:endParaRPr lang="en-US" sz="2400" dirty="0"/>
          </a:p>
          <a:p>
            <a:r>
              <a:rPr lang="en-US" sz="2800" dirty="0" smtClean="0">
                <a:sym typeface="Wingdings"/>
              </a:rPr>
              <a:t> 0.9 Mb/s (averaged over 24 hours)</a:t>
            </a:r>
          </a:p>
          <a:p>
            <a:r>
              <a:rPr lang="en-US" sz="2800" dirty="0" smtClean="0">
                <a:sym typeface="Wingdings"/>
              </a:rPr>
              <a:t>Cisco VINI: 150 MB/month  2.7 GB/month</a:t>
            </a:r>
          </a:p>
          <a:p>
            <a:r>
              <a:rPr lang="en-US" sz="2800" dirty="0" smtClean="0"/>
              <a:t>LTE: need 600 kHz/user (typical 1.5 b/s/Hz)</a:t>
            </a:r>
          </a:p>
          <a:p>
            <a:pPr lvl="1"/>
            <a:r>
              <a:rPr lang="en-US" sz="2400" dirty="0" smtClean="0">
                <a:sym typeface="Wingdings"/>
              </a:rPr>
              <a:t> 500 MHz per cell sector  about 800 users/cell sector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1752600"/>
            <a:ext cx="41148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end system caching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better audio &amp; video codecs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efficient apps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4724400"/>
            <a:ext cx="41148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spectral efficiency (LTE-A)</a:t>
            </a:r>
          </a:p>
          <a:p>
            <a:pPr algn="ctr"/>
            <a:r>
              <a:rPr lang="en-US" dirty="0" smtClean="0"/>
              <a:t>directional antennas</a:t>
            </a:r>
          </a:p>
          <a:p>
            <a:pPr algn="ctr"/>
            <a:r>
              <a:rPr lang="en-US" dirty="0" smtClean="0"/>
              <a:t>general purpose spectrum</a:t>
            </a:r>
          </a:p>
          <a:p>
            <a:pPr algn="ctr"/>
            <a:r>
              <a:rPr lang="en-US" dirty="0" smtClean="0"/>
              <a:t>dense cells</a:t>
            </a:r>
          </a:p>
          <a:p>
            <a:pPr algn="ctr"/>
            <a:r>
              <a:rPr lang="en-US" dirty="0" smtClean="0"/>
              <a:t>white spaces &amp; sharing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3200400"/>
            <a:ext cx="4114800" cy="1295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multicast</a:t>
            </a:r>
          </a:p>
          <a:p>
            <a:pPr algn="ctr"/>
            <a:r>
              <a:rPr lang="en-US" dirty="0" smtClean="0"/>
              <a:t>WiFi offload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334000" y="3733800"/>
            <a:ext cx="1905000" cy="1295400"/>
          </a:xfrm>
          <a:prstGeom prst="wedgeRectCallout">
            <a:avLst>
              <a:gd name="adj1" fmla="val -61722"/>
              <a:gd name="adj2" fmla="val 6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cells = better spectral efficiency + more re-use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638800"/>
            <a:ext cx="18585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LTE: 1.5 b/s/Hz</a:t>
            </a:r>
          </a:p>
          <a:p>
            <a:r>
              <a:rPr lang="en-US" dirty="0" smtClean="0"/>
              <a:t>GSM: 0.1 b/s/Hz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1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beachfront spectrum to brownfield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810000" cy="2522361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5" idx="2"/>
          </p:cNvCxnSpPr>
          <p:nvPr/>
        </p:nvCxnSpPr>
        <p:spPr>
          <a:xfrm rot="16200000" flipH="1">
            <a:off x="3562350" y="34861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4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empty back yard to time share condo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599"/>
            <a:ext cx="3200400" cy="212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4064000" cy="271145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3105150" y="29908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0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5179</TotalTime>
  <Words>1191</Words>
  <Application>Microsoft Macintosh PowerPoint</Application>
  <PresentationFormat>On-screen Show (4:3)</PresentationFormat>
  <Paragraphs>344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Revolution</vt:lpstr>
      <vt:lpstr>PowerPoint.Show.8</vt:lpstr>
      <vt:lpstr>It’s all about spectrum  2nd Annual MobileGov Summit Feb. 23, 2012</vt:lpstr>
      <vt:lpstr>Overview</vt:lpstr>
      <vt:lpstr>You’ve heard the statistics…</vt:lpstr>
      <vt:lpstr>Monthly fixed consumption</vt:lpstr>
      <vt:lpstr>Spectral efficiency</vt:lpstr>
      <vt:lpstr>A 2016 thought experiment</vt:lpstr>
      <vt:lpstr>What can we do?</vt:lpstr>
      <vt:lpstr>From beachfront spectrum to brownfield spectrum</vt:lpstr>
      <vt:lpstr>From empty back yard to time share condo</vt:lpstr>
      <vt:lpstr>PowerPoint Presentation</vt:lpstr>
      <vt:lpstr>Unlicensed &amp; lightly-licensed bands (US)</vt:lpstr>
      <vt:lpstr>5.8 GHz expansion: sharing with incumbents</vt:lpstr>
      <vt:lpstr>Freeing spectrum: incentive auctions</vt:lpstr>
      <vt:lpstr>Small cell alternatives</vt:lpstr>
      <vt:lpstr>PowerPoint Presentation</vt:lpstr>
      <vt:lpstr>TVWS Spectrum Availability</vt:lpstr>
      <vt:lpstr>TV White Spaces</vt:lpstr>
      <vt:lpstr>Benefits of TV White Space</vt:lpstr>
      <vt:lpstr>New options to reduce traffic</vt:lpstr>
      <vt:lpstr>Conclusion</vt:lpstr>
    </vt:vector>
  </TitlesOfParts>
  <Company>Federal Communications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stephanie.caccomo</dc:creator>
  <cp:lastModifiedBy>Henning Schulzrinne</cp:lastModifiedBy>
  <cp:revision>217</cp:revision>
  <dcterms:created xsi:type="dcterms:W3CDTF">2010-08-24T15:55:17Z</dcterms:created>
  <dcterms:modified xsi:type="dcterms:W3CDTF">2012-02-24T20:35:30Z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