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74" r:id="rId4"/>
    <p:sldId id="261" r:id="rId5"/>
    <p:sldId id="296" r:id="rId6"/>
    <p:sldId id="283" r:id="rId7"/>
    <p:sldId id="280" r:id="rId8"/>
    <p:sldId id="263" r:id="rId9"/>
    <p:sldId id="265" r:id="rId10"/>
    <p:sldId id="264" r:id="rId11"/>
    <p:sldId id="266" r:id="rId12"/>
    <p:sldId id="277" r:id="rId13"/>
    <p:sldId id="272" r:id="rId14"/>
    <p:sldId id="269" r:id="rId15"/>
    <p:sldId id="278" r:id="rId16"/>
    <p:sldId id="284" r:id="rId17"/>
    <p:sldId id="279" r:id="rId18"/>
    <p:sldId id="285" r:id="rId19"/>
    <p:sldId id="297" r:id="rId20"/>
    <p:sldId id="260" r:id="rId21"/>
    <p:sldId id="259" r:id="rId22"/>
    <p:sldId id="258" r:id="rId23"/>
    <p:sldId id="268" r:id="rId24"/>
    <p:sldId id="267" r:id="rId25"/>
    <p:sldId id="270" r:id="rId26"/>
    <p:sldId id="275" r:id="rId27"/>
    <p:sldId id="276" r:id="rId28"/>
    <p:sldId id="271" r:id="rId29"/>
    <p:sldId id="273" r:id="rId30"/>
    <p:sldId id="281" r:id="rId31"/>
    <p:sldId id="282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9" d="100"/>
          <a:sy n="89" d="100"/>
        </p:scale>
        <p:origin x="-1904" y="-104"/>
      </p:cViewPr>
      <p:guideLst>
        <p:guide orient="horz" pos="189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BEE583-EF97-6B4E-9F29-E1F2FF481D87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301A40-42BE-6A45-B947-37028EC1B186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Measurement infrastructure</a:t>
          </a:r>
          <a:endParaRPr lang="en-US" dirty="0">
            <a:solidFill>
              <a:srgbClr val="FF0000"/>
            </a:solidFill>
          </a:endParaRPr>
        </a:p>
      </dgm:t>
    </dgm:pt>
    <dgm:pt modelId="{0F13B8A7-19D1-904F-9A22-CE4505DA5F5E}" type="parTrans" cxnId="{7343B681-2106-A44B-9445-39C3C84AFA36}">
      <dgm:prSet/>
      <dgm:spPr/>
      <dgm:t>
        <a:bodyPr/>
        <a:lstStyle/>
        <a:p>
          <a:endParaRPr lang="en-US"/>
        </a:p>
      </dgm:t>
    </dgm:pt>
    <dgm:pt modelId="{708D49B6-6EEF-7B43-BD6A-735EEE666A7B}" type="sibTrans" cxnId="{7343B681-2106-A44B-9445-39C3C84AFA36}">
      <dgm:prSet/>
      <dgm:spPr/>
      <dgm:t>
        <a:bodyPr/>
        <a:lstStyle/>
        <a:p>
          <a:endParaRPr lang="en-US"/>
        </a:p>
      </dgm:t>
    </dgm:pt>
    <dgm:pt modelId="{DD402B9D-6304-2446-AD0A-2E385A97E1E2}">
      <dgm:prSet phldrT="[Text]" custT="1"/>
      <dgm:spPr/>
      <dgm:t>
        <a:bodyPr/>
        <a:lstStyle/>
        <a:p>
          <a:r>
            <a:rPr lang="en-US" sz="2200" dirty="0" smtClean="0"/>
            <a:t>ISP diagnostics</a:t>
          </a:r>
        </a:p>
        <a:p>
          <a:r>
            <a:rPr lang="en-US" sz="1800" dirty="0" smtClean="0"/>
            <a:t>“my </a:t>
          </a:r>
          <a:r>
            <a:rPr lang="en-US" sz="1800" dirty="0" err="1" smtClean="0"/>
            <a:t>Interwebs</a:t>
          </a:r>
          <a:r>
            <a:rPr lang="en-US" sz="1800" dirty="0" smtClean="0"/>
            <a:t> are just beach balls”</a:t>
          </a:r>
          <a:endParaRPr lang="en-US" sz="1800" dirty="0"/>
        </a:p>
      </dgm:t>
    </dgm:pt>
    <dgm:pt modelId="{3781D454-3367-804B-BDA9-B071EF2A115D}" type="parTrans" cxnId="{B4EAA3B0-B74D-7E4A-B588-BC9AE1FD76CC}">
      <dgm:prSet/>
      <dgm:spPr/>
      <dgm:t>
        <a:bodyPr/>
        <a:lstStyle/>
        <a:p>
          <a:endParaRPr lang="en-US"/>
        </a:p>
      </dgm:t>
    </dgm:pt>
    <dgm:pt modelId="{87D0329A-FD93-9246-B300-404458471B96}" type="sibTrans" cxnId="{B4EAA3B0-B74D-7E4A-B588-BC9AE1FD76CC}">
      <dgm:prSet/>
      <dgm:spPr/>
      <dgm:t>
        <a:bodyPr/>
        <a:lstStyle/>
        <a:p>
          <a:endParaRPr lang="en-US"/>
        </a:p>
      </dgm:t>
    </dgm:pt>
    <dgm:pt modelId="{B66ECC82-D19C-8247-9AEF-CD9CAC6FD0B1}">
      <dgm:prSet phldrT="[Text]" custT="1"/>
      <dgm:spPr/>
      <dgm:t>
        <a:bodyPr/>
        <a:lstStyle/>
        <a:p>
          <a:r>
            <a:rPr lang="en-US" sz="2000" dirty="0" smtClean="0"/>
            <a:t>User diagnostics &amp; validation</a:t>
          </a:r>
        </a:p>
        <a:p>
          <a:r>
            <a:rPr lang="en-US" sz="1600" dirty="0" smtClean="0"/>
            <a:t>hard failures </a:t>
          </a:r>
          <a:r>
            <a:rPr lang="en-US" sz="1600" dirty="0" smtClean="0">
              <a:sym typeface="Wingdings"/>
            </a:rPr>
            <a:t> soft failures</a:t>
          </a:r>
          <a:endParaRPr lang="en-US" sz="1600" dirty="0"/>
        </a:p>
      </dgm:t>
    </dgm:pt>
    <dgm:pt modelId="{5324C415-1100-554A-9827-5842B624BEDD}" type="parTrans" cxnId="{A14B7B4B-610A-6041-92E1-2F7896596DDA}">
      <dgm:prSet/>
      <dgm:spPr/>
      <dgm:t>
        <a:bodyPr/>
        <a:lstStyle/>
        <a:p>
          <a:endParaRPr lang="en-US"/>
        </a:p>
      </dgm:t>
    </dgm:pt>
    <dgm:pt modelId="{DC7CB38F-B26D-D541-A88A-6B191FFB7ED2}" type="sibTrans" cxnId="{A14B7B4B-610A-6041-92E1-2F7896596DDA}">
      <dgm:prSet/>
      <dgm:spPr/>
      <dgm:t>
        <a:bodyPr/>
        <a:lstStyle/>
        <a:p>
          <a:endParaRPr lang="en-US"/>
        </a:p>
      </dgm:t>
    </dgm:pt>
    <dgm:pt modelId="{D7C600ED-8ED8-474A-B606-86D098D5A7D0}">
      <dgm:prSet phldrT="[Text]"/>
      <dgm:spPr/>
      <dgm:t>
        <a:bodyPr/>
        <a:lstStyle/>
        <a:p>
          <a:r>
            <a:rPr lang="en-US" dirty="0" smtClean="0"/>
            <a:t>Public policy</a:t>
          </a:r>
          <a:endParaRPr lang="en-US" dirty="0"/>
        </a:p>
      </dgm:t>
    </dgm:pt>
    <dgm:pt modelId="{90437C13-F6EA-6449-AEA4-0DF995327276}" type="parTrans" cxnId="{8E8ECECA-666C-8442-97E4-342FB5F5BF3E}">
      <dgm:prSet/>
      <dgm:spPr/>
      <dgm:t>
        <a:bodyPr/>
        <a:lstStyle/>
        <a:p>
          <a:endParaRPr lang="en-US"/>
        </a:p>
      </dgm:t>
    </dgm:pt>
    <dgm:pt modelId="{DCE0805F-7612-8449-B8F2-9487403D4FEF}" type="sibTrans" cxnId="{8E8ECECA-666C-8442-97E4-342FB5F5BF3E}">
      <dgm:prSet/>
      <dgm:spPr/>
      <dgm:t>
        <a:bodyPr/>
        <a:lstStyle/>
        <a:p>
          <a:endParaRPr lang="en-US"/>
        </a:p>
      </dgm:t>
    </dgm:pt>
    <dgm:pt modelId="{E07D64DF-0EFC-A244-BA60-D9B9EBE93407}">
      <dgm:prSet/>
      <dgm:spPr/>
      <dgm:t>
        <a:bodyPr/>
        <a:lstStyle/>
        <a:p>
          <a:r>
            <a:rPr lang="en-US" dirty="0" smtClean="0"/>
            <a:t>BB evolution?</a:t>
          </a:r>
          <a:endParaRPr lang="en-US" dirty="0"/>
        </a:p>
      </dgm:t>
    </dgm:pt>
    <dgm:pt modelId="{4E9376D6-0231-4E49-9DEC-0E4EA7B882C6}" type="parTrans" cxnId="{5F91ADBA-08CF-414D-8711-13C736D88376}">
      <dgm:prSet/>
      <dgm:spPr/>
      <dgm:t>
        <a:bodyPr/>
        <a:lstStyle/>
        <a:p>
          <a:endParaRPr lang="en-US"/>
        </a:p>
      </dgm:t>
    </dgm:pt>
    <dgm:pt modelId="{C7E77BD1-C4EA-4647-9A6D-F2FB212B30FA}" type="sibTrans" cxnId="{5F91ADBA-08CF-414D-8711-13C736D88376}">
      <dgm:prSet/>
      <dgm:spPr/>
      <dgm:t>
        <a:bodyPr/>
        <a:lstStyle/>
        <a:p>
          <a:endParaRPr lang="en-US"/>
        </a:p>
      </dgm:t>
    </dgm:pt>
    <dgm:pt modelId="{77B3585D-205F-F940-AFF2-CBC48054261B}">
      <dgm:prSet/>
      <dgm:spPr/>
      <dgm:t>
        <a:bodyPr/>
        <a:lstStyle/>
        <a:p>
          <a:r>
            <a:rPr lang="en-US" dirty="0" smtClean="0"/>
            <a:t>Informed consumer choice</a:t>
          </a:r>
          <a:endParaRPr lang="en-US" dirty="0"/>
        </a:p>
      </dgm:t>
    </dgm:pt>
    <dgm:pt modelId="{2B1C2F9F-EE4E-1E45-B81C-B0320F630C83}" type="parTrans" cxnId="{48A55D2C-495E-AD4C-854F-D0D28D7F61EC}">
      <dgm:prSet/>
      <dgm:spPr/>
      <dgm:t>
        <a:bodyPr/>
        <a:lstStyle/>
        <a:p>
          <a:endParaRPr lang="en-US"/>
        </a:p>
      </dgm:t>
    </dgm:pt>
    <dgm:pt modelId="{8E4BAAF7-BA34-494C-831D-797E1DC2F189}" type="sibTrans" cxnId="{48A55D2C-495E-AD4C-854F-D0D28D7F61EC}">
      <dgm:prSet/>
      <dgm:spPr/>
      <dgm:t>
        <a:bodyPr/>
        <a:lstStyle/>
        <a:p>
          <a:endParaRPr lang="en-US"/>
        </a:p>
      </dgm:t>
    </dgm:pt>
    <dgm:pt modelId="{CC1CDB55-FE2B-084B-A687-36BD2AB71F12}">
      <dgm:prSet/>
      <dgm:spPr/>
      <dgm:t>
        <a:bodyPr/>
        <a:lstStyle/>
        <a:p>
          <a:r>
            <a:rPr lang="en-US" dirty="0" smtClean="0"/>
            <a:t>Universal service</a:t>
          </a:r>
          <a:endParaRPr lang="en-US" dirty="0"/>
        </a:p>
      </dgm:t>
    </dgm:pt>
    <dgm:pt modelId="{1A9E3C3A-D328-A240-9C08-3ACF2017B702}" type="parTrans" cxnId="{C7EAC4C1-D4C7-534B-8CE7-F018B1F862D7}">
      <dgm:prSet/>
      <dgm:spPr/>
      <dgm:t>
        <a:bodyPr/>
        <a:lstStyle/>
        <a:p>
          <a:endParaRPr lang="en-US"/>
        </a:p>
      </dgm:t>
    </dgm:pt>
    <dgm:pt modelId="{C9A376F5-F249-B245-8515-7F859B5E8743}" type="sibTrans" cxnId="{C7EAC4C1-D4C7-534B-8CE7-F018B1F862D7}">
      <dgm:prSet/>
      <dgm:spPr/>
      <dgm:t>
        <a:bodyPr/>
        <a:lstStyle/>
        <a:p>
          <a:endParaRPr lang="en-US"/>
        </a:p>
      </dgm:t>
    </dgm:pt>
    <dgm:pt modelId="{CF55EC55-2AF8-504E-9098-3E770C7B30DA}" type="pres">
      <dgm:prSet presAssocID="{56BEE583-EF97-6B4E-9F29-E1F2FF481D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C46E86-71F0-DC4D-BEAA-9C024A6C75D2}" type="pres">
      <dgm:prSet presAssocID="{56301A40-42BE-6A45-B947-37028EC1B186}" presName="centerShape" presStyleLbl="node0" presStyleIdx="0" presStyleCnt="1"/>
      <dgm:spPr/>
      <dgm:t>
        <a:bodyPr/>
        <a:lstStyle/>
        <a:p>
          <a:endParaRPr lang="en-US"/>
        </a:p>
      </dgm:t>
    </dgm:pt>
    <dgm:pt modelId="{BC3064D0-48D3-2648-A85D-EA9C4940046A}" type="pres">
      <dgm:prSet presAssocID="{3781D454-3367-804B-BDA9-B071EF2A115D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8E213133-556D-4244-8BC9-F20B979A8B31}" type="pres">
      <dgm:prSet presAssocID="{DD402B9D-6304-2446-AD0A-2E385A97E1E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D8CD5-4893-4E49-A88F-3869BBCF7446}" type="pres">
      <dgm:prSet presAssocID="{5324C415-1100-554A-9827-5842B624BEDD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ED609504-756A-A84D-BFB7-14A9CD70A8E6}" type="pres">
      <dgm:prSet presAssocID="{B66ECC82-D19C-8247-9AEF-CD9CAC6FD0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53F0D-DF92-7B4D-8EDE-2CB5553116E8}" type="pres">
      <dgm:prSet presAssocID="{90437C13-F6EA-6449-AEA4-0DF995327276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7344D7A7-1298-AB49-9D45-6B38824F50D6}" type="pres">
      <dgm:prSet presAssocID="{D7C600ED-8ED8-474A-B606-86D098D5A7D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4B7B4B-610A-6041-92E1-2F7896596DDA}" srcId="{56301A40-42BE-6A45-B947-37028EC1B186}" destId="{B66ECC82-D19C-8247-9AEF-CD9CAC6FD0B1}" srcOrd="1" destOrd="0" parTransId="{5324C415-1100-554A-9827-5842B624BEDD}" sibTransId="{DC7CB38F-B26D-D541-A88A-6B191FFB7ED2}"/>
    <dgm:cxn modelId="{5F91ADBA-08CF-414D-8711-13C736D88376}" srcId="{D7C600ED-8ED8-474A-B606-86D098D5A7D0}" destId="{E07D64DF-0EFC-A244-BA60-D9B9EBE93407}" srcOrd="0" destOrd="0" parTransId="{4E9376D6-0231-4E49-9DEC-0E4EA7B882C6}" sibTransId="{C7E77BD1-C4EA-4647-9A6D-F2FB212B30FA}"/>
    <dgm:cxn modelId="{2237EC0D-3CEB-0B4C-AEA5-65B5AA3C567D}" type="presOf" srcId="{5324C415-1100-554A-9827-5842B624BEDD}" destId="{E46D8CD5-4893-4E49-A88F-3869BBCF7446}" srcOrd="0" destOrd="0" presId="urn:microsoft.com/office/officeart/2005/8/layout/radial4"/>
    <dgm:cxn modelId="{C7EAC4C1-D4C7-534B-8CE7-F018B1F862D7}" srcId="{D7C600ED-8ED8-474A-B606-86D098D5A7D0}" destId="{CC1CDB55-FE2B-084B-A687-36BD2AB71F12}" srcOrd="2" destOrd="0" parTransId="{1A9E3C3A-D328-A240-9C08-3ACF2017B702}" sibTransId="{C9A376F5-F249-B245-8515-7F859B5E8743}"/>
    <dgm:cxn modelId="{C955AA73-F29F-8345-ABA6-C77BE82933D6}" type="presOf" srcId="{E07D64DF-0EFC-A244-BA60-D9B9EBE93407}" destId="{7344D7A7-1298-AB49-9D45-6B38824F50D6}" srcOrd="0" destOrd="1" presId="urn:microsoft.com/office/officeart/2005/8/layout/radial4"/>
    <dgm:cxn modelId="{7343B681-2106-A44B-9445-39C3C84AFA36}" srcId="{56BEE583-EF97-6B4E-9F29-E1F2FF481D87}" destId="{56301A40-42BE-6A45-B947-37028EC1B186}" srcOrd="0" destOrd="0" parTransId="{0F13B8A7-19D1-904F-9A22-CE4505DA5F5E}" sibTransId="{708D49B6-6EEF-7B43-BD6A-735EEE666A7B}"/>
    <dgm:cxn modelId="{75FDF1CF-0B5A-AA4B-A689-C018C8CE8173}" type="presOf" srcId="{3781D454-3367-804B-BDA9-B071EF2A115D}" destId="{BC3064D0-48D3-2648-A85D-EA9C4940046A}" srcOrd="0" destOrd="0" presId="urn:microsoft.com/office/officeart/2005/8/layout/radial4"/>
    <dgm:cxn modelId="{1EF179E3-82F9-A146-92B7-6B12E29084D0}" type="presOf" srcId="{56301A40-42BE-6A45-B947-37028EC1B186}" destId="{0AC46E86-71F0-DC4D-BEAA-9C024A6C75D2}" srcOrd="0" destOrd="0" presId="urn:microsoft.com/office/officeart/2005/8/layout/radial4"/>
    <dgm:cxn modelId="{97F794EC-F3BB-9B4C-8F33-DE1EF916ADFF}" type="presOf" srcId="{56BEE583-EF97-6B4E-9F29-E1F2FF481D87}" destId="{CF55EC55-2AF8-504E-9098-3E770C7B30DA}" srcOrd="0" destOrd="0" presId="urn:microsoft.com/office/officeart/2005/8/layout/radial4"/>
    <dgm:cxn modelId="{4EE8F57A-BD46-3947-AE6D-426B9665600C}" type="presOf" srcId="{DD402B9D-6304-2446-AD0A-2E385A97E1E2}" destId="{8E213133-556D-4244-8BC9-F20B979A8B31}" srcOrd="0" destOrd="0" presId="urn:microsoft.com/office/officeart/2005/8/layout/radial4"/>
    <dgm:cxn modelId="{48A55D2C-495E-AD4C-854F-D0D28D7F61EC}" srcId="{D7C600ED-8ED8-474A-B606-86D098D5A7D0}" destId="{77B3585D-205F-F940-AFF2-CBC48054261B}" srcOrd="1" destOrd="0" parTransId="{2B1C2F9F-EE4E-1E45-B81C-B0320F630C83}" sibTransId="{8E4BAAF7-BA34-494C-831D-797E1DC2F189}"/>
    <dgm:cxn modelId="{4EB74160-F451-1F40-ABED-F38FF17A2D7D}" type="presOf" srcId="{90437C13-F6EA-6449-AEA4-0DF995327276}" destId="{F1153F0D-DF92-7B4D-8EDE-2CB5553116E8}" srcOrd="0" destOrd="0" presId="urn:microsoft.com/office/officeart/2005/8/layout/radial4"/>
    <dgm:cxn modelId="{2641997D-0956-5D46-83B6-85EABFC861E3}" type="presOf" srcId="{B66ECC82-D19C-8247-9AEF-CD9CAC6FD0B1}" destId="{ED609504-756A-A84D-BFB7-14A9CD70A8E6}" srcOrd="0" destOrd="0" presId="urn:microsoft.com/office/officeart/2005/8/layout/radial4"/>
    <dgm:cxn modelId="{B4EAA3B0-B74D-7E4A-B588-BC9AE1FD76CC}" srcId="{56301A40-42BE-6A45-B947-37028EC1B186}" destId="{DD402B9D-6304-2446-AD0A-2E385A97E1E2}" srcOrd="0" destOrd="0" parTransId="{3781D454-3367-804B-BDA9-B071EF2A115D}" sibTransId="{87D0329A-FD93-9246-B300-404458471B96}"/>
    <dgm:cxn modelId="{8E8ECECA-666C-8442-97E4-342FB5F5BF3E}" srcId="{56301A40-42BE-6A45-B947-37028EC1B186}" destId="{D7C600ED-8ED8-474A-B606-86D098D5A7D0}" srcOrd="2" destOrd="0" parTransId="{90437C13-F6EA-6449-AEA4-0DF995327276}" sibTransId="{DCE0805F-7612-8449-B8F2-9487403D4FEF}"/>
    <dgm:cxn modelId="{09CC26E8-8255-6E49-B5B0-80CBEA3EC178}" type="presOf" srcId="{77B3585D-205F-F940-AFF2-CBC48054261B}" destId="{7344D7A7-1298-AB49-9D45-6B38824F50D6}" srcOrd="0" destOrd="2" presId="urn:microsoft.com/office/officeart/2005/8/layout/radial4"/>
    <dgm:cxn modelId="{FE9BFD17-5A3F-DC44-BDE1-CFA3C916D84D}" type="presOf" srcId="{D7C600ED-8ED8-474A-B606-86D098D5A7D0}" destId="{7344D7A7-1298-AB49-9D45-6B38824F50D6}" srcOrd="0" destOrd="0" presId="urn:microsoft.com/office/officeart/2005/8/layout/radial4"/>
    <dgm:cxn modelId="{FF03A246-F98C-B043-BAD0-95DAF8063134}" type="presOf" srcId="{CC1CDB55-FE2B-084B-A687-36BD2AB71F12}" destId="{7344D7A7-1298-AB49-9D45-6B38824F50D6}" srcOrd="0" destOrd="3" presId="urn:microsoft.com/office/officeart/2005/8/layout/radial4"/>
    <dgm:cxn modelId="{EB4A03BD-69F2-5E45-9F14-69B3A739272A}" type="presParOf" srcId="{CF55EC55-2AF8-504E-9098-3E770C7B30DA}" destId="{0AC46E86-71F0-DC4D-BEAA-9C024A6C75D2}" srcOrd="0" destOrd="0" presId="urn:microsoft.com/office/officeart/2005/8/layout/radial4"/>
    <dgm:cxn modelId="{61CCB125-D3F3-C243-ADEB-A4BBFEC31135}" type="presParOf" srcId="{CF55EC55-2AF8-504E-9098-3E770C7B30DA}" destId="{BC3064D0-48D3-2648-A85D-EA9C4940046A}" srcOrd="1" destOrd="0" presId="urn:microsoft.com/office/officeart/2005/8/layout/radial4"/>
    <dgm:cxn modelId="{65AA6105-BD13-2543-8945-BBFDB464B8F3}" type="presParOf" srcId="{CF55EC55-2AF8-504E-9098-3E770C7B30DA}" destId="{8E213133-556D-4244-8BC9-F20B979A8B31}" srcOrd="2" destOrd="0" presId="urn:microsoft.com/office/officeart/2005/8/layout/radial4"/>
    <dgm:cxn modelId="{8444C5A4-745D-E44D-9242-76B9CD9C1853}" type="presParOf" srcId="{CF55EC55-2AF8-504E-9098-3E770C7B30DA}" destId="{E46D8CD5-4893-4E49-A88F-3869BBCF7446}" srcOrd="3" destOrd="0" presId="urn:microsoft.com/office/officeart/2005/8/layout/radial4"/>
    <dgm:cxn modelId="{CAB1F4E5-B312-4A47-B6D5-8C79B7CDCBFF}" type="presParOf" srcId="{CF55EC55-2AF8-504E-9098-3E770C7B30DA}" destId="{ED609504-756A-A84D-BFB7-14A9CD70A8E6}" srcOrd="4" destOrd="0" presId="urn:microsoft.com/office/officeart/2005/8/layout/radial4"/>
    <dgm:cxn modelId="{1BB16D51-3655-644D-ABBB-ECF36D3C41F5}" type="presParOf" srcId="{CF55EC55-2AF8-504E-9098-3E770C7B30DA}" destId="{F1153F0D-DF92-7B4D-8EDE-2CB5553116E8}" srcOrd="5" destOrd="0" presId="urn:microsoft.com/office/officeart/2005/8/layout/radial4"/>
    <dgm:cxn modelId="{0110FC7D-433F-3D4A-8703-4A7660C3250F}" type="presParOf" srcId="{CF55EC55-2AF8-504E-9098-3E770C7B30DA}" destId="{7344D7A7-1298-AB49-9D45-6B38824F50D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9253A7-D010-A440-BEC7-F0A5CE96BDCF}" type="doc">
      <dgm:prSet loTypeId="urn:microsoft.com/office/officeart/2005/8/layout/orgChart1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D4AEA15-659F-6342-803E-1E6C6DA80459}">
      <dgm:prSet phldrT="[Text]"/>
      <dgm:spPr>
        <a:solidFill>
          <a:srgbClr val="FF0000">
            <a:alpha val="43000"/>
          </a:srgbClr>
        </a:solidFill>
      </dgm:spPr>
      <dgm:t>
        <a:bodyPr/>
        <a:lstStyle/>
        <a:p>
          <a:r>
            <a:rPr lang="en-US" dirty="0" smtClean="0"/>
            <a:t>Chairman (D)</a:t>
          </a:r>
          <a:endParaRPr lang="en-US" dirty="0"/>
        </a:p>
      </dgm:t>
    </dgm:pt>
    <dgm:pt modelId="{B1763803-88B9-7740-B0C5-4E4A84A59BC7}" type="parTrans" cxnId="{96473C9A-5EE0-1C44-A064-314EFC996375}">
      <dgm:prSet/>
      <dgm:spPr/>
      <dgm:t>
        <a:bodyPr/>
        <a:lstStyle/>
        <a:p>
          <a:endParaRPr lang="en-US"/>
        </a:p>
      </dgm:t>
    </dgm:pt>
    <dgm:pt modelId="{45130CED-C77E-E841-8A8B-D59F6D54CE31}" type="sibTrans" cxnId="{96473C9A-5EE0-1C44-A064-314EFC996375}">
      <dgm:prSet/>
      <dgm:spPr/>
      <dgm:t>
        <a:bodyPr/>
        <a:lstStyle/>
        <a:p>
          <a:endParaRPr lang="en-US"/>
        </a:p>
      </dgm:t>
    </dgm:pt>
    <dgm:pt modelId="{8133EECB-0F49-1E49-8C5F-205F2215642D}" type="asst">
      <dgm:prSet phldrT="[Text]"/>
      <dgm:spPr>
        <a:gradFill flip="none" rotWithShape="1">
          <a:gsLst>
            <a:gs pos="0">
              <a:srgbClr val="3366FF"/>
            </a:gs>
            <a:gs pos="100000">
              <a:srgbClr val="FF0000"/>
            </a:gs>
          </a:gsLst>
          <a:lin ang="0" scaled="1"/>
          <a:tileRect/>
        </a:gradFill>
      </dgm:spPr>
      <dgm:t>
        <a:bodyPr/>
        <a:lstStyle/>
        <a:p>
          <a:r>
            <a:rPr lang="en-US" dirty="0" smtClean="0"/>
            <a:t>4 Commissioners (2 D, 2 R)</a:t>
          </a:r>
          <a:endParaRPr lang="en-US" dirty="0"/>
        </a:p>
      </dgm:t>
    </dgm:pt>
    <dgm:pt modelId="{3CCA0BDD-5111-A240-AA2E-9E089092CC0D}" type="parTrans" cxnId="{9873B86F-64AD-9145-B707-40DB695F3164}">
      <dgm:prSet/>
      <dgm:spPr/>
      <dgm:t>
        <a:bodyPr/>
        <a:lstStyle/>
        <a:p>
          <a:endParaRPr lang="en-US"/>
        </a:p>
      </dgm:t>
    </dgm:pt>
    <dgm:pt modelId="{434E49EA-7252-8041-ACA6-726C83E68BBC}" type="sibTrans" cxnId="{9873B86F-64AD-9145-B707-40DB695F3164}">
      <dgm:prSet/>
      <dgm:spPr/>
      <dgm:t>
        <a:bodyPr/>
        <a:lstStyle/>
        <a:p>
          <a:endParaRPr lang="en-US"/>
        </a:p>
      </dgm:t>
    </dgm:pt>
    <dgm:pt modelId="{C1376D17-0D83-064C-AF86-780A0FB86E5F}">
      <dgm:prSet phldrT="[Text]"/>
      <dgm:spPr/>
      <dgm:t>
        <a:bodyPr/>
        <a:lstStyle/>
        <a:p>
          <a:r>
            <a:rPr lang="en-US" dirty="0" smtClean="0"/>
            <a:t>Consumer and Governmental Affairs</a:t>
          </a:r>
          <a:endParaRPr lang="en-US" dirty="0"/>
        </a:p>
      </dgm:t>
    </dgm:pt>
    <dgm:pt modelId="{6C28D17F-4856-E84F-8626-C382BDB11D1B}" type="parTrans" cxnId="{1B4F1CA9-237C-DB43-ACF5-A5856D40B3A4}">
      <dgm:prSet/>
      <dgm:spPr/>
      <dgm:t>
        <a:bodyPr/>
        <a:lstStyle/>
        <a:p>
          <a:endParaRPr lang="en-US"/>
        </a:p>
      </dgm:t>
    </dgm:pt>
    <dgm:pt modelId="{C0FD77BF-1EF3-A44A-BB80-F35B9D2412ED}" type="sibTrans" cxnId="{1B4F1CA9-237C-DB43-ACF5-A5856D40B3A4}">
      <dgm:prSet/>
      <dgm:spPr/>
      <dgm:t>
        <a:bodyPr/>
        <a:lstStyle/>
        <a:p>
          <a:endParaRPr lang="en-US"/>
        </a:p>
      </dgm:t>
    </dgm:pt>
    <dgm:pt modelId="{184758F2-A7C7-1446-8639-E780190B9BD4}">
      <dgm:prSet phldrT="[Text]"/>
      <dgm:spPr/>
      <dgm:t>
        <a:bodyPr/>
        <a:lstStyle/>
        <a:p>
          <a:r>
            <a:rPr lang="en-US" dirty="0" smtClean="0"/>
            <a:t>Enforcement</a:t>
          </a:r>
          <a:endParaRPr lang="en-US" dirty="0"/>
        </a:p>
      </dgm:t>
    </dgm:pt>
    <dgm:pt modelId="{F6C2A591-4796-E14B-B7A4-8D2ADB3A7E5F}" type="parTrans" cxnId="{5225FF2C-C5B7-AD45-9E3C-5D5CAE8A4B6B}">
      <dgm:prSet/>
      <dgm:spPr/>
      <dgm:t>
        <a:bodyPr/>
        <a:lstStyle/>
        <a:p>
          <a:endParaRPr lang="en-US"/>
        </a:p>
      </dgm:t>
    </dgm:pt>
    <dgm:pt modelId="{51572C2B-C201-F44A-A049-DBDA6FF552CA}" type="sibTrans" cxnId="{5225FF2C-C5B7-AD45-9E3C-5D5CAE8A4B6B}">
      <dgm:prSet/>
      <dgm:spPr/>
      <dgm:t>
        <a:bodyPr/>
        <a:lstStyle/>
        <a:p>
          <a:endParaRPr lang="en-US"/>
        </a:p>
      </dgm:t>
    </dgm:pt>
    <dgm:pt modelId="{4225D97A-FF93-AE4F-A82B-7028DF20A3FD}">
      <dgm:prSet phldrT="[Text]"/>
      <dgm:spPr/>
      <dgm:t>
        <a:bodyPr/>
        <a:lstStyle/>
        <a:p>
          <a:r>
            <a:rPr lang="en-US" dirty="0" smtClean="0"/>
            <a:t>International</a:t>
          </a:r>
          <a:endParaRPr lang="en-US" dirty="0"/>
        </a:p>
      </dgm:t>
    </dgm:pt>
    <dgm:pt modelId="{C1D3E384-8CB6-B24F-9F1D-B0738092AF34}" type="parTrans" cxnId="{00700537-47D7-8943-A13C-ED5EB4BD5FBB}">
      <dgm:prSet/>
      <dgm:spPr/>
      <dgm:t>
        <a:bodyPr/>
        <a:lstStyle/>
        <a:p>
          <a:endParaRPr lang="en-US"/>
        </a:p>
      </dgm:t>
    </dgm:pt>
    <dgm:pt modelId="{825F92C6-03E6-2C4A-89AA-887312BFFE64}" type="sibTrans" cxnId="{00700537-47D7-8943-A13C-ED5EB4BD5FBB}">
      <dgm:prSet/>
      <dgm:spPr/>
      <dgm:t>
        <a:bodyPr/>
        <a:lstStyle/>
        <a:p>
          <a:endParaRPr lang="en-US"/>
        </a:p>
      </dgm:t>
    </dgm:pt>
    <dgm:pt modelId="{67059A5F-DCB0-B646-B8B7-C52A66DB6CB2}">
      <dgm:prSet phldrT="[Text]"/>
      <dgm:spPr/>
      <dgm:t>
        <a:bodyPr/>
        <a:lstStyle/>
        <a:p>
          <a:r>
            <a:rPr lang="en-US" dirty="0" smtClean="0"/>
            <a:t>Media</a:t>
          </a:r>
          <a:endParaRPr lang="en-US" dirty="0"/>
        </a:p>
      </dgm:t>
    </dgm:pt>
    <dgm:pt modelId="{9A4951EB-97BE-934C-A990-938EDDD545CE}" type="parTrans" cxnId="{27FEF8CE-56BC-DB49-8946-E1324EE34980}">
      <dgm:prSet/>
      <dgm:spPr/>
      <dgm:t>
        <a:bodyPr/>
        <a:lstStyle/>
        <a:p>
          <a:endParaRPr lang="en-US"/>
        </a:p>
      </dgm:t>
    </dgm:pt>
    <dgm:pt modelId="{EADF010B-7EA5-E145-9C24-5DC95957EC2F}" type="sibTrans" cxnId="{27FEF8CE-56BC-DB49-8946-E1324EE34980}">
      <dgm:prSet/>
      <dgm:spPr/>
      <dgm:t>
        <a:bodyPr/>
        <a:lstStyle/>
        <a:p>
          <a:endParaRPr lang="en-US"/>
        </a:p>
      </dgm:t>
    </dgm:pt>
    <dgm:pt modelId="{72709798-3F30-C442-A428-A0AA4F849D42}">
      <dgm:prSet phldrT="[Text]"/>
      <dgm:spPr/>
      <dgm:t>
        <a:bodyPr/>
        <a:lstStyle/>
        <a:p>
          <a:r>
            <a:rPr lang="en-US" dirty="0" smtClean="0"/>
            <a:t>Public Safety &amp; Homeland Security</a:t>
          </a:r>
          <a:endParaRPr lang="en-US" dirty="0"/>
        </a:p>
      </dgm:t>
    </dgm:pt>
    <dgm:pt modelId="{2117C0A5-DD2A-4443-A6D2-4138731600FE}" type="parTrans" cxnId="{29564DFD-5DF4-3B40-AB56-9A55ABB519EB}">
      <dgm:prSet/>
      <dgm:spPr/>
      <dgm:t>
        <a:bodyPr/>
        <a:lstStyle/>
        <a:p>
          <a:endParaRPr lang="en-US"/>
        </a:p>
      </dgm:t>
    </dgm:pt>
    <dgm:pt modelId="{172C9AB6-FA24-C64D-80AD-6036BFF03C90}" type="sibTrans" cxnId="{29564DFD-5DF4-3B40-AB56-9A55ABB519EB}">
      <dgm:prSet/>
      <dgm:spPr/>
      <dgm:t>
        <a:bodyPr/>
        <a:lstStyle/>
        <a:p>
          <a:endParaRPr lang="en-US"/>
        </a:p>
      </dgm:t>
    </dgm:pt>
    <dgm:pt modelId="{F865CD39-FFB1-8C4D-83D9-84020F15A40F}">
      <dgm:prSet phldrT="[Text]"/>
      <dgm:spPr/>
      <dgm:t>
        <a:bodyPr/>
        <a:lstStyle/>
        <a:p>
          <a:r>
            <a:rPr lang="en-US" dirty="0" smtClean="0"/>
            <a:t>Wireless Telecommunications</a:t>
          </a:r>
          <a:endParaRPr lang="en-US" dirty="0"/>
        </a:p>
      </dgm:t>
    </dgm:pt>
    <dgm:pt modelId="{43A07DE5-F46A-1E4E-9087-C2F8A3BA38CD}" type="parTrans" cxnId="{D47DF5CB-F8BF-274B-BDBA-D709894F23AC}">
      <dgm:prSet/>
      <dgm:spPr/>
      <dgm:t>
        <a:bodyPr/>
        <a:lstStyle/>
        <a:p>
          <a:endParaRPr lang="en-US"/>
        </a:p>
      </dgm:t>
    </dgm:pt>
    <dgm:pt modelId="{C8F1A132-9012-9E4F-8A3F-45BC5F202B08}" type="sibTrans" cxnId="{D47DF5CB-F8BF-274B-BDBA-D709894F23AC}">
      <dgm:prSet/>
      <dgm:spPr/>
      <dgm:t>
        <a:bodyPr/>
        <a:lstStyle/>
        <a:p>
          <a:endParaRPr lang="en-US"/>
        </a:p>
      </dgm:t>
    </dgm:pt>
    <dgm:pt modelId="{598BDCB5-3F2B-EE4E-8EA6-B2208FCD4509}">
      <dgm:prSet phldrT="[Text]"/>
      <dgm:spPr/>
      <dgm:t>
        <a:bodyPr/>
        <a:lstStyle/>
        <a:p>
          <a:r>
            <a:rPr lang="en-US" dirty="0" err="1" smtClean="0"/>
            <a:t>Wireline</a:t>
          </a:r>
          <a:r>
            <a:rPr lang="en-US" dirty="0" smtClean="0"/>
            <a:t> Competition</a:t>
          </a:r>
          <a:endParaRPr lang="en-US" dirty="0"/>
        </a:p>
      </dgm:t>
    </dgm:pt>
    <dgm:pt modelId="{7F3B7F39-CDDD-ED42-92BB-E28B1B59E6E7}" type="parTrans" cxnId="{E9ABF268-4ABF-C64D-8E02-0E2992075537}">
      <dgm:prSet/>
      <dgm:spPr/>
      <dgm:t>
        <a:bodyPr/>
        <a:lstStyle/>
        <a:p>
          <a:endParaRPr lang="en-US"/>
        </a:p>
      </dgm:t>
    </dgm:pt>
    <dgm:pt modelId="{4E7042AA-7CA7-2940-8CBA-B5CCB9B3CA93}" type="sibTrans" cxnId="{E9ABF268-4ABF-C64D-8E02-0E2992075537}">
      <dgm:prSet/>
      <dgm:spPr/>
      <dgm:t>
        <a:bodyPr/>
        <a:lstStyle/>
        <a:p>
          <a:endParaRPr lang="en-US"/>
        </a:p>
      </dgm:t>
    </dgm:pt>
    <dgm:pt modelId="{5E452F9C-43A1-6D45-8AD7-FBFAA1002882}" type="pres">
      <dgm:prSet presAssocID="{A69253A7-D010-A440-BEC7-F0A5CE96BD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06379B-FF4C-F04F-AF04-3B65C6343DDA}" type="pres">
      <dgm:prSet presAssocID="{2D4AEA15-659F-6342-803E-1E6C6DA80459}" presName="hierRoot1" presStyleCnt="0">
        <dgm:presLayoutVars>
          <dgm:hierBranch val="init"/>
        </dgm:presLayoutVars>
      </dgm:prSet>
      <dgm:spPr/>
    </dgm:pt>
    <dgm:pt modelId="{D1C9C2B2-6FF1-6244-A2F6-D3EDF69F5030}" type="pres">
      <dgm:prSet presAssocID="{2D4AEA15-659F-6342-803E-1E6C6DA80459}" presName="rootComposite1" presStyleCnt="0"/>
      <dgm:spPr/>
    </dgm:pt>
    <dgm:pt modelId="{D7BD3A47-75A3-934C-A2B6-737DC9B00B8C}" type="pres">
      <dgm:prSet presAssocID="{2D4AEA15-659F-6342-803E-1E6C6DA8045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65F1D6-44CE-D74A-8905-65455B24F1B2}" type="pres">
      <dgm:prSet presAssocID="{2D4AEA15-659F-6342-803E-1E6C6DA8045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28FD5CE-5ECE-6949-8ECC-0CB928135FE1}" type="pres">
      <dgm:prSet presAssocID="{2D4AEA15-659F-6342-803E-1E6C6DA80459}" presName="hierChild2" presStyleCnt="0"/>
      <dgm:spPr/>
    </dgm:pt>
    <dgm:pt modelId="{22FAF0FA-8931-4448-A76F-6E7A6C7CEC2F}" type="pres">
      <dgm:prSet presAssocID="{6C28D17F-4856-E84F-8626-C382BDB11D1B}" presName="Name37" presStyleLbl="parChTrans1D2" presStyleIdx="0" presStyleCnt="8"/>
      <dgm:spPr/>
      <dgm:t>
        <a:bodyPr/>
        <a:lstStyle/>
        <a:p>
          <a:endParaRPr lang="en-US"/>
        </a:p>
      </dgm:t>
    </dgm:pt>
    <dgm:pt modelId="{A3DDE73F-34B8-004A-8EA1-6CE0818A2F39}" type="pres">
      <dgm:prSet presAssocID="{C1376D17-0D83-064C-AF86-780A0FB86E5F}" presName="hierRoot2" presStyleCnt="0">
        <dgm:presLayoutVars>
          <dgm:hierBranch val="init"/>
        </dgm:presLayoutVars>
      </dgm:prSet>
      <dgm:spPr/>
    </dgm:pt>
    <dgm:pt modelId="{2CEA7117-F723-4241-A32A-B09CB4CB16D7}" type="pres">
      <dgm:prSet presAssocID="{C1376D17-0D83-064C-AF86-780A0FB86E5F}" presName="rootComposite" presStyleCnt="0"/>
      <dgm:spPr/>
    </dgm:pt>
    <dgm:pt modelId="{DAFE4518-00C1-CB45-861D-A9DAF0DC4040}" type="pres">
      <dgm:prSet presAssocID="{C1376D17-0D83-064C-AF86-780A0FB86E5F}" presName="rootText" presStyleLbl="node2" presStyleIdx="0" presStyleCnt="7" custScaleX="65686" custScaleY="2267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6474F2-7DBD-574B-B809-C32898374E04}" type="pres">
      <dgm:prSet presAssocID="{C1376D17-0D83-064C-AF86-780A0FB86E5F}" presName="rootConnector" presStyleLbl="node2" presStyleIdx="0" presStyleCnt="7"/>
      <dgm:spPr/>
      <dgm:t>
        <a:bodyPr/>
        <a:lstStyle/>
        <a:p>
          <a:endParaRPr lang="en-US"/>
        </a:p>
      </dgm:t>
    </dgm:pt>
    <dgm:pt modelId="{BF01B78E-9CE4-B540-BB0E-BC6C91ED4558}" type="pres">
      <dgm:prSet presAssocID="{C1376D17-0D83-064C-AF86-780A0FB86E5F}" presName="hierChild4" presStyleCnt="0"/>
      <dgm:spPr/>
    </dgm:pt>
    <dgm:pt modelId="{E8DB8508-ABD5-1642-9DAA-3916455EC631}" type="pres">
      <dgm:prSet presAssocID="{C1376D17-0D83-064C-AF86-780A0FB86E5F}" presName="hierChild5" presStyleCnt="0"/>
      <dgm:spPr/>
    </dgm:pt>
    <dgm:pt modelId="{66BA0757-6682-1B44-8EAF-5935216A6FEB}" type="pres">
      <dgm:prSet presAssocID="{F6C2A591-4796-E14B-B7A4-8D2ADB3A7E5F}" presName="Name37" presStyleLbl="parChTrans1D2" presStyleIdx="1" presStyleCnt="8"/>
      <dgm:spPr/>
      <dgm:t>
        <a:bodyPr/>
        <a:lstStyle/>
        <a:p>
          <a:endParaRPr lang="en-US"/>
        </a:p>
      </dgm:t>
    </dgm:pt>
    <dgm:pt modelId="{FB821D10-7D1E-6447-89D0-25BE642699FD}" type="pres">
      <dgm:prSet presAssocID="{184758F2-A7C7-1446-8639-E780190B9BD4}" presName="hierRoot2" presStyleCnt="0">
        <dgm:presLayoutVars>
          <dgm:hierBranch val="init"/>
        </dgm:presLayoutVars>
      </dgm:prSet>
      <dgm:spPr/>
    </dgm:pt>
    <dgm:pt modelId="{C14107AE-C07B-0243-84BA-3652E1FE12F0}" type="pres">
      <dgm:prSet presAssocID="{184758F2-A7C7-1446-8639-E780190B9BD4}" presName="rootComposite" presStyleCnt="0"/>
      <dgm:spPr/>
    </dgm:pt>
    <dgm:pt modelId="{BC96E5F7-4605-934A-9EC1-B6BFB293D36E}" type="pres">
      <dgm:prSet presAssocID="{184758F2-A7C7-1446-8639-E780190B9BD4}" presName="rootText" presStyleLbl="node2" presStyleIdx="1" presStyleCnt="7" custScaleX="64822" custScaleY="217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D0E986-3CE7-DC44-B090-99054E20B217}" type="pres">
      <dgm:prSet presAssocID="{184758F2-A7C7-1446-8639-E780190B9BD4}" presName="rootConnector" presStyleLbl="node2" presStyleIdx="1" presStyleCnt="7"/>
      <dgm:spPr/>
      <dgm:t>
        <a:bodyPr/>
        <a:lstStyle/>
        <a:p>
          <a:endParaRPr lang="en-US"/>
        </a:p>
      </dgm:t>
    </dgm:pt>
    <dgm:pt modelId="{757A1A28-193D-BB45-A2AB-AA5B8C38A56A}" type="pres">
      <dgm:prSet presAssocID="{184758F2-A7C7-1446-8639-E780190B9BD4}" presName="hierChild4" presStyleCnt="0"/>
      <dgm:spPr/>
    </dgm:pt>
    <dgm:pt modelId="{F50B2DB2-FCFA-7540-A829-F9F4FD0533FD}" type="pres">
      <dgm:prSet presAssocID="{184758F2-A7C7-1446-8639-E780190B9BD4}" presName="hierChild5" presStyleCnt="0"/>
      <dgm:spPr/>
    </dgm:pt>
    <dgm:pt modelId="{65C906F4-7160-2348-AE33-F86203E28F73}" type="pres">
      <dgm:prSet presAssocID="{C1D3E384-8CB6-B24F-9F1D-B0738092AF34}" presName="Name37" presStyleLbl="parChTrans1D2" presStyleIdx="2" presStyleCnt="8"/>
      <dgm:spPr/>
      <dgm:t>
        <a:bodyPr/>
        <a:lstStyle/>
        <a:p>
          <a:endParaRPr lang="en-US"/>
        </a:p>
      </dgm:t>
    </dgm:pt>
    <dgm:pt modelId="{51EEE03D-E32B-1E43-93BE-D47474C9F3BF}" type="pres">
      <dgm:prSet presAssocID="{4225D97A-FF93-AE4F-A82B-7028DF20A3FD}" presName="hierRoot2" presStyleCnt="0">
        <dgm:presLayoutVars>
          <dgm:hierBranch val="init"/>
        </dgm:presLayoutVars>
      </dgm:prSet>
      <dgm:spPr/>
    </dgm:pt>
    <dgm:pt modelId="{251ED9F7-7948-E04C-987A-91E7EAFD9AB3}" type="pres">
      <dgm:prSet presAssocID="{4225D97A-FF93-AE4F-A82B-7028DF20A3FD}" presName="rootComposite" presStyleCnt="0"/>
      <dgm:spPr/>
    </dgm:pt>
    <dgm:pt modelId="{43A0E61B-2E63-EA4C-9E54-EDED99DFBFDE}" type="pres">
      <dgm:prSet presAssocID="{4225D97A-FF93-AE4F-A82B-7028DF20A3FD}" presName="rootText" presStyleLbl="node2" presStyleIdx="2" presStyleCnt="7" custScaleX="653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F59A14-CC76-5B4D-85E7-A9825E4B7DA4}" type="pres">
      <dgm:prSet presAssocID="{4225D97A-FF93-AE4F-A82B-7028DF20A3FD}" presName="rootConnector" presStyleLbl="node2" presStyleIdx="2" presStyleCnt="7"/>
      <dgm:spPr/>
      <dgm:t>
        <a:bodyPr/>
        <a:lstStyle/>
        <a:p>
          <a:endParaRPr lang="en-US"/>
        </a:p>
      </dgm:t>
    </dgm:pt>
    <dgm:pt modelId="{2A150A5F-5E94-0247-B7DC-70820BEDC307}" type="pres">
      <dgm:prSet presAssocID="{4225D97A-FF93-AE4F-A82B-7028DF20A3FD}" presName="hierChild4" presStyleCnt="0"/>
      <dgm:spPr/>
    </dgm:pt>
    <dgm:pt modelId="{4C4D3571-D990-0648-A215-7FE1A143982F}" type="pres">
      <dgm:prSet presAssocID="{4225D97A-FF93-AE4F-A82B-7028DF20A3FD}" presName="hierChild5" presStyleCnt="0"/>
      <dgm:spPr/>
    </dgm:pt>
    <dgm:pt modelId="{B469A4D0-50F5-9048-B5BC-3CC2A3A6F8F2}" type="pres">
      <dgm:prSet presAssocID="{9A4951EB-97BE-934C-A990-938EDDD545CE}" presName="Name37" presStyleLbl="parChTrans1D2" presStyleIdx="3" presStyleCnt="8"/>
      <dgm:spPr/>
      <dgm:t>
        <a:bodyPr/>
        <a:lstStyle/>
        <a:p>
          <a:endParaRPr lang="en-US"/>
        </a:p>
      </dgm:t>
    </dgm:pt>
    <dgm:pt modelId="{8A38DC4A-3EDA-A747-AFC7-59776683F201}" type="pres">
      <dgm:prSet presAssocID="{67059A5F-DCB0-B646-B8B7-C52A66DB6CB2}" presName="hierRoot2" presStyleCnt="0">
        <dgm:presLayoutVars>
          <dgm:hierBranch val="init"/>
        </dgm:presLayoutVars>
      </dgm:prSet>
      <dgm:spPr/>
    </dgm:pt>
    <dgm:pt modelId="{E03B1AEF-F596-174F-B25F-803484600576}" type="pres">
      <dgm:prSet presAssocID="{67059A5F-DCB0-B646-B8B7-C52A66DB6CB2}" presName="rootComposite" presStyleCnt="0"/>
      <dgm:spPr/>
    </dgm:pt>
    <dgm:pt modelId="{9673E661-391C-DF4A-877A-58CB62B0CEA2}" type="pres">
      <dgm:prSet presAssocID="{67059A5F-DCB0-B646-B8B7-C52A66DB6CB2}" presName="rootText" presStyleLbl="node2" presStyleIdx="3" presStyleCnt="7" custScaleX="595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621B8B-3118-214C-9CE7-397FCD3FA94C}" type="pres">
      <dgm:prSet presAssocID="{67059A5F-DCB0-B646-B8B7-C52A66DB6CB2}" presName="rootConnector" presStyleLbl="node2" presStyleIdx="3" presStyleCnt="7"/>
      <dgm:spPr/>
      <dgm:t>
        <a:bodyPr/>
        <a:lstStyle/>
        <a:p>
          <a:endParaRPr lang="en-US"/>
        </a:p>
      </dgm:t>
    </dgm:pt>
    <dgm:pt modelId="{BC709080-9787-FF47-9D51-C7D57BD716F7}" type="pres">
      <dgm:prSet presAssocID="{67059A5F-DCB0-B646-B8B7-C52A66DB6CB2}" presName="hierChild4" presStyleCnt="0"/>
      <dgm:spPr/>
    </dgm:pt>
    <dgm:pt modelId="{687F3D49-68A7-5949-A0ED-AF71C783A26F}" type="pres">
      <dgm:prSet presAssocID="{67059A5F-DCB0-B646-B8B7-C52A66DB6CB2}" presName="hierChild5" presStyleCnt="0"/>
      <dgm:spPr/>
    </dgm:pt>
    <dgm:pt modelId="{42E876E3-3550-CA4C-81D1-97C2E79F4DDF}" type="pres">
      <dgm:prSet presAssocID="{2117C0A5-DD2A-4443-A6D2-4138731600FE}" presName="Name37" presStyleLbl="parChTrans1D2" presStyleIdx="4" presStyleCnt="8"/>
      <dgm:spPr/>
      <dgm:t>
        <a:bodyPr/>
        <a:lstStyle/>
        <a:p>
          <a:endParaRPr lang="en-US"/>
        </a:p>
      </dgm:t>
    </dgm:pt>
    <dgm:pt modelId="{9A4F59D3-23CA-A148-BABB-67826A95FF15}" type="pres">
      <dgm:prSet presAssocID="{72709798-3F30-C442-A428-A0AA4F849D42}" presName="hierRoot2" presStyleCnt="0">
        <dgm:presLayoutVars>
          <dgm:hierBranch val="init"/>
        </dgm:presLayoutVars>
      </dgm:prSet>
      <dgm:spPr/>
    </dgm:pt>
    <dgm:pt modelId="{24E1BAF9-5512-694D-A8BA-11ECFCB71EFE}" type="pres">
      <dgm:prSet presAssocID="{72709798-3F30-C442-A428-A0AA4F849D42}" presName="rootComposite" presStyleCnt="0"/>
      <dgm:spPr/>
    </dgm:pt>
    <dgm:pt modelId="{6692B6BF-1F12-F94D-9D45-5888F78983B6}" type="pres">
      <dgm:prSet presAssocID="{72709798-3F30-C442-A428-A0AA4F849D42}" presName="rootText" presStyleLbl="node2" presStyleIdx="4" presStyleCnt="7" custScaleX="57776" custScaleY="2833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F4B519-5264-3648-8161-102B8E73BF15}" type="pres">
      <dgm:prSet presAssocID="{72709798-3F30-C442-A428-A0AA4F849D42}" presName="rootConnector" presStyleLbl="node2" presStyleIdx="4" presStyleCnt="7"/>
      <dgm:spPr/>
      <dgm:t>
        <a:bodyPr/>
        <a:lstStyle/>
        <a:p>
          <a:endParaRPr lang="en-US"/>
        </a:p>
      </dgm:t>
    </dgm:pt>
    <dgm:pt modelId="{256D11CF-4153-BC4A-A2D0-7E70A770161E}" type="pres">
      <dgm:prSet presAssocID="{72709798-3F30-C442-A428-A0AA4F849D42}" presName="hierChild4" presStyleCnt="0"/>
      <dgm:spPr/>
    </dgm:pt>
    <dgm:pt modelId="{4851C257-D4DC-3449-BD48-F1EE5EEC9533}" type="pres">
      <dgm:prSet presAssocID="{72709798-3F30-C442-A428-A0AA4F849D42}" presName="hierChild5" presStyleCnt="0"/>
      <dgm:spPr/>
    </dgm:pt>
    <dgm:pt modelId="{765783A9-B5F3-5341-80E4-75022E90E4C4}" type="pres">
      <dgm:prSet presAssocID="{43A07DE5-F46A-1E4E-9087-C2F8A3BA38CD}" presName="Name37" presStyleLbl="parChTrans1D2" presStyleIdx="5" presStyleCnt="8"/>
      <dgm:spPr/>
      <dgm:t>
        <a:bodyPr/>
        <a:lstStyle/>
        <a:p>
          <a:endParaRPr lang="en-US"/>
        </a:p>
      </dgm:t>
    </dgm:pt>
    <dgm:pt modelId="{5B02F9B9-2824-1749-95A6-CFF72F97F622}" type="pres">
      <dgm:prSet presAssocID="{F865CD39-FFB1-8C4D-83D9-84020F15A40F}" presName="hierRoot2" presStyleCnt="0">
        <dgm:presLayoutVars>
          <dgm:hierBranch val="init"/>
        </dgm:presLayoutVars>
      </dgm:prSet>
      <dgm:spPr/>
    </dgm:pt>
    <dgm:pt modelId="{7DE20344-4ABD-224A-9887-395C27B024DC}" type="pres">
      <dgm:prSet presAssocID="{F865CD39-FFB1-8C4D-83D9-84020F15A40F}" presName="rootComposite" presStyleCnt="0"/>
      <dgm:spPr/>
    </dgm:pt>
    <dgm:pt modelId="{6D02237F-C5B0-FC4D-AC5A-4DD0609D2D68}" type="pres">
      <dgm:prSet presAssocID="{F865CD39-FFB1-8C4D-83D9-84020F15A40F}" presName="rootText" presStyleLbl="node2" presStyleIdx="5" presStyleCnt="7" custScaleX="66044" custScaleY="289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1DF3D2-16CF-D041-9FC8-B41AA98E3515}" type="pres">
      <dgm:prSet presAssocID="{F865CD39-FFB1-8C4D-83D9-84020F15A40F}" presName="rootConnector" presStyleLbl="node2" presStyleIdx="5" presStyleCnt="7"/>
      <dgm:spPr/>
      <dgm:t>
        <a:bodyPr/>
        <a:lstStyle/>
        <a:p>
          <a:endParaRPr lang="en-US"/>
        </a:p>
      </dgm:t>
    </dgm:pt>
    <dgm:pt modelId="{0BCF1F6F-0A65-3A47-A5FD-0CF2CFB66BFD}" type="pres">
      <dgm:prSet presAssocID="{F865CD39-FFB1-8C4D-83D9-84020F15A40F}" presName="hierChild4" presStyleCnt="0"/>
      <dgm:spPr/>
    </dgm:pt>
    <dgm:pt modelId="{387A5605-9F16-1447-9892-6F9209F83EE9}" type="pres">
      <dgm:prSet presAssocID="{F865CD39-FFB1-8C4D-83D9-84020F15A40F}" presName="hierChild5" presStyleCnt="0"/>
      <dgm:spPr/>
    </dgm:pt>
    <dgm:pt modelId="{94CA3869-4B87-5443-8F5B-CDBC7F42272C}" type="pres">
      <dgm:prSet presAssocID="{7F3B7F39-CDDD-ED42-92BB-E28B1B59E6E7}" presName="Name37" presStyleLbl="parChTrans1D2" presStyleIdx="6" presStyleCnt="8"/>
      <dgm:spPr/>
      <dgm:t>
        <a:bodyPr/>
        <a:lstStyle/>
        <a:p>
          <a:endParaRPr lang="en-US"/>
        </a:p>
      </dgm:t>
    </dgm:pt>
    <dgm:pt modelId="{64BD2B2D-2526-3D45-B4B7-DBC1855E4A55}" type="pres">
      <dgm:prSet presAssocID="{598BDCB5-3F2B-EE4E-8EA6-B2208FCD4509}" presName="hierRoot2" presStyleCnt="0">
        <dgm:presLayoutVars>
          <dgm:hierBranch val="init"/>
        </dgm:presLayoutVars>
      </dgm:prSet>
      <dgm:spPr/>
    </dgm:pt>
    <dgm:pt modelId="{EB820538-9BC2-E648-82D2-3D43C448E210}" type="pres">
      <dgm:prSet presAssocID="{598BDCB5-3F2B-EE4E-8EA6-B2208FCD4509}" presName="rootComposite" presStyleCnt="0"/>
      <dgm:spPr/>
    </dgm:pt>
    <dgm:pt modelId="{956B232D-8803-2940-A931-FD4542DA8733}" type="pres">
      <dgm:prSet presAssocID="{598BDCB5-3F2B-EE4E-8EA6-B2208FCD4509}" presName="rootText" presStyleLbl="node2" presStyleIdx="6" presStyleCnt="7" custScaleX="46068" custScaleY="2896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899793-05C2-AB40-B1DE-7ED51D699C59}" type="pres">
      <dgm:prSet presAssocID="{598BDCB5-3F2B-EE4E-8EA6-B2208FCD4509}" presName="rootConnector" presStyleLbl="node2" presStyleIdx="6" presStyleCnt="7"/>
      <dgm:spPr/>
      <dgm:t>
        <a:bodyPr/>
        <a:lstStyle/>
        <a:p>
          <a:endParaRPr lang="en-US"/>
        </a:p>
      </dgm:t>
    </dgm:pt>
    <dgm:pt modelId="{D71EEB2E-D729-FA40-B2CA-F54DAFE88FB9}" type="pres">
      <dgm:prSet presAssocID="{598BDCB5-3F2B-EE4E-8EA6-B2208FCD4509}" presName="hierChild4" presStyleCnt="0"/>
      <dgm:spPr/>
    </dgm:pt>
    <dgm:pt modelId="{CE75AA0D-31EA-B94D-8A38-B67CB88680F5}" type="pres">
      <dgm:prSet presAssocID="{598BDCB5-3F2B-EE4E-8EA6-B2208FCD4509}" presName="hierChild5" presStyleCnt="0"/>
      <dgm:spPr/>
    </dgm:pt>
    <dgm:pt modelId="{FEEFA26F-A092-664E-B843-419FF77FB519}" type="pres">
      <dgm:prSet presAssocID="{2D4AEA15-659F-6342-803E-1E6C6DA80459}" presName="hierChild3" presStyleCnt="0"/>
      <dgm:spPr/>
    </dgm:pt>
    <dgm:pt modelId="{D1FDF56F-1DC0-C34C-9009-A5E1A3B5C7F9}" type="pres">
      <dgm:prSet presAssocID="{3CCA0BDD-5111-A240-AA2E-9E089092CC0D}" presName="Name111" presStyleLbl="parChTrans1D2" presStyleIdx="7" presStyleCnt="8"/>
      <dgm:spPr/>
      <dgm:t>
        <a:bodyPr/>
        <a:lstStyle/>
        <a:p>
          <a:endParaRPr lang="en-US"/>
        </a:p>
      </dgm:t>
    </dgm:pt>
    <dgm:pt modelId="{766A7A75-3AE8-9447-9C54-1D710053AA3A}" type="pres">
      <dgm:prSet presAssocID="{8133EECB-0F49-1E49-8C5F-205F2215642D}" presName="hierRoot3" presStyleCnt="0">
        <dgm:presLayoutVars>
          <dgm:hierBranch val="init"/>
        </dgm:presLayoutVars>
      </dgm:prSet>
      <dgm:spPr/>
    </dgm:pt>
    <dgm:pt modelId="{DB6FA3CE-F239-204D-BF4F-27A2E194A493}" type="pres">
      <dgm:prSet presAssocID="{8133EECB-0F49-1E49-8C5F-205F2215642D}" presName="rootComposite3" presStyleCnt="0"/>
      <dgm:spPr/>
    </dgm:pt>
    <dgm:pt modelId="{A3542AA2-03FF-E64C-89A7-2D4F967970F0}" type="pres">
      <dgm:prSet presAssocID="{8133EECB-0F49-1E49-8C5F-205F2215642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1E6962-C477-9A49-983F-ABEB0A9FECA3}" type="pres">
      <dgm:prSet presAssocID="{8133EECB-0F49-1E49-8C5F-205F2215642D}" presName="rootConnector3" presStyleLbl="asst1" presStyleIdx="0" presStyleCnt="1"/>
      <dgm:spPr/>
      <dgm:t>
        <a:bodyPr/>
        <a:lstStyle/>
        <a:p>
          <a:endParaRPr lang="en-US"/>
        </a:p>
      </dgm:t>
    </dgm:pt>
    <dgm:pt modelId="{2090B736-839C-C24A-9D57-5E34790FB272}" type="pres">
      <dgm:prSet presAssocID="{8133EECB-0F49-1E49-8C5F-205F2215642D}" presName="hierChild6" presStyleCnt="0"/>
      <dgm:spPr/>
    </dgm:pt>
    <dgm:pt modelId="{1C2FEB4C-3580-964C-9FD6-9B7FED2341FA}" type="pres">
      <dgm:prSet presAssocID="{8133EECB-0F49-1E49-8C5F-205F2215642D}" presName="hierChild7" presStyleCnt="0"/>
      <dgm:spPr/>
    </dgm:pt>
  </dgm:ptLst>
  <dgm:cxnLst>
    <dgm:cxn modelId="{BC058AE7-31F1-2749-8176-F3F0174EA4B6}" type="presOf" srcId="{4225D97A-FF93-AE4F-A82B-7028DF20A3FD}" destId="{7AF59A14-CC76-5B4D-85E7-A9825E4B7DA4}" srcOrd="1" destOrd="0" presId="urn:microsoft.com/office/officeart/2005/8/layout/orgChart1"/>
    <dgm:cxn modelId="{6E273565-275F-734A-AF90-4CECA1E45ABD}" type="presOf" srcId="{A69253A7-D010-A440-BEC7-F0A5CE96BDCF}" destId="{5E452F9C-43A1-6D45-8AD7-FBFAA1002882}" srcOrd="0" destOrd="0" presId="urn:microsoft.com/office/officeart/2005/8/layout/orgChart1"/>
    <dgm:cxn modelId="{3160D96D-2070-9044-9E4B-5E863496B916}" type="presOf" srcId="{67059A5F-DCB0-B646-B8B7-C52A66DB6CB2}" destId="{14621B8B-3118-214C-9CE7-397FCD3FA94C}" srcOrd="1" destOrd="0" presId="urn:microsoft.com/office/officeart/2005/8/layout/orgChart1"/>
    <dgm:cxn modelId="{4284F80C-99E1-564C-A4B8-96231B0460E3}" type="presOf" srcId="{184758F2-A7C7-1446-8639-E780190B9BD4}" destId="{BC96E5F7-4605-934A-9EC1-B6BFB293D36E}" srcOrd="0" destOrd="0" presId="urn:microsoft.com/office/officeart/2005/8/layout/orgChart1"/>
    <dgm:cxn modelId="{CA2F3145-4419-7F46-9E22-68C760DA79DF}" type="presOf" srcId="{4225D97A-FF93-AE4F-A82B-7028DF20A3FD}" destId="{43A0E61B-2E63-EA4C-9E54-EDED99DFBFDE}" srcOrd="0" destOrd="0" presId="urn:microsoft.com/office/officeart/2005/8/layout/orgChart1"/>
    <dgm:cxn modelId="{57AAEE38-F926-8340-B677-0EEBB3D62186}" type="presOf" srcId="{C1376D17-0D83-064C-AF86-780A0FB86E5F}" destId="{DAFE4518-00C1-CB45-861D-A9DAF0DC4040}" srcOrd="0" destOrd="0" presId="urn:microsoft.com/office/officeart/2005/8/layout/orgChart1"/>
    <dgm:cxn modelId="{6088C7D8-72C4-2E40-85EC-CDCFBEFF42AA}" type="presOf" srcId="{8133EECB-0F49-1E49-8C5F-205F2215642D}" destId="{A3542AA2-03FF-E64C-89A7-2D4F967970F0}" srcOrd="0" destOrd="0" presId="urn:microsoft.com/office/officeart/2005/8/layout/orgChart1"/>
    <dgm:cxn modelId="{5225FF2C-C5B7-AD45-9E3C-5D5CAE8A4B6B}" srcId="{2D4AEA15-659F-6342-803E-1E6C6DA80459}" destId="{184758F2-A7C7-1446-8639-E780190B9BD4}" srcOrd="2" destOrd="0" parTransId="{F6C2A591-4796-E14B-B7A4-8D2ADB3A7E5F}" sibTransId="{51572C2B-C201-F44A-A049-DBDA6FF552CA}"/>
    <dgm:cxn modelId="{E39C717A-CC75-2C42-930A-4C230083632A}" type="presOf" srcId="{F6C2A591-4796-E14B-B7A4-8D2ADB3A7E5F}" destId="{66BA0757-6682-1B44-8EAF-5935216A6FEB}" srcOrd="0" destOrd="0" presId="urn:microsoft.com/office/officeart/2005/8/layout/orgChart1"/>
    <dgm:cxn modelId="{77E268CB-9A93-7E46-A8F2-CCD6E909DD29}" type="presOf" srcId="{2D4AEA15-659F-6342-803E-1E6C6DA80459}" destId="{B565F1D6-44CE-D74A-8905-65455B24F1B2}" srcOrd="1" destOrd="0" presId="urn:microsoft.com/office/officeart/2005/8/layout/orgChart1"/>
    <dgm:cxn modelId="{D7EF4F0B-CE4C-8E43-8B52-DCA370EA4025}" type="presOf" srcId="{2117C0A5-DD2A-4443-A6D2-4138731600FE}" destId="{42E876E3-3550-CA4C-81D1-97C2E79F4DDF}" srcOrd="0" destOrd="0" presId="urn:microsoft.com/office/officeart/2005/8/layout/orgChart1"/>
    <dgm:cxn modelId="{1B4F1CA9-237C-DB43-ACF5-A5856D40B3A4}" srcId="{2D4AEA15-659F-6342-803E-1E6C6DA80459}" destId="{C1376D17-0D83-064C-AF86-780A0FB86E5F}" srcOrd="1" destOrd="0" parTransId="{6C28D17F-4856-E84F-8626-C382BDB11D1B}" sibTransId="{C0FD77BF-1EF3-A44A-BB80-F35B9D2412ED}"/>
    <dgm:cxn modelId="{D47DF5CB-F8BF-274B-BDBA-D709894F23AC}" srcId="{2D4AEA15-659F-6342-803E-1E6C6DA80459}" destId="{F865CD39-FFB1-8C4D-83D9-84020F15A40F}" srcOrd="6" destOrd="0" parTransId="{43A07DE5-F46A-1E4E-9087-C2F8A3BA38CD}" sibTransId="{C8F1A132-9012-9E4F-8A3F-45BC5F202B08}"/>
    <dgm:cxn modelId="{BA7ED7CE-F0AC-7F49-824E-18CBAD745E6B}" type="presOf" srcId="{67059A5F-DCB0-B646-B8B7-C52A66DB6CB2}" destId="{9673E661-391C-DF4A-877A-58CB62B0CEA2}" srcOrd="0" destOrd="0" presId="urn:microsoft.com/office/officeart/2005/8/layout/orgChart1"/>
    <dgm:cxn modelId="{AC61BB6C-4F06-8E4A-A496-DC9B06AAF6F2}" type="presOf" srcId="{598BDCB5-3F2B-EE4E-8EA6-B2208FCD4509}" destId="{956B232D-8803-2940-A931-FD4542DA8733}" srcOrd="0" destOrd="0" presId="urn:microsoft.com/office/officeart/2005/8/layout/orgChart1"/>
    <dgm:cxn modelId="{E57C2087-3CB1-8E48-8221-7BF6130BA776}" type="presOf" srcId="{43A07DE5-F46A-1E4E-9087-C2F8A3BA38CD}" destId="{765783A9-B5F3-5341-80E4-75022E90E4C4}" srcOrd="0" destOrd="0" presId="urn:microsoft.com/office/officeart/2005/8/layout/orgChart1"/>
    <dgm:cxn modelId="{E9ABF268-4ABF-C64D-8E02-0E2992075537}" srcId="{2D4AEA15-659F-6342-803E-1E6C6DA80459}" destId="{598BDCB5-3F2B-EE4E-8EA6-B2208FCD4509}" srcOrd="7" destOrd="0" parTransId="{7F3B7F39-CDDD-ED42-92BB-E28B1B59E6E7}" sibTransId="{4E7042AA-7CA7-2940-8CBA-B5CCB9B3CA93}"/>
    <dgm:cxn modelId="{96473C9A-5EE0-1C44-A064-314EFC996375}" srcId="{A69253A7-D010-A440-BEC7-F0A5CE96BDCF}" destId="{2D4AEA15-659F-6342-803E-1E6C6DA80459}" srcOrd="0" destOrd="0" parTransId="{B1763803-88B9-7740-B0C5-4E4A84A59BC7}" sibTransId="{45130CED-C77E-E841-8A8B-D59F6D54CE31}"/>
    <dgm:cxn modelId="{00700537-47D7-8943-A13C-ED5EB4BD5FBB}" srcId="{2D4AEA15-659F-6342-803E-1E6C6DA80459}" destId="{4225D97A-FF93-AE4F-A82B-7028DF20A3FD}" srcOrd="3" destOrd="0" parTransId="{C1D3E384-8CB6-B24F-9F1D-B0738092AF34}" sibTransId="{825F92C6-03E6-2C4A-89AA-887312BFFE64}"/>
    <dgm:cxn modelId="{EC4CF4DC-4899-D148-881F-F278E10DC962}" type="presOf" srcId="{F865CD39-FFB1-8C4D-83D9-84020F15A40F}" destId="{6D02237F-C5B0-FC4D-AC5A-4DD0609D2D68}" srcOrd="0" destOrd="0" presId="urn:microsoft.com/office/officeart/2005/8/layout/orgChart1"/>
    <dgm:cxn modelId="{E11FD0D2-9183-A94D-B9E7-C0D784DE872F}" type="presOf" srcId="{9A4951EB-97BE-934C-A990-938EDDD545CE}" destId="{B469A4D0-50F5-9048-B5BC-3CC2A3A6F8F2}" srcOrd="0" destOrd="0" presId="urn:microsoft.com/office/officeart/2005/8/layout/orgChart1"/>
    <dgm:cxn modelId="{29564DFD-5DF4-3B40-AB56-9A55ABB519EB}" srcId="{2D4AEA15-659F-6342-803E-1E6C6DA80459}" destId="{72709798-3F30-C442-A428-A0AA4F849D42}" srcOrd="5" destOrd="0" parTransId="{2117C0A5-DD2A-4443-A6D2-4138731600FE}" sibTransId="{172C9AB6-FA24-C64D-80AD-6036BFF03C90}"/>
    <dgm:cxn modelId="{F1C0CA21-C9DC-2040-B68C-841CE0ABE664}" type="presOf" srcId="{6C28D17F-4856-E84F-8626-C382BDB11D1B}" destId="{22FAF0FA-8931-4448-A76F-6E7A6C7CEC2F}" srcOrd="0" destOrd="0" presId="urn:microsoft.com/office/officeart/2005/8/layout/orgChart1"/>
    <dgm:cxn modelId="{27FEF8CE-56BC-DB49-8946-E1324EE34980}" srcId="{2D4AEA15-659F-6342-803E-1E6C6DA80459}" destId="{67059A5F-DCB0-B646-B8B7-C52A66DB6CB2}" srcOrd="4" destOrd="0" parTransId="{9A4951EB-97BE-934C-A990-938EDDD545CE}" sibTransId="{EADF010B-7EA5-E145-9C24-5DC95957EC2F}"/>
    <dgm:cxn modelId="{33979CA6-A170-CF4B-AF44-87AB0C711A93}" type="presOf" srcId="{F865CD39-FFB1-8C4D-83D9-84020F15A40F}" destId="{4F1DF3D2-16CF-D041-9FC8-B41AA98E3515}" srcOrd="1" destOrd="0" presId="urn:microsoft.com/office/officeart/2005/8/layout/orgChart1"/>
    <dgm:cxn modelId="{27660B28-CBBB-A94C-9A5B-8B441794021B}" type="presOf" srcId="{C1376D17-0D83-064C-AF86-780A0FB86E5F}" destId="{5C6474F2-7DBD-574B-B809-C32898374E04}" srcOrd="1" destOrd="0" presId="urn:microsoft.com/office/officeart/2005/8/layout/orgChart1"/>
    <dgm:cxn modelId="{0F19D5B7-CCEF-7C4F-A8EC-698866B06CCB}" type="presOf" srcId="{C1D3E384-8CB6-B24F-9F1D-B0738092AF34}" destId="{65C906F4-7160-2348-AE33-F86203E28F73}" srcOrd="0" destOrd="0" presId="urn:microsoft.com/office/officeart/2005/8/layout/orgChart1"/>
    <dgm:cxn modelId="{9873B86F-64AD-9145-B707-40DB695F3164}" srcId="{2D4AEA15-659F-6342-803E-1E6C6DA80459}" destId="{8133EECB-0F49-1E49-8C5F-205F2215642D}" srcOrd="0" destOrd="0" parTransId="{3CCA0BDD-5111-A240-AA2E-9E089092CC0D}" sibTransId="{434E49EA-7252-8041-ACA6-726C83E68BBC}"/>
    <dgm:cxn modelId="{9FBACDEB-790C-2744-9DBA-0B6FBD964683}" type="presOf" srcId="{598BDCB5-3F2B-EE4E-8EA6-B2208FCD4509}" destId="{BB899793-05C2-AB40-B1DE-7ED51D699C59}" srcOrd="1" destOrd="0" presId="urn:microsoft.com/office/officeart/2005/8/layout/orgChart1"/>
    <dgm:cxn modelId="{A4BD8861-E368-2C4E-8985-1D24E381299B}" type="presOf" srcId="{184758F2-A7C7-1446-8639-E780190B9BD4}" destId="{BBD0E986-3CE7-DC44-B090-99054E20B217}" srcOrd="1" destOrd="0" presId="urn:microsoft.com/office/officeart/2005/8/layout/orgChart1"/>
    <dgm:cxn modelId="{565767D7-5D8C-5746-99AA-32B541591D69}" type="presOf" srcId="{3CCA0BDD-5111-A240-AA2E-9E089092CC0D}" destId="{D1FDF56F-1DC0-C34C-9009-A5E1A3B5C7F9}" srcOrd="0" destOrd="0" presId="urn:microsoft.com/office/officeart/2005/8/layout/orgChart1"/>
    <dgm:cxn modelId="{CEC8121F-35E0-AB40-9A51-92C7832BF3C7}" type="presOf" srcId="{2D4AEA15-659F-6342-803E-1E6C6DA80459}" destId="{D7BD3A47-75A3-934C-A2B6-737DC9B00B8C}" srcOrd="0" destOrd="0" presId="urn:microsoft.com/office/officeart/2005/8/layout/orgChart1"/>
    <dgm:cxn modelId="{9E0795DC-6170-B04A-A9B2-701E149A414E}" type="presOf" srcId="{72709798-3F30-C442-A428-A0AA4F849D42}" destId="{6692B6BF-1F12-F94D-9D45-5888F78983B6}" srcOrd="0" destOrd="0" presId="urn:microsoft.com/office/officeart/2005/8/layout/orgChart1"/>
    <dgm:cxn modelId="{6ACCCC8E-F74B-B04E-AA56-79E6E46D9273}" type="presOf" srcId="{7F3B7F39-CDDD-ED42-92BB-E28B1B59E6E7}" destId="{94CA3869-4B87-5443-8F5B-CDBC7F42272C}" srcOrd="0" destOrd="0" presId="urn:microsoft.com/office/officeart/2005/8/layout/orgChart1"/>
    <dgm:cxn modelId="{A7A19DD1-ED58-7145-AEDE-206DEDE51D30}" type="presOf" srcId="{8133EECB-0F49-1E49-8C5F-205F2215642D}" destId="{451E6962-C477-9A49-983F-ABEB0A9FECA3}" srcOrd="1" destOrd="0" presId="urn:microsoft.com/office/officeart/2005/8/layout/orgChart1"/>
    <dgm:cxn modelId="{4A306488-6974-8D42-979B-EA8B5FD75CBB}" type="presOf" srcId="{72709798-3F30-C442-A428-A0AA4F849D42}" destId="{5AF4B519-5264-3648-8161-102B8E73BF15}" srcOrd="1" destOrd="0" presId="urn:microsoft.com/office/officeart/2005/8/layout/orgChart1"/>
    <dgm:cxn modelId="{FA97C623-E604-0D4D-B082-3F77DFC1029D}" type="presParOf" srcId="{5E452F9C-43A1-6D45-8AD7-FBFAA1002882}" destId="{6B06379B-FF4C-F04F-AF04-3B65C6343DDA}" srcOrd="0" destOrd="0" presId="urn:microsoft.com/office/officeart/2005/8/layout/orgChart1"/>
    <dgm:cxn modelId="{67543E17-6DE7-0D40-A008-4F4B887BFBE4}" type="presParOf" srcId="{6B06379B-FF4C-F04F-AF04-3B65C6343DDA}" destId="{D1C9C2B2-6FF1-6244-A2F6-D3EDF69F5030}" srcOrd="0" destOrd="0" presId="urn:microsoft.com/office/officeart/2005/8/layout/orgChart1"/>
    <dgm:cxn modelId="{44787BAF-325B-AC47-88F1-376EA60D77B3}" type="presParOf" srcId="{D1C9C2B2-6FF1-6244-A2F6-D3EDF69F5030}" destId="{D7BD3A47-75A3-934C-A2B6-737DC9B00B8C}" srcOrd="0" destOrd="0" presId="urn:microsoft.com/office/officeart/2005/8/layout/orgChart1"/>
    <dgm:cxn modelId="{92552391-2B04-0F48-A7C8-70DA3CD87602}" type="presParOf" srcId="{D1C9C2B2-6FF1-6244-A2F6-D3EDF69F5030}" destId="{B565F1D6-44CE-D74A-8905-65455B24F1B2}" srcOrd="1" destOrd="0" presId="urn:microsoft.com/office/officeart/2005/8/layout/orgChart1"/>
    <dgm:cxn modelId="{6E2458E2-B18E-364F-8335-C3AAEB2EB126}" type="presParOf" srcId="{6B06379B-FF4C-F04F-AF04-3B65C6343DDA}" destId="{D28FD5CE-5ECE-6949-8ECC-0CB928135FE1}" srcOrd="1" destOrd="0" presId="urn:microsoft.com/office/officeart/2005/8/layout/orgChart1"/>
    <dgm:cxn modelId="{51285D15-38CF-2941-9521-8D5FBCD29679}" type="presParOf" srcId="{D28FD5CE-5ECE-6949-8ECC-0CB928135FE1}" destId="{22FAF0FA-8931-4448-A76F-6E7A6C7CEC2F}" srcOrd="0" destOrd="0" presId="urn:microsoft.com/office/officeart/2005/8/layout/orgChart1"/>
    <dgm:cxn modelId="{01B79244-295E-DC42-9EEB-EC06905A5F17}" type="presParOf" srcId="{D28FD5CE-5ECE-6949-8ECC-0CB928135FE1}" destId="{A3DDE73F-34B8-004A-8EA1-6CE0818A2F39}" srcOrd="1" destOrd="0" presId="urn:microsoft.com/office/officeart/2005/8/layout/orgChart1"/>
    <dgm:cxn modelId="{9D0FE66F-9C7A-5F4C-AE15-A4F0B1CE0CDA}" type="presParOf" srcId="{A3DDE73F-34B8-004A-8EA1-6CE0818A2F39}" destId="{2CEA7117-F723-4241-A32A-B09CB4CB16D7}" srcOrd="0" destOrd="0" presId="urn:microsoft.com/office/officeart/2005/8/layout/orgChart1"/>
    <dgm:cxn modelId="{93B98ADC-2CD3-F64E-872C-0E7619D88B6C}" type="presParOf" srcId="{2CEA7117-F723-4241-A32A-B09CB4CB16D7}" destId="{DAFE4518-00C1-CB45-861D-A9DAF0DC4040}" srcOrd="0" destOrd="0" presId="urn:microsoft.com/office/officeart/2005/8/layout/orgChart1"/>
    <dgm:cxn modelId="{1DABA1D9-8818-3947-B420-6BD22FF83D93}" type="presParOf" srcId="{2CEA7117-F723-4241-A32A-B09CB4CB16D7}" destId="{5C6474F2-7DBD-574B-B809-C32898374E04}" srcOrd="1" destOrd="0" presId="urn:microsoft.com/office/officeart/2005/8/layout/orgChart1"/>
    <dgm:cxn modelId="{A6CD64FC-DA98-1343-B64A-52842461623F}" type="presParOf" srcId="{A3DDE73F-34B8-004A-8EA1-6CE0818A2F39}" destId="{BF01B78E-9CE4-B540-BB0E-BC6C91ED4558}" srcOrd="1" destOrd="0" presId="urn:microsoft.com/office/officeart/2005/8/layout/orgChart1"/>
    <dgm:cxn modelId="{AB015EF0-CD35-E841-80F1-8B5D7F99F1DD}" type="presParOf" srcId="{A3DDE73F-34B8-004A-8EA1-6CE0818A2F39}" destId="{E8DB8508-ABD5-1642-9DAA-3916455EC631}" srcOrd="2" destOrd="0" presId="urn:microsoft.com/office/officeart/2005/8/layout/orgChart1"/>
    <dgm:cxn modelId="{9AAA586F-5D59-3847-812C-BA1DC4AF7CA4}" type="presParOf" srcId="{D28FD5CE-5ECE-6949-8ECC-0CB928135FE1}" destId="{66BA0757-6682-1B44-8EAF-5935216A6FEB}" srcOrd="2" destOrd="0" presId="urn:microsoft.com/office/officeart/2005/8/layout/orgChart1"/>
    <dgm:cxn modelId="{D3ABD982-FFE5-204C-85C5-2E912F1B81E4}" type="presParOf" srcId="{D28FD5CE-5ECE-6949-8ECC-0CB928135FE1}" destId="{FB821D10-7D1E-6447-89D0-25BE642699FD}" srcOrd="3" destOrd="0" presId="urn:microsoft.com/office/officeart/2005/8/layout/orgChart1"/>
    <dgm:cxn modelId="{7A222537-72AF-784F-B073-5A63570B8C6D}" type="presParOf" srcId="{FB821D10-7D1E-6447-89D0-25BE642699FD}" destId="{C14107AE-C07B-0243-84BA-3652E1FE12F0}" srcOrd="0" destOrd="0" presId="urn:microsoft.com/office/officeart/2005/8/layout/orgChart1"/>
    <dgm:cxn modelId="{009BA0F0-970C-C44E-AA5B-877D942BAC66}" type="presParOf" srcId="{C14107AE-C07B-0243-84BA-3652E1FE12F0}" destId="{BC96E5F7-4605-934A-9EC1-B6BFB293D36E}" srcOrd="0" destOrd="0" presId="urn:microsoft.com/office/officeart/2005/8/layout/orgChart1"/>
    <dgm:cxn modelId="{6899D478-F773-BC49-9334-BC86290F8A4B}" type="presParOf" srcId="{C14107AE-C07B-0243-84BA-3652E1FE12F0}" destId="{BBD0E986-3CE7-DC44-B090-99054E20B217}" srcOrd="1" destOrd="0" presId="urn:microsoft.com/office/officeart/2005/8/layout/orgChart1"/>
    <dgm:cxn modelId="{B1AC1F97-8916-6440-8A2C-F34B9F4F1E97}" type="presParOf" srcId="{FB821D10-7D1E-6447-89D0-25BE642699FD}" destId="{757A1A28-193D-BB45-A2AB-AA5B8C38A56A}" srcOrd="1" destOrd="0" presId="urn:microsoft.com/office/officeart/2005/8/layout/orgChart1"/>
    <dgm:cxn modelId="{C4CA9179-FBE4-F94E-9F61-E35A8415B257}" type="presParOf" srcId="{FB821D10-7D1E-6447-89D0-25BE642699FD}" destId="{F50B2DB2-FCFA-7540-A829-F9F4FD0533FD}" srcOrd="2" destOrd="0" presId="urn:microsoft.com/office/officeart/2005/8/layout/orgChart1"/>
    <dgm:cxn modelId="{D0FC01C7-87F7-D546-8B79-46754C4CCE22}" type="presParOf" srcId="{D28FD5CE-5ECE-6949-8ECC-0CB928135FE1}" destId="{65C906F4-7160-2348-AE33-F86203E28F73}" srcOrd="4" destOrd="0" presId="urn:microsoft.com/office/officeart/2005/8/layout/orgChart1"/>
    <dgm:cxn modelId="{8B64538F-3C63-F44A-A3BA-7776D02E7C07}" type="presParOf" srcId="{D28FD5CE-5ECE-6949-8ECC-0CB928135FE1}" destId="{51EEE03D-E32B-1E43-93BE-D47474C9F3BF}" srcOrd="5" destOrd="0" presId="urn:microsoft.com/office/officeart/2005/8/layout/orgChart1"/>
    <dgm:cxn modelId="{33481B1E-7334-144F-A20F-6A8F31E079FE}" type="presParOf" srcId="{51EEE03D-E32B-1E43-93BE-D47474C9F3BF}" destId="{251ED9F7-7948-E04C-987A-91E7EAFD9AB3}" srcOrd="0" destOrd="0" presId="urn:microsoft.com/office/officeart/2005/8/layout/orgChart1"/>
    <dgm:cxn modelId="{CFEA856E-CD66-5B44-B024-3308685033A4}" type="presParOf" srcId="{251ED9F7-7948-E04C-987A-91E7EAFD9AB3}" destId="{43A0E61B-2E63-EA4C-9E54-EDED99DFBFDE}" srcOrd="0" destOrd="0" presId="urn:microsoft.com/office/officeart/2005/8/layout/orgChart1"/>
    <dgm:cxn modelId="{8A574ADC-229B-B44A-AFD5-5DF984A13045}" type="presParOf" srcId="{251ED9F7-7948-E04C-987A-91E7EAFD9AB3}" destId="{7AF59A14-CC76-5B4D-85E7-A9825E4B7DA4}" srcOrd="1" destOrd="0" presId="urn:microsoft.com/office/officeart/2005/8/layout/orgChart1"/>
    <dgm:cxn modelId="{D6F8DD19-2BE9-6C41-B4F2-DEB56974F42F}" type="presParOf" srcId="{51EEE03D-E32B-1E43-93BE-D47474C9F3BF}" destId="{2A150A5F-5E94-0247-B7DC-70820BEDC307}" srcOrd="1" destOrd="0" presId="urn:microsoft.com/office/officeart/2005/8/layout/orgChart1"/>
    <dgm:cxn modelId="{CC639A61-EB3B-E348-9762-69326E505CAE}" type="presParOf" srcId="{51EEE03D-E32B-1E43-93BE-D47474C9F3BF}" destId="{4C4D3571-D990-0648-A215-7FE1A143982F}" srcOrd="2" destOrd="0" presId="urn:microsoft.com/office/officeart/2005/8/layout/orgChart1"/>
    <dgm:cxn modelId="{D4302170-A1AC-A940-87F5-4B50F8F08A29}" type="presParOf" srcId="{D28FD5CE-5ECE-6949-8ECC-0CB928135FE1}" destId="{B469A4D0-50F5-9048-B5BC-3CC2A3A6F8F2}" srcOrd="6" destOrd="0" presId="urn:microsoft.com/office/officeart/2005/8/layout/orgChart1"/>
    <dgm:cxn modelId="{5BB35BA5-016B-A846-81AE-0F29DFAC6050}" type="presParOf" srcId="{D28FD5CE-5ECE-6949-8ECC-0CB928135FE1}" destId="{8A38DC4A-3EDA-A747-AFC7-59776683F201}" srcOrd="7" destOrd="0" presId="urn:microsoft.com/office/officeart/2005/8/layout/orgChart1"/>
    <dgm:cxn modelId="{06E2934E-E632-F74C-B342-A596C7340F21}" type="presParOf" srcId="{8A38DC4A-3EDA-A747-AFC7-59776683F201}" destId="{E03B1AEF-F596-174F-B25F-803484600576}" srcOrd="0" destOrd="0" presId="urn:microsoft.com/office/officeart/2005/8/layout/orgChart1"/>
    <dgm:cxn modelId="{4E1C0A84-63C7-1A42-8CB8-BFB6CDFE940F}" type="presParOf" srcId="{E03B1AEF-F596-174F-B25F-803484600576}" destId="{9673E661-391C-DF4A-877A-58CB62B0CEA2}" srcOrd="0" destOrd="0" presId="urn:microsoft.com/office/officeart/2005/8/layout/orgChart1"/>
    <dgm:cxn modelId="{66508E18-EA9B-5248-A3E9-82A13F427350}" type="presParOf" srcId="{E03B1AEF-F596-174F-B25F-803484600576}" destId="{14621B8B-3118-214C-9CE7-397FCD3FA94C}" srcOrd="1" destOrd="0" presId="urn:microsoft.com/office/officeart/2005/8/layout/orgChart1"/>
    <dgm:cxn modelId="{E120DD52-D393-4B45-BCD5-A42815E2F46B}" type="presParOf" srcId="{8A38DC4A-3EDA-A747-AFC7-59776683F201}" destId="{BC709080-9787-FF47-9D51-C7D57BD716F7}" srcOrd="1" destOrd="0" presId="urn:microsoft.com/office/officeart/2005/8/layout/orgChart1"/>
    <dgm:cxn modelId="{902BC442-E450-9745-AC6B-A6B1C51E1EA7}" type="presParOf" srcId="{8A38DC4A-3EDA-A747-AFC7-59776683F201}" destId="{687F3D49-68A7-5949-A0ED-AF71C783A26F}" srcOrd="2" destOrd="0" presId="urn:microsoft.com/office/officeart/2005/8/layout/orgChart1"/>
    <dgm:cxn modelId="{9B85F9D7-EABC-7643-9EC7-46ED4341BC2C}" type="presParOf" srcId="{D28FD5CE-5ECE-6949-8ECC-0CB928135FE1}" destId="{42E876E3-3550-CA4C-81D1-97C2E79F4DDF}" srcOrd="8" destOrd="0" presId="urn:microsoft.com/office/officeart/2005/8/layout/orgChart1"/>
    <dgm:cxn modelId="{A604C9E4-13BD-4C46-ACBF-B726BE785B84}" type="presParOf" srcId="{D28FD5CE-5ECE-6949-8ECC-0CB928135FE1}" destId="{9A4F59D3-23CA-A148-BABB-67826A95FF15}" srcOrd="9" destOrd="0" presId="urn:microsoft.com/office/officeart/2005/8/layout/orgChart1"/>
    <dgm:cxn modelId="{EC8FB7C6-7F3F-2541-ADE3-93EA9982C618}" type="presParOf" srcId="{9A4F59D3-23CA-A148-BABB-67826A95FF15}" destId="{24E1BAF9-5512-694D-A8BA-11ECFCB71EFE}" srcOrd="0" destOrd="0" presId="urn:microsoft.com/office/officeart/2005/8/layout/orgChart1"/>
    <dgm:cxn modelId="{FF53477F-0F8D-C348-93D4-5BB19D969108}" type="presParOf" srcId="{24E1BAF9-5512-694D-A8BA-11ECFCB71EFE}" destId="{6692B6BF-1F12-F94D-9D45-5888F78983B6}" srcOrd="0" destOrd="0" presId="urn:microsoft.com/office/officeart/2005/8/layout/orgChart1"/>
    <dgm:cxn modelId="{4CCE8C55-35D6-6D46-8CC3-D2C0F537F815}" type="presParOf" srcId="{24E1BAF9-5512-694D-A8BA-11ECFCB71EFE}" destId="{5AF4B519-5264-3648-8161-102B8E73BF15}" srcOrd="1" destOrd="0" presId="urn:microsoft.com/office/officeart/2005/8/layout/orgChart1"/>
    <dgm:cxn modelId="{3B90E1FE-5729-C14A-91BF-9498D6400408}" type="presParOf" srcId="{9A4F59D3-23CA-A148-BABB-67826A95FF15}" destId="{256D11CF-4153-BC4A-A2D0-7E70A770161E}" srcOrd="1" destOrd="0" presId="urn:microsoft.com/office/officeart/2005/8/layout/orgChart1"/>
    <dgm:cxn modelId="{6D655E33-0E15-2543-8962-0F02580487E5}" type="presParOf" srcId="{9A4F59D3-23CA-A148-BABB-67826A95FF15}" destId="{4851C257-D4DC-3449-BD48-F1EE5EEC9533}" srcOrd="2" destOrd="0" presId="urn:microsoft.com/office/officeart/2005/8/layout/orgChart1"/>
    <dgm:cxn modelId="{0E91F223-222D-9D42-9756-641407DD953D}" type="presParOf" srcId="{D28FD5CE-5ECE-6949-8ECC-0CB928135FE1}" destId="{765783A9-B5F3-5341-80E4-75022E90E4C4}" srcOrd="10" destOrd="0" presId="urn:microsoft.com/office/officeart/2005/8/layout/orgChart1"/>
    <dgm:cxn modelId="{0553298D-89D1-E34A-B37A-72D117109645}" type="presParOf" srcId="{D28FD5CE-5ECE-6949-8ECC-0CB928135FE1}" destId="{5B02F9B9-2824-1749-95A6-CFF72F97F622}" srcOrd="11" destOrd="0" presId="urn:microsoft.com/office/officeart/2005/8/layout/orgChart1"/>
    <dgm:cxn modelId="{1796B01E-8BDC-5B44-9EA6-7603FE23D8E6}" type="presParOf" srcId="{5B02F9B9-2824-1749-95A6-CFF72F97F622}" destId="{7DE20344-4ABD-224A-9887-395C27B024DC}" srcOrd="0" destOrd="0" presId="urn:microsoft.com/office/officeart/2005/8/layout/orgChart1"/>
    <dgm:cxn modelId="{56785105-4417-5B46-ACFC-004431E19138}" type="presParOf" srcId="{7DE20344-4ABD-224A-9887-395C27B024DC}" destId="{6D02237F-C5B0-FC4D-AC5A-4DD0609D2D68}" srcOrd="0" destOrd="0" presId="urn:microsoft.com/office/officeart/2005/8/layout/orgChart1"/>
    <dgm:cxn modelId="{DB42094A-DFEF-8448-AA85-0FA61C3D6330}" type="presParOf" srcId="{7DE20344-4ABD-224A-9887-395C27B024DC}" destId="{4F1DF3D2-16CF-D041-9FC8-B41AA98E3515}" srcOrd="1" destOrd="0" presId="urn:microsoft.com/office/officeart/2005/8/layout/orgChart1"/>
    <dgm:cxn modelId="{C24C48C8-E80F-3041-B306-7EC18C1F81E4}" type="presParOf" srcId="{5B02F9B9-2824-1749-95A6-CFF72F97F622}" destId="{0BCF1F6F-0A65-3A47-A5FD-0CF2CFB66BFD}" srcOrd="1" destOrd="0" presId="urn:microsoft.com/office/officeart/2005/8/layout/orgChart1"/>
    <dgm:cxn modelId="{A84E77C0-BB19-1A48-B4E3-622120A65F09}" type="presParOf" srcId="{5B02F9B9-2824-1749-95A6-CFF72F97F622}" destId="{387A5605-9F16-1447-9892-6F9209F83EE9}" srcOrd="2" destOrd="0" presId="urn:microsoft.com/office/officeart/2005/8/layout/orgChart1"/>
    <dgm:cxn modelId="{F802C953-C878-E949-A236-60A1FC0D811B}" type="presParOf" srcId="{D28FD5CE-5ECE-6949-8ECC-0CB928135FE1}" destId="{94CA3869-4B87-5443-8F5B-CDBC7F42272C}" srcOrd="12" destOrd="0" presId="urn:microsoft.com/office/officeart/2005/8/layout/orgChart1"/>
    <dgm:cxn modelId="{FA173350-AD19-7440-91C6-2B5A249966B5}" type="presParOf" srcId="{D28FD5CE-5ECE-6949-8ECC-0CB928135FE1}" destId="{64BD2B2D-2526-3D45-B4B7-DBC1855E4A55}" srcOrd="13" destOrd="0" presId="urn:microsoft.com/office/officeart/2005/8/layout/orgChart1"/>
    <dgm:cxn modelId="{BCD5FB97-22C5-574E-955D-5B30C405F283}" type="presParOf" srcId="{64BD2B2D-2526-3D45-B4B7-DBC1855E4A55}" destId="{EB820538-9BC2-E648-82D2-3D43C448E210}" srcOrd="0" destOrd="0" presId="urn:microsoft.com/office/officeart/2005/8/layout/orgChart1"/>
    <dgm:cxn modelId="{1B646C63-1877-8144-8908-A67617955C7B}" type="presParOf" srcId="{EB820538-9BC2-E648-82D2-3D43C448E210}" destId="{956B232D-8803-2940-A931-FD4542DA8733}" srcOrd="0" destOrd="0" presId="urn:microsoft.com/office/officeart/2005/8/layout/orgChart1"/>
    <dgm:cxn modelId="{B70A77FC-48B1-C140-9DD1-09B5BF89FDB3}" type="presParOf" srcId="{EB820538-9BC2-E648-82D2-3D43C448E210}" destId="{BB899793-05C2-AB40-B1DE-7ED51D699C59}" srcOrd="1" destOrd="0" presId="urn:microsoft.com/office/officeart/2005/8/layout/orgChart1"/>
    <dgm:cxn modelId="{89B7BDBD-29BB-8B41-84F9-02FB0C93623E}" type="presParOf" srcId="{64BD2B2D-2526-3D45-B4B7-DBC1855E4A55}" destId="{D71EEB2E-D729-FA40-B2CA-F54DAFE88FB9}" srcOrd="1" destOrd="0" presId="urn:microsoft.com/office/officeart/2005/8/layout/orgChart1"/>
    <dgm:cxn modelId="{A13633A0-EE89-2145-91BB-0A7764D7C2C0}" type="presParOf" srcId="{64BD2B2D-2526-3D45-B4B7-DBC1855E4A55}" destId="{CE75AA0D-31EA-B94D-8A38-B67CB88680F5}" srcOrd="2" destOrd="0" presId="urn:microsoft.com/office/officeart/2005/8/layout/orgChart1"/>
    <dgm:cxn modelId="{587E2C8F-CFBE-7845-9C5D-0182E935C773}" type="presParOf" srcId="{6B06379B-FF4C-F04F-AF04-3B65C6343DDA}" destId="{FEEFA26F-A092-664E-B843-419FF77FB519}" srcOrd="2" destOrd="0" presId="urn:microsoft.com/office/officeart/2005/8/layout/orgChart1"/>
    <dgm:cxn modelId="{E6D87280-24DF-6047-9AC0-991A9B203588}" type="presParOf" srcId="{FEEFA26F-A092-664E-B843-419FF77FB519}" destId="{D1FDF56F-1DC0-C34C-9009-A5E1A3B5C7F9}" srcOrd="0" destOrd="0" presId="urn:microsoft.com/office/officeart/2005/8/layout/orgChart1"/>
    <dgm:cxn modelId="{EA547FB7-E6EB-5141-8ECC-73F170D40259}" type="presParOf" srcId="{FEEFA26F-A092-664E-B843-419FF77FB519}" destId="{766A7A75-3AE8-9447-9C54-1D710053AA3A}" srcOrd="1" destOrd="0" presId="urn:microsoft.com/office/officeart/2005/8/layout/orgChart1"/>
    <dgm:cxn modelId="{D0E414FD-6297-1A45-B13C-20795297AD2F}" type="presParOf" srcId="{766A7A75-3AE8-9447-9C54-1D710053AA3A}" destId="{DB6FA3CE-F239-204D-BF4F-27A2E194A493}" srcOrd="0" destOrd="0" presId="urn:microsoft.com/office/officeart/2005/8/layout/orgChart1"/>
    <dgm:cxn modelId="{F4A00CDF-F390-9F48-A6FA-B47D8E2D9CC1}" type="presParOf" srcId="{DB6FA3CE-F239-204D-BF4F-27A2E194A493}" destId="{A3542AA2-03FF-E64C-89A7-2D4F967970F0}" srcOrd="0" destOrd="0" presId="urn:microsoft.com/office/officeart/2005/8/layout/orgChart1"/>
    <dgm:cxn modelId="{A08DA38A-4A43-4043-8D37-D53EA0AA440D}" type="presParOf" srcId="{DB6FA3CE-F239-204D-BF4F-27A2E194A493}" destId="{451E6962-C477-9A49-983F-ABEB0A9FECA3}" srcOrd="1" destOrd="0" presId="urn:microsoft.com/office/officeart/2005/8/layout/orgChart1"/>
    <dgm:cxn modelId="{C1A859E8-65DD-4642-B5D0-1F958453A1C6}" type="presParOf" srcId="{766A7A75-3AE8-9447-9C54-1D710053AA3A}" destId="{2090B736-839C-C24A-9D57-5E34790FB272}" srcOrd="1" destOrd="0" presId="urn:microsoft.com/office/officeart/2005/8/layout/orgChart1"/>
    <dgm:cxn modelId="{177B5753-B86D-1844-B375-B514CF08AA48}" type="presParOf" srcId="{766A7A75-3AE8-9447-9C54-1D710053AA3A}" destId="{1C2FEB4C-3580-964C-9FD6-9B7FED2341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351DC5-7849-5B46-9327-A2E5DE47066F}" type="doc">
      <dgm:prSet loTypeId="urn:microsoft.com/office/officeart/2005/8/layout/vProcess5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926AA4-B56A-8E4B-B0DF-B228E353F104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NOI</a:t>
          </a:r>
          <a:endParaRPr lang="en-US" dirty="0">
            <a:solidFill>
              <a:schemeClr val="tx2"/>
            </a:solidFill>
          </a:endParaRPr>
        </a:p>
      </dgm:t>
    </dgm:pt>
    <dgm:pt modelId="{9AF24D43-B314-4948-89D6-DD2B0D54DB58}" type="parTrans" cxnId="{1D199152-3332-7D40-AB76-606F50FE24C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A4BA484-7127-A847-8CBA-F6750CBF8188}" type="sibTrans" cxnId="{1D199152-3332-7D40-AB76-606F50FE24C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AFDB979-EAAF-E94D-A5F0-0FA33D08A72F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NPRM</a:t>
          </a:r>
          <a:endParaRPr lang="en-US" dirty="0">
            <a:solidFill>
              <a:schemeClr val="tx2"/>
            </a:solidFill>
          </a:endParaRPr>
        </a:p>
      </dgm:t>
    </dgm:pt>
    <dgm:pt modelId="{02A31194-4A33-B045-A398-7A4AE4FA2777}" type="parTrans" cxnId="{0CB61123-0283-C44D-888D-0F0813A1C22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F61EA53-7B68-D34D-9D4A-6965478EC88A}" type="sibTrans" cxnId="{0CB61123-0283-C44D-888D-0F0813A1C22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247A9BC-1436-584C-9643-D6F80DF2FADE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R&amp;O</a:t>
          </a:r>
          <a:endParaRPr lang="en-US" dirty="0">
            <a:solidFill>
              <a:schemeClr val="tx2"/>
            </a:solidFill>
          </a:endParaRPr>
        </a:p>
      </dgm:t>
    </dgm:pt>
    <dgm:pt modelId="{1D054C1C-6036-9C45-A2DA-7C1964D597C9}" type="parTrans" cxnId="{E2C59DFD-6538-724F-8499-868E2933EA3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ADAF57A-0908-3244-A408-E337C2AF73DC}" type="sibTrans" cxnId="{E2C59DFD-6538-724F-8499-868E2933EA3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48080C9-172B-9C44-96DB-59A874337DA2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Notice of Inquiry</a:t>
          </a:r>
          <a:endParaRPr lang="en-US" dirty="0">
            <a:solidFill>
              <a:schemeClr val="tx2"/>
            </a:solidFill>
          </a:endParaRPr>
        </a:p>
      </dgm:t>
    </dgm:pt>
    <dgm:pt modelId="{A12961C0-AF8F-2B43-B95E-09ABBB6405A3}" type="parTrans" cxnId="{2168BF44-9B8E-0A4A-8771-CC8C5B5A70E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2D6E42F-C608-9848-BE7F-6785E9667DD3}" type="sibTrans" cxnId="{2168BF44-9B8E-0A4A-8771-CC8C5B5A70E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A0BF537-CA02-DF44-B814-B6AC38AEB392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Notice of Proposed Rule Making</a:t>
          </a:r>
          <a:endParaRPr lang="en-US" dirty="0">
            <a:solidFill>
              <a:schemeClr val="tx2"/>
            </a:solidFill>
          </a:endParaRPr>
        </a:p>
      </dgm:t>
    </dgm:pt>
    <dgm:pt modelId="{1BC50688-0C4B-D74A-9CD5-66C51B2A6F11}" type="parTrans" cxnId="{CFAB9D36-4BE1-BB45-B527-7594D8E7C63D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4A6D02F-F25E-2A4B-AB2A-37DDF252EC21}" type="sibTrans" cxnId="{CFAB9D36-4BE1-BB45-B527-7594D8E7C63D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2DC1839-3B47-1C42-9420-9B9F2B6B8A4E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Report &amp; Order</a:t>
          </a:r>
          <a:endParaRPr lang="en-US" dirty="0">
            <a:solidFill>
              <a:schemeClr val="tx2"/>
            </a:solidFill>
          </a:endParaRPr>
        </a:p>
      </dgm:t>
    </dgm:pt>
    <dgm:pt modelId="{C83CED5C-8D15-AB46-AA54-44EBDDD9C47E}" type="parTrans" cxnId="{3682558F-EACF-D84C-A9CF-BEFF9A42B86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FB0278E-3358-A245-97BC-95167A8CC32D}" type="sibTrans" cxnId="{3682558F-EACF-D84C-A9CF-BEFF9A42B86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239D670-B96B-864C-A722-AB622D412130}" type="pres">
      <dgm:prSet presAssocID="{D0351DC5-7849-5B46-9327-A2E5DE47066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7BDA36-ED05-7A45-97EE-69BFFFF6ED61}" type="pres">
      <dgm:prSet presAssocID="{D0351DC5-7849-5B46-9327-A2E5DE47066F}" presName="dummyMaxCanvas" presStyleCnt="0">
        <dgm:presLayoutVars/>
      </dgm:prSet>
      <dgm:spPr/>
    </dgm:pt>
    <dgm:pt modelId="{6793D15C-C30D-1D4B-ADB3-3516AD64F050}" type="pres">
      <dgm:prSet presAssocID="{D0351DC5-7849-5B46-9327-A2E5DE47066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5B8AC-B932-FF4B-9821-2B61324D7C46}" type="pres">
      <dgm:prSet presAssocID="{D0351DC5-7849-5B46-9327-A2E5DE47066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3130E-1BDA-E74F-91D0-1A65674932CF}" type="pres">
      <dgm:prSet presAssocID="{D0351DC5-7849-5B46-9327-A2E5DE47066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9C502-85A8-BE4B-B997-2B180EB8031D}" type="pres">
      <dgm:prSet presAssocID="{D0351DC5-7849-5B46-9327-A2E5DE47066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480C9-78E4-5349-88DB-543721EE91FB}" type="pres">
      <dgm:prSet presAssocID="{D0351DC5-7849-5B46-9327-A2E5DE47066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B9D97-4534-0B49-ADF2-4B28E8ADD122}" type="pres">
      <dgm:prSet presAssocID="{D0351DC5-7849-5B46-9327-A2E5DE47066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1C2D6-7723-EF4C-B3C6-946D32BCC567}" type="pres">
      <dgm:prSet presAssocID="{D0351DC5-7849-5B46-9327-A2E5DE47066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BEB2A-AB61-3C47-A9A3-457D942F918B}" type="pres">
      <dgm:prSet presAssocID="{D0351DC5-7849-5B46-9327-A2E5DE47066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73506A-F82C-2D4B-A8B0-FD3072FE80ED}" type="presOf" srcId="{8A0BF537-CA02-DF44-B814-B6AC38AEB392}" destId="{7D05B8AC-B932-FF4B-9821-2B61324D7C46}" srcOrd="0" destOrd="1" presId="urn:microsoft.com/office/officeart/2005/8/layout/vProcess5"/>
    <dgm:cxn modelId="{1D199152-3332-7D40-AB76-606F50FE24CB}" srcId="{D0351DC5-7849-5B46-9327-A2E5DE47066F}" destId="{1F926AA4-B56A-8E4B-B0DF-B228E353F104}" srcOrd="0" destOrd="0" parTransId="{9AF24D43-B314-4948-89D6-DD2B0D54DB58}" sibTransId="{5A4BA484-7127-A847-8CBA-F6750CBF8188}"/>
    <dgm:cxn modelId="{A4D06326-7782-BA47-8364-F6A4CD61E4C0}" type="presOf" srcId="{B48080C9-172B-9C44-96DB-59A874337DA2}" destId="{A7EB9D97-4534-0B49-ADF2-4B28E8ADD122}" srcOrd="1" destOrd="1" presId="urn:microsoft.com/office/officeart/2005/8/layout/vProcess5"/>
    <dgm:cxn modelId="{212DD3A7-16FA-C444-9197-2685A945F333}" type="presOf" srcId="{4AFDB979-EAAF-E94D-A5F0-0FA33D08A72F}" destId="{4BC1C2D6-7723-EF4C-B3C6-946D32BCC567}" srcOrd="1" destOrd="0" presId="urn:microsoft.com/office/officeart/2005/8/layout/vProcess5"/>
    <dgm:cxn modelId="{DAE19CD9-718F-CC4F-87F8-2F255E4F4554}" type="presOf" srcId="{8A0BF537-CA02-DF44-B814-B6AC38AEB392}" destId="{4BC1C2D6-7723-EF4C-B3C6-946D32BCC567}" srcOrd="1" destOrd="1" presId="urn:microsoft.com/office/officeart/2005/8/layout/vProcess5"/>
    <dgm:cxn modelId="{1195B11F-EEB7-6441-BFE0-A61178583D96}" type="presOf" srcId="{D247A9BC-1436-584C-9643-D6F80DF2FADE}" destId="{E95BEB2A-AB61-3C47-A9A3-457D942F918B}" srcOrd="1" destOrd="0" presId="urn:microsoft.com/office/officeart/2005/8/layout/vProcess5"/>
    <dgm:cxn modelId="{2168BF44-9B8E-0A4A-8771-CC8C5B5A70E3}" srcId="{1F926AA4-B56A-8E4B-B0DF-B228E353F104}" destId="{B48080C9-172B-9C44-96DB-59A874337DA2}" srcOrd="0" destOrd="0" parTransId="{A12961C0-AF8F-2B43-B95E-09ABBB6405A3}" sibTransId="{72D6E42F-C608-9848-BE7F-6785E9667DD3}"/>
    <dgm:cxn modelId="{AC9B5F62-D940-314C-A878-E34C499F3EB1}" type="presOf" srcId="{5F61EA53-7B68-D34D-9D4A-6965478EC88A}" destId="{0ED480C9-78E4-5349-88DB-543721EE91FB}" srcOrd="0" destOrd="0" presId="urn:microsoft.com/office/officeart/2005/8/layout/vProcess5"/>
    <dgm:cxn modelId="{9A4738D7-DE55-574A-AA3B-C5665189C6B6}" type="presOf" srcId="{72DC1839-3B47-1C42-9420-9B9F2B6B8A4E}" destId="{E95BEB2A-AB61-3C47-A9A3-457D942F918B}" srcOrd="1" destOrd="1" presId="urn:microsoft.com/office/officeart/2005/8/layout/vProcess5"/>
    <dgm:cxn modelId="{CFAB9D36-4BE1-BB45-B527-7594D8E7C63D}" srcId="{4AFDB979-EAAF-E94D-A5F0-0FA33D08A72F}" destId="{8A0BF537-CA02-DF44-B814-B6AC38AEB392}" srcOrd="0" destOrd="0" parTransId="{1BC50688-0C4B-D74A-9CD5-66C51B2A6F11}" sibTransId="{E4A6D02F-F25E-2A4B-AB2A-37DDF252EC21}"/>
    <dgm:cxn modelId="{6DD245B9-535F-964B-AA98-02D0BC69757E}" type="presOf" srcId="{D0351DC5-7849-5B46-9327-A2E5DE47066F}" destId="{7239D670-B96B-864C-A722-AB622D412130}" srcOrd="0" destOrd="0" presId="urn:microsoft.com/office/officeart/2005/8/layout/vProcess5"/>
    <dgm:cxn modelId="{3682558F-EACF-D84C-A9CF-BEFF9A42B867}" srcId="{D247A9BC-1436-584C-9643-D6F80DF2FADE}" destId="{72DC1839-3B47-1C42-9420-9B9F2B6B8A4E}" srcOrd="0" destOrd="0" parTransId="{C83CED5C-8D15-AB46-AA54-44EBDDD9C47E}" sibTransId="{6FB0278E-3358-A245-97BC-95167A8CC32D}"/>
    <dgm:cxn modelId="{7AB5F9A7-2908-6144-9E1A-1A3A9DD62275}" type="presOf" srcId="{5A4BA484-7127-A847-8CBA-F6750CBF8188}" destId="{0899C502-85A8-BE4B-B997-2B180EB8031D}" srcOrd="0" destOrd="0" presId="urn:microsoft.com/office/officeart/2005/8/layout/vProcess5"/>
    <dgm:cxn modelId="{00A342BF-53EA-D144-BD3D-9B40F86ACE3B}" type="presOf" srcId="{1F926AA4-B56A-8E4B-B0DF-B228E353F104}" destId="{6793D15C-C30D-1D4B-ADB3-3516AD64F050}" srcOrd="0" destOrd="0" presId="urn:microsoft.com/office/officeart/2005/8/layout/vProcess5"/>
    <dgm:cxn modelId="{F175B783-3BF0-FE4B-99F2-B109B9CE491C}" type="presOf" srcId="{4AFDB979-EAAF-E94D-A5F0-0FA33D08A72F}" destId="{7D05B8AC-B932-FF4B-9821-2B61324D7C46}" srcOrd="0" destOrd="0" presId="urn:microsoft.com/office/officeart/2005/8/layout/vProcess5"/>
    <dgm:cxn modelId="{EF8D791C-5B63-BA4A-BE55-5E8D09399B10}" type="presOf" srcId="{1F926AA4-B56A-8E4B-B0DF-B228E353F104}" destId="{A7EB9D97-4534-0B49-ADF2-4B28E8ADD122}" srcOrd="1" destOrd="0" presId="urn:microsoft.com/office/officeart/2005/8/layout/vProcess5"/>
    <dgm:cxn modelId="{0CB61123-0283-C44D-888D-0F0813A1C221}" srcId="{D0351DC5-7849-5B46-9327-A2E5DE47066F}" destId="{4AFDB979-EAAF-E94D-A5F0-0FA33D08A72F}" srcOrd="1" destOrd="0" parTransId="{02A31194-4A33-B045-A398-7A4AE4FA2777}" sibTransId="{5F61EA53-7B68-D34D-9D4A-6965478EC88A}"/>
    <dgm:cxn modelId="{C3A5FBC0-5EB2-0B48-B5F2-3B896861A3FA}" type="presOf" srcId="{72DC1839-3B47-1C42-9420-9B9F2B6B8A4E}" destId="{5B93130E-1BDA-E74F-91D0-1A65674932CF}" srcOrd="0" destOrd="1" presId="urn:microsoft.com/office/officeart/2005/8/layout/vProcess5"/>
    <dgm:cxn modelId="{E2C59DFD-6538-724F-8499-868E2933EA3F}" srcId="{D0351DC5-7849-5B46-9327-A2E5DE47066F}" destId="{D247A9BC-1436-584C-9643-D6F80DF2FADE}" srcOrd="2" destOrd="0" parTransId="{1D054C1C-6036-9C45-A2DA-7C1964D597C9}" sibTransId="{6ADAF57A-0908-3244-A408-E337C2AF73DC}"/>
    <dgm:cxn modelId="{351137CC-4AA6-0447-8862-27F7431E831F}" type="presOf" srcId="{B48080C9-172B-9C44-96DB-59A874337DA2}" destId="{6793D15C-C30D-1D4B-ADB3-3516AD64F050}" srcOrd="0" destOrd="1" presId="urn:microsoft.com/office/officeart/2005/8/layout/vProcess5"/>
    <dgm:cxn modelId="{10944796-248B-DF4D-A61F-0AD1E307EA19}" type="presOf" srcId="{D247A9BC-1436-584C-9643-D6F80DF2FADE}" destId="{5B93130E-1BDA-E74F-91D0-1A65674932CF}" srcOrd="0" destOrd="0" presId="urn:microsoft.com/office/officeart/2005/8/layout/vProcess5"/>
    <dgm:cxn modelId="{2DAE3F99-F65A-7F4F-BA45-A15164DFFF63}" type="presParOf" srcId="{7239D670-B96B-864C-A722-AB622D412130}" destId="{BD7BDA36-ED05-7A45-97EE-69BFFFF6ED61}" srcOrd="0" destOrd="0" presId="urn:microsoft.com/office/officeart/2005/8/layout/vProcess5"/>
    <dgm:cxn modelId="{6F0030B5-8F6F-4148-A6C1-A35C379A89DE}" type="presParOf" srcId="{7239D670-B96B-864C-A722-AB622D412130}" destId="{6793D15C-C30D-1D4B-ADB3-3516AD64F050}" srcOrd="1" destOrd="0" presId="urn:microsoft.com/office/officeart/2005/8/layout/vProcess5"/>
    <dgm:cxn modelId="{D5C0939B-8241-0A4D-BAC8-9D634BD2F774}" type="presParOf" srcId="{7239D670-B96B-864C-A722-AB622D412130}" destId="{7D05B8AC-B932-FF4B-9821-2B61324D7C46}" srcOrd="2" destOrd="0" presId="urn:microsoft.com/office/officeart/2005/8/layout/vProcess5"/>
    <dgm:cxn modelId="{6EAA3572-A1BC-1B41-8944-3E482075E982}" type="presParOf" srcId="{7239D670-B96B-864C-A722-AB622D412130}" destId="{5B93130E-1BDA-E74F-91D0-1A65674932CF}" srcOrd="3" destOrd="0" presId="urn:microsoft.com/office/officeart/2005/8/layout/vProcess5"/>
    <dgm:cxn modelId="{010BDEDE-A5AF-CD4C-986D-8D2EC57D91A4}" type="presParOf" srcId="{7239D670-B96B-864C-A722-AB622D412130}" destId="{0899C502-85A8-BE4B-B997-2B180EB8031D}" srcOrd="4" destOrd="0" presId="urn:microsoft.com/office/officeart/2005/8/layout/vProcess5"/>
    <dgm:cxn modelId="{06893D91-30A9-664B-B0D9-7DF4F4F5DF29}" type="presParOf" srcId="{7239D670-B96B-864C-A722-AB622D412130}" destId="{0ED480C9-78E4-5349-88DB-543721EE91FB}" srcOrd="5" destOrd="0" presId="urn:microsoft.com/office/officeart/2005/8/layout/vProcess5"/>
    <dgm:cxn modelId="{A10B3F49-DDF0-F848-B43B-84E95149EBF0}" type="presParOf" srcId="{7239D670-B96B-864C-A722-AB622D412130}" destId="{A7EB9D97-4534-0B49-ADF2-4B28E8ADD122}" srcOrd="6" destOrd="0" presId="urn:microsoft.com/office/officeart/2005/8/layout/vProcess5"/>
    <dgm:cxn modelId="{77F792E5-0A57-744F-BE83-7EE4A5BE1E07}" type="presParOf" srcId="{7239D670-B96B-864C-A722-AB622D412130}" destId="{4BC1C2D6-7723-EF4C-B3C6-946D32BCC567}" srcOrd="7" destOrd="0" presId="urn:microsoft.com/office/officeart/2005/8/layout/vProcess5"/>
    <dgm:cxn modelId="{67718F1B-BB1F-3B4D-B32B-68E7A6D8DC11}" type="presParOf" srcId="{7239D670-B96B-864C-A722-AB622D412130}" destId="{E95BEB2A-AB61-3C47-A9A3-457D942F918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46E86-71F0-DC4D-BEAA-9C024A6C75D2}">
      <dsp:nvSpPr>
        <dsp:cNvPr id="0" name=""/>
        <dsp:cNvSpPr/>
      </dsp:nvSpPr>
      <dsp:spPr>
        <a:xfrm>
          <a:off x="2935240" y="2821167"/>
          <a:ext cx="2171274" cy="21712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0000"/>
              </a:solidFill>
            </a:rPr>
            <a:t>Measurement infrastructure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3253216" y="3139143"/>
        <a:ext cx="1535322" cy="1535322"/>
      </dsp:txXfrm>
    </dsp:sp>
    <dsp:sp modelId="{BC3064D0-48D3-2648-A85D-EA9C4940046A}">
      <dsp:nvSpPr>
        <dsp:cNvPr id="0" name=""/>
        <dsp:cNvSpPr/>
      </dsp:nvSpPr>
      <dsp:spPr>
        <a:xfrm rot="12900000">
          <a:off x="1326918" y="2371099"/>
          <a:ext cx="1885249" cy="61881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213133-556D-4244-8BC9-F20B979A8B31}">
      <dsp:nvSpPr>
        <dsp:cNvPr id="0" name=""/>
        <dsp:cNvSpPr/>
      </dsp:nvSpPr>
      <dsp:spPr>
        <a:xfrm>
          <a:off x="466034" y="1314755"/>
          <a:ext cx="2062710" cy="1650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ISP diagnostics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“my </a:t>
          </a:r>
          <a:r>
            <a:rPr lang="en-US" sz="1800" kern="1200" dirty="0" err="1" smtClean="0"/>
            <a:t>Interwebs</a:t>
          </a:r>
          <a:r>
            <a:rPr lang="en-US" sz="1800" kern="1200" dirty="0" smtClean="0"/>
            <a:t> are just beach balls”</a:t>
          </a:r>
          <a:endParaRPr lang="en-US" sz="1800" kern="1200" dirty="0"/>
        </a:p>
      </dsp:txBody>
      <dsp:txXfrm>
        <a:off x="514366" y="1363087"/>
        <a:ext cx="1966046" cy="1553504"/>
      </dsp:txXfrm>
    </dsp:sp>
    <dsp:sp modelId="{E46D8CD5-4893-4E49-A88F-3869BBCF7446}">
      <dsp:nvSpPr>
        <dsp:cNvPr id="0" name=""/>
        <dsp:cNvSpPr/>
      </dsp:nvSpPr>
      <dsp:spPr>
        <a:xfrm rot="16200000">
          <a:off x="3078253" y="1459412"/>
          <a:ext cx="1885249" cy="61881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609504-756A-A84D-BFB7-14A9CD70A8E6}">
      <dsp:nvSpPr>
        <dsp:cNvPr id="0" name=""/>
        <dsp:cNvSpPr/>
      </dsp:nvSpPr>
      <dsp:spPr>
        <a:xfrm>
          <a:off x="2989522" y="1110"/>
          <a:ext cx="2062710" cy="1650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User diagnostics &amp; validation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 failures </a:t>
          </a:r>
          <a:r>
            <a:rPr lang="en-US" sz="1600" kern="1200" dirty="0" smtClean="0">
              <a:sym typeface="Wingdings"/>
            </a:rPr>
            <a:t> soft failures</a:t>
          </a:r>
          <a:endParaRPr lang="en-US" sz="1600" kern="1200" dirty="0"/>
        </a:p>
      </dsp:txBody>
      <dsp:txXfrm>
        <a:off x="3037854" y="49442"/>
        <a:ext cx="1966046" cy="1553504"/>
      </dsp:txXfrm>
    </dsp:sp>
    <dsp:sp modelId="{F1153F0D-DF92-7B4D-8EDE-2CB5553116E8}">
      <dsp:nvSpPr>
        <dsp:cNvPr id="0" name=""/>
        <dsp:cNvSpPr/>
      </dsp:nvSpPr>
      <dsp:spPr>
        <a:xfrm rot="19500000">
          <a:off x="4829588" y="2371099"/>
          <a:ext cx="1885249" cy="61881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44D7A7-1298-AB49-9D45-6B38824F50D6}">
      <dsp:nvSpPr>
        <dsp:cNvPr id="0" name=""/>
        <dsp:cNvSpPr/>
      </dsp:nvSpPr>
      <dsp:spPr>
        <a:xfrm>
          <a:off x="5513010" y="1314755"/>
          <a:ext cx="2062710" cy="1650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Public policy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BB evolution?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Informed consumer choice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Universal service</a:t>
          </a:r>
          <a:endParaRPr lang="en-US" sz="1700" kern="1200" dirty="0"/>
        </a:p>
      </dsp:txBody>
      <dsp:txXfrm>
        <a:off x="5561342" y="1363087"/>
        <a:ext cx="1966046" cy="1553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DF56F-1DC0-C34C-9009-A5E1A3B5C7F9}">
      <dsp:nvSpPr>
        <dsp:cNvPr id="0" name=""/>
        <dsp:cNvSpPr/>
      </dsp:nvSpPr>
      <dsp:spPr>
        <a:xfrm>
          <a:off x="4281554" y="772124"/>
          <a:ext cx="161446" cy="707289"/>
        </a:xfrm>
        <a:custGeom>
          <a:avLst/>
          <a:gdLst/>
          <a:ahLst/>
          <a:cxnLst/>
          <a:rect l="0" t="0" r="0" b="0"/>
          <a:pathLst>
            <a:path>
              <a:moveTo>
                <a:pt x="161446" y="0"/>
              </a:moveTo>
              <a:lnTo>
                <a:pt x="161446" y="707289"/>
              </a:lnTo>
              <a:lnTo>
                <a:pt x="0" y="707289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A3869-4B87-5443-8F5B-CDBC7F42272C}">
      <dsp:nvSpPr>
        <dsp:cNvPr id="0" name=""/>
        <dsp:cNvSpPr/>
      </dsp:nvSpPr>
      <dsp:spPr>
        <a:xfrm>
          <a:off x="4443001" y="772124"/>
          <a:ext cx="3884574" cy="1414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133"/>
              </a:lnTo>
              <a:lnTo>
                <a:pt x="3884574" y="1253133"/>
              </a:lnTo>
              <a:lnTo>
                <a:pt x="3884574" y="1414579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783A9-B5F3-5341-80E4-75022E90E4C4}">
      <dsp:nvSpPr>
        <dsp:cNvPr id="0" name=""/>
        <dsp:cNvSpPr/>
      </dsp:nvSpPr>
      <dsp:spPr>
        <a:xfrm>
          <a:off x="4443001" y="772124"/>
          <a:ext cx="2699771" cy="1414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133"/>
              </a:lnTo>
              <a:lnTo>
                <a:pt x="2699771" y="1253133"/>
              </a:lnTo>
              <a:lnTo>
                <a:pt x="2699771" y="1414579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876E3-3550-CA4C-81D1-97C2E79F4DDF}">
      <dsp:nvSpPr>
        <dsp:cNvPr id="0" name=""/>
        <dsp:cNvSpPr/>
      </dsp:nvSpPr>
      <dsp:spPr>
        <a:xfrm>
          <a:off x="4443001" y="772124"/>
          <a:ext cx="1424958" cy="1414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133"/>
              </a:lnTo>
              <a:lnTo>
                <a:pt x="1424958" y="1253133"/>
              </a:lnTo>
              <a:lnTo>
                <a:pt x="1424958" y="1414579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9A4D0-50F5-9048-B5BC-3CC2A3A6F8F2}">
      <dsp:nvSpPr>
        <dsp:cNvPr id="0" name=""/>
        <dsp:cNvSpPr/>
      </dsp:nvSpPr>
      <dsp:spPr>
        <a:xfrm>
          <a:off x="4443001" y="772124"/>
          <a:ext cx="199763" cy="1414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133"/>
              </a:lnTo>
              <a:lnTo>
                <a:pt x="199763" y="1253133"/>
              </a:lnTo>
              <a:lnTo>
                <a:pt x="199763" y="1414579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906F4-7160-2348-AE33-F86203E28F73}">
      <dsp:nvSpPr>
        <dsp:cNvPr id="0" name=""/>
        <dsp:cNvSpPr/>
      </dsp:nvSpPr>
      <dsp:spPr>
        <a:xfrm>
          <a:off x="3359233" y="772124"/>
          <a:ext cx="1083767" cy="1414579"/>
        </a:xfrm>
        <a:custGeom>
          <a:avLst/>
          <a:gdLst/>
          <a:ahLst/>
          <a:cxnLst/>
          <a:rect l="0" t="0" r="0" b="0"/>
          <a:pathLst>
            <a:path>
              <a:moveTo>
                <a:pt x="1083767" y="0"/>
              </a:moveTo>
              <a:lnTo>
                <a:pt x="1083767" y="1253133"/>
              </a:lnTo>
              <a:lnTo>
                <a:pt x="0" y="1253133"/>
              </a:lnTo>
              <a:lnTo>
                <a:pt x="0" y="1414579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A0757-6682-1B44-8EAF-5935216A6FEB}">
      <dsp:nvSpPr>
        <dsp:cNvPr id="0" name=""/>
        <dsp:cNvSpPr/>
      </dsp:nvSpPr>
      <dsp:spPr>
        <a:xfrm>
          <a:off x="2035479" y="772124"/>
          <a:ext cx="2407522" cy="1414579"/>
        </a:xfrm>
        <a:custGeom>
          <a:avLst/>
          <a:gdLst/>
          <a:ahLst/>
          <a:cxnLst/>
          <a:rect l="0" t="0" r="0" b="0"/>
          <a:pathLst>
            <a:path>
              <a:moveTo>
                <a:pt x="2407522" y="0"/>
              </a:moveTo>
              <a:lnTo>
                <a:pt x="2407522" y="1253133"/>
              </a:lnTo>
              <a:lnTo>
                <a:pt x="0" y="1253133"/>
              </a:lnTo>
              <a:lnTo>
                <a:pt x="0" y="1414579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AF0FA-8931-4448-A76F-6E7A6C7CEC2F}">
      <dsp:nvSpPr>
        <dsp:cNvPr id="0" name=""/>
        <dsp:cNvSpPr/>
      </dsp:nvSpPr>
      <dsp:spPr>
        <a:xfrm>
          <a:off x="709249" y="772124"/>
          <a:ext cx="3733752" cy="1414579"/>
        </a:xfrm>
        <a:custGeom>
          <a:avLst/>
          <a:gdLst/>
          <a:ahLst/>
          <a:cxnLst/>
          <a:rect l="0" t="0" r="0" b="0"/>
          <a:pathLst>
            <a:path>
              <a:moveTo>
                <a:pt x="3733752" y="0"/>
              </a:moveTo>
              <a:lnTo>
                <a:pt x="3733752" y="1253133"/>
              </a:lnTo>
              <a:lnTo>
                <a:pt x="0" y="1253133"/>
              </a:lnTo>
              <a:lnTo>
                <a:pt x="0" y="1414579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D3A47-75A3-934C-A2B6-737DC9B00B8C}">
      <dsp:nvSpPr>
        <dsp:cNvPr id="0" name=""/>
        <dsp:cNvSpPr/>
      </dsp:nvSpPr>
      <dsp:spPr>
        <a:xfrm>
          <a:off x="3674208" y="3331"/>
          <a:ext cx="1537586" cy="768793"/>
        </a:xfrm>
        <a:prstGeom prst="rect">
          <a:avLst/>
        </a:prstGeom>
        <a:solidFill>
          <a:srgbClr val="FF0000">
            <a:alpha val="43000"/>
          </a:srgb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Chairman (D)</a:t>
          </a:r>
          <a:endParaRPr lang="en-US" sz="800" kern="1200" dirty="0"/>
        </a:p>
      </dsp:txBody>
      <dsp:txXfrm>
        <a:off x="3674208" y="3331"/>
        <a:ext cx="1537586" cy="768793"/>
      </dsp:txXfrm>
    </dsp:sp>
    <dsp:sp modelId="{DAFE4518-00C1-CB45-861D-A9DAF0DC4040}">
      <dsp:nvSpPr>
        <dsp:cNvPr id="0" name=""/>
        <dsp:cNvSpPr/>
      </dsp:nvSpPr>
      <dsp:spPr>
        <a:xfrm>
          <a:off x="204259" y="2186704"/>
          <a:ext cx="1009979" cy="17429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Consumer and Governmental Affairs</a:t>
          </a:r>
          <a:endParaRPr lang="en-US" sz="800" kern="1200" dirty="0"/>
        </a:p>
      </dsp:txBody>
      <dsp:txXfrm>
        <a:off x="204259" y="2186704"/>
        <a:ext cx="1009979" cy="1742992"/>
      </dsp:txXfrm>
    </dsp:sp>
    <dsp:sp modelId="{BC96E5F7-4605-934A-9EC1-B6BFB293D36E}">
      <dsp:nvSpPr>
        <dsp:cNvPr id="0" name=""/>
        <dsp:cNvSpPr/>
      </dsp:nvSpPr>
      <dsp:spPr>
        <a:xfrm>
          <a:off x="1537132" y="2186704"/>
          <a:ext cx="996694" cy="1671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Enforcement</a:t>
          </a:r>
          <a:endParaRPr lang="en-US" sz="800" kern="1200" dirty="0"/>
        </a:p>
      </dsp:txBody>
      <dsp:txXfrm>
        <a:off x="1537132" y="2186704"/>
        <a:ext cx="996694" cy="1671840"/>
      </dsp:txXfrm>
    </dsp:sp>
    <dsp:sp modelId="{43A0E61B-2E63-EA4C-9E54-EDED99DFBFDE}">
      <dsp:nvSpPr>
        <dsp:cNvPr id="0" name=""/>
        <dsp:cNvSpPr/>
      </dsp:nvSpPr>
      <dsp:spPr>
        <a:xfrm>
          <a:off x="2856719" y="2186704"/>
          <a:ext cx="1005028" cy="7687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International</a:t>
          </a:r>
          <a:endParaRPr lang="en-US" sz="800" kern="1200" dirty="0"/>
        </a:p>
      </dsp:txBody>
      <dsp:txXfrm>
        <a:off x="2856719" y="2186704"/>
        <a:ext cx="1005028" cy="768793"/>
      </dsp:txXfrm>
    </dsp:sp>
    <dsp:sp modelId="{9673E661-391C-DF4A-877A-58CB62B0CEA2}">
      <dsp:nvSpPr>
        <dsp:cNvPr id="0" name=""/>
        <dsp:cNvSpPr/>
      </dsp:nvSpPr>
      <dsp:spPr>
        <a:xfrm>
          <a:off x="4184640" y="2186704"/>
          <a:ext cx="916247" cy="7687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Media</a:t>
          </a:r>
          <a:endParaRPr lang="en-US" sz="800" kern="1200" dirty="0"/>
        </a:p>
      </dsp:txBody>
      <dsp:txXfrm>
        <a:off x="4184640" y="2186704"/>
        <a:ext cx="916247" cy="768793"/>
      </dsp:txXfrm>
    </dsp:sp>
    <dsp:sp modelId="{6692B6BF-1F12-F94D-9D45-5888F78983B6}">
      <dsp:nvSpPr>
        <dsp:cNvPr id="0" name=""/>
        <dsp:cNvSpPr/>
      </dsp:nvSpPr>
      <dsp:spPr>
        <a:xfrm>
          <a:off x="5423781" y="2186704"/>
          <a:ext cx="888356" cy="21783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Public Safety &amp; Homeland Security</a:t>
          </a:r>
          <a:endParaRPr lang="en-US" sz="800" kern="1200" dirty="0"/>
        </a:p>
      </dsp:txBody>
      <dsp:txXfrm>
        <a:off x="5423781" y="2186704"/>
        <a:ext cx="888356" cy="2178345"/>
      </dsp:txXfrm>
    </dsp:sp>
    <dsp:sp modelId="{6D02237F-C5B0-FC4D-AC5A-4DD0609D2D68}">
      <dsp:nvSpPr>
        <dsp:cNvPr id="0" name=""/>
        <dsp:cNvSpPr/>
      </dsp:nvSpPr>
      <dsp:spPr>
        <a:xfrm>
          <a:off x="6635031" y="2186704"/>
          <a:ext cx="1015483" cy="22228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Wireless Telecommunications</a:t>
          </a:r>
          <a:endParaRPr lang="en-US" sz="800" kern="1200" dirty="0"/>
        </a:p>
      </dsp:txBody>
      <dsp:txXfrm>
        <a:off x="6635031" y="2186704"/>
        <a:ext cx="1015483" cy="2222858"/>
      </dsp:txXfrm>
    </dsp:sp>
    <dsp:sp modelId="{956B232D-8803-2940-A931-FD4542DA8733}">
      <dsp:nvSpPr>
        <dsp:cNvPr id="0" name=""/>
        <dsp:cNvSpPr/>
      </dsp:nvSpPr>
      <dsp:spPr>
        <a:xfrm>
          <a:off x="7973407" y="2186704"/>
          <a:ext cx="708335" cy="22267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Wireline</a:t>
          </a:r>
          <a:r>
            <a:rPr lang="en-US" sz="800" kern="1200" dirty="0" smtClean="0"/>
            <a:t> Competition</a:t>
          </a:r>
          <a:endParaRPr lang="en-US" sz="800" kern="1200" dirty="0"/>
        </a:p>
      </dsp:txBody>
      <dsp:txXfrm>
        <a:off x="7973407" y="2186704"/>
        <a:ext cx="708335" cy="2226763"/>
      </dsp:txXfrm>
    </dsp:sp>
    <dsp:sp modelId="{A3542AA2-03FF-E64C-89A7-2D4F967970F0}">
      <dsp:nvSpPr>
        <dsp:cNvPr id="0" name=""/>
        <dsp:cNvSpPr/>
      </dsp:nvSpPr>
      <dsp:spPr>
        <a:xfrm>
          <a:off x="2743968" y="1095017"/>
          <a:ext cx="1537586" cy="768793"/>
        </a:xfrm>
        <a:prstGeom prst="rect">
          <a:avLst/>
        </a:prstGeom>
        <a:gradFill flip="none" rotWithShape="1">
          <a:gsLst>
            <a:gs pos="0">
              <a:srgbClr val="3366FF"/>
            </a:gs>
            <a:gs pos="100000">
              <a:srgbClr val="FF0000"/>
            </a:gs>
          </a:gsLst>
          <a:lin ang="0" scaled="1"/>
          <a:tileRect/>
        </a:gradFill>
        <a:ln w="4445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4 Commissioners (2 D, 2 R)</a:t>
          </a:r>
          <a:endParaRPr lang="en-US" sz="800" kern="1200" dirty="0"/>
        </a:p>
      </dsp:txBody>
      <dsp:txXfrm>
        <a:off x="2743968" y="1095017"/>
        <a:ext cx="1537586" cy="768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3D15C-C30D-1D4B-ADB3-3516AD64F050}">
      <dsp:nvSpPr>
        <dsp:cNvPr id="0" name=""/>
        <dsp:cNvSpPr/>
      </dsp:nvSpPr>
      <dsp:spPr>
        <a:xfrm>
          <a:off x="0" y="0"/>
          <a:ext cx="5229501" cy="1466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2"/>
              </a:solidFill>
            </a:rPr>
            <a:t>NOI</a:t>
          </a:r>
          <a:endParaRPr lang="en-US" sz="2800" kern="1200" dirty="0">
            <a:solidFill>
              <a:schemeClr val="tx2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tx2"/>
              </a:solidFill>
            </a:rPr>
            <a:t>Notice of Inquiry</a:t>
          </a:r>
          <a:endParaRPr lang="en-US" sz="2200" kern="1200" dirty="0">
            <a:solidFill>
              <a:schemeClr val="tx2"/>
            </a:solidFill>
          </a:endParaRPr>
        </a:p>
      </dsp:txBody>
      <dsp:txXfrm>
        <a:off x="42947" y="42947"/>
        <a:ext cx="3647213" cy="1380440"/>
      </dsp:txXfrm>
    </dsp:sp>
    <dsp:sp modelId="{7D05B8AC-B932-FF4B-9821-2B61324D7C46}">
      <dsp:nvSpPr>
        <dsp:cNvPr id="0" name=""/>
        <dsp:cNvSpPr/>
      </dsp:nvSpPr>
      <dsp:spPr>
        <a:xfrm>
          <a:off x="461426" y="1710723"/>
          <a:ext cx="5229501" cy="1466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85771"/>
                <a:satOff val="-7957"/>
                <a:lumOff val="-7451"/>
                <a:alphaOff val="0"/>
                <a:shade val="70000"/>
                <a:satMod val="150000"/>
              </a:schemeClr>
            </a:gs>
            <a:gs pos="34000">
              <a:schemeClr val="accent2">
                <a:hueOff val="-385771"/>
                <a:satOff val="-7957"/>
                <a:lumOff val="-7451"/>
                <a:alphaOff val="0"/>
                <a:shade val="70000"/>
                <a:satMod val="140000"/>
              </a:schemeClr>
            </a:gs>
            <a:gs pos="70000">
              <a:schemeClr val="accent2">
                <a:hueOff val="-385771"/>
                <a:satOff val="-7957"/>
                <a:lumOff val="-7451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-385771"/>
                <a:satOff val="-7957"/>
                <a:lumOff val="-7451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2"/>
              </a:solidFill>
            </a:rPr>
            <a:t>NPRM</a:t>
          </a:r>
          <a:endParaRPr lang="en-US" sz="2800" kern="1200" dirty="0">
            <a:solidFill>
              <a:schemeClr val="tx2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tx2"/>
              </a:solidFill>
            </a:rPr>
            <a:t>Notice of Proposed Rule Making</a:t>
          </a:r>
          <a:endParaRPr lang="en-US" sz="2200" kern="1200" dirty="0">
            <a:solidFill>
              <a:schemeClr val="tx2"/>
            </a:solidFill>
          </a:endParaRPr>
        </a:p>
      </dsp:txBody>
      <dsp:txXfrm>
        <a:off x="504373" y="1753670"/>
        <a:ext cx="3729063" cy="1380440"/>
      </dsp:txXfrm>
    </dsp:sp>
    <dsp:sp modelId="{5B93130E-1BDA-E74F-91D0-1A65674932CF}">
      <dsp:nvSpPr>
        <dsp:cNvPr id="0" name=""/>
        <dsp:cNvSpPr/>
      </dsp:nvSpPr>
      <dsp:spPr>
        <a:xfrm>
          <a:off x="922853" y="3421447"/>
          <a:ext cx="5229501" cy="1466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71542"/>
                <a:satOff val="-15915"/>
                <a:lumOff val="-14902"/>
                <a:alphaOff val="0"/>
                <a:shade val="70000"/>
                <a:satMod val="150000"/>
              </a:schemeClr>
            </a:gs>
            <a:gs pos="34000">
              <a:schemeClr val="accent2">
                <a:hueOff val="-771542"/>
                <a:satOff val="-15915"/>
                <a:lumOff val="-14902"/>
                <a:alphaOff val="0"/>
                <a:shade val="70000"/>
                <a:satMod val="140000"/>
              </a:schemeClr>
            </a:gs>
            <a:gs pos="70000">
              <a:schemeClr val="accent2">
                <a:hueOff val="-771542"/>
                <a:satOff val="-15915"/>
                <a:lumOff val="-1490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-771542"/>
                <a:satOff val="-15915"/>
                <a:lumOff val="-1490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2"/>
              </a:solidFill>
            </a:rPr>
            <a:t>R&amp;O</a:t>
          </a:r>
          <a:endParaRPr lang="en-US" sz="2800" kern="1200" dirty="0">
            <a:solidFill>
              <a:schemeClr val="tx2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tx2"/>
              </a:solidFill>
            </a:rPr>
            <a:t>Report &amp; Order</a:t>
          </a:r>
          <a:endParaRPr lang="en-US" sz="2200" kern="1200" dirty="0">
            <a:solidFill>
              <a:schemeClr val="tx2"/>
            </a:solidFill>
          </a:endParaRPr>
        </a:p>
      </dsp:txBody>
      <dsp:txXfrm>
        <a:off x="965800" y="3464394"/>
        <a:ext cx="3729063" cy="1380440"/>
      </dsp:txXfrm>
    </dsp:sp>
    <dsp:sp modelId="{0899C502-85A8-BE4B-B997-2B180EB8031D}">
      <dsp:nvSpPr>
        <dsp:cNvPr id="0" name=""/>
        <dsp:cNvSpPr/>
      </dsp:nvSpPr>
      <dsp:spPr>
        <a:xfrm>
          <a:off x="4276384" y="1111970"/>
          <a:ext cx="953117" cy="953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2"/>
            </a:solidFill>
          </a:endParaRPr>
        </a:p>
      </dsp:txBody>
      <dsp:txXfrm>
        <a:off x="4490835" y="1111970"/>
        <a:ext cx="524215" cy="717221"/>
      </dsp:txXfrm>
    </dsp:sp>
    <dsp:sp modelId="{0ED480C9-78E4-5349-88DB-543721EE91FB}">
      <dsp:nvSpPr>
        <dsp:cNvPr id="0" name=""/>
        <dsp:cNvSpPr/>
      </dsp:nvSpPr>
      <dsp:spPr>
        <a:xfrm>
          <a:off x="4737810" y="2812918"/>
          <a:ext cx="953117" cy="953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59625"/>
            <a:satOff val="-16628"/>
            <a:lumOff val="-314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659625"/>
              <a:satOff val="-16628"/>
              <a:lumOff val="-31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2"/>
            </a:solidFill>
          </a:endParaRPr>
        </a:p>
      </dsp:txBody>
      <dsp:txXfrm>
        <a:off x="4952261" y="2812918"/>
        <a:ext cx="524215" cy="717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ED0FF-2479-1546-A5DF-2DC6D60939AC}" type="datetimeFigureOut">
              <a:rPr lang="en-US" smtClean="0"/>
              <a:t>11/6/12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881F7-159C-3543-A20B-2E7620B8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37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8C88C-AE96-E84A-91A2-CA1F485279D1}" type="datetimeFigureOut">
              <a:rPr lang="en-US" smtClean="0"/>
              <a:t>11/6/12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61A38-9FEB-4143-AE57-9A7779124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65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14C9C-130D-40E7-AF21-363320B05F8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B4F447-7770-4180-B2A6-7E7E13C9AE28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E48E4-F845-428F-9A3F-732D26B8CE01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2F44D-B2B2-4282-9459-4B9AC6092AEA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63F1F-08C9-4E22-A7A8-03A560D59FF3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</a:t>
            </a:r>
            <a:r>
              <a:rPr lang="en-US" dirty="0" err="1" smtClean="0"/>
              <a:t>File:Homenet.svg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1A38-9FEB-4143-AE57-9A7779124A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39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A09A2-B223-4BFA-B6C3-9CD5C795D0B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14C9C-130D-40E7-AF21-363320B05F8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BE642-68FE-4E14-8A76-2A96807FC04B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3D2DC-524D-4F4F-8646-4C3C047A5368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67E11-C6A0-483F-A28B-75B604E4B54A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E10432-AEC6-4778-850F-22ABB36A4D08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64383-0588-442E-B343-0E8D603218C2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D9DF-0372-3B48-BF03-B3EF0EEDA088}" type="datetime1">
              <a:rPr lang="en-US" smtClean="0"/>
              <a:t>11/6/12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BFE1-E046-FC46-B774-C3EB10621882}" type="datetime1">
              <a:rPr lang="en-US" smtClean="0"/>
              <a:t>11/6/12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99EC-9D77-1549-B808-7DA16DFBA46D}" type="datetime1">
              <a:rPr lang="en-US" smtClean="0"/>
              <a:t>11/6/12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BD5E51-D8FA-6D44-872C-B4A625C6CAFB}" type="datetime1">
              <a:rPr lang="en-US" smtClean="0"/>
              <a:t>11/6/12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2C785B1-2EAC-45A1-9B05-AEE2E18E5F6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6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E02B683-4F84-F44B-AC06-EB155BE1249F}" type="datetime1">
              <a:rPr lang="en-US" smtClean="0"/>
              <a:t>11/6/12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EE6BD3A-1381-4BD4-B85E-26349B9862A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3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1638-4474-E54A-B041-2F41AA6AEC81}" type="datetime1">
              <a:rPr lang="en-US" smtClean="0"/>
              <a:t>11/6/12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87F7-61CB-2D44-89A7-4E23C7D655EA}" type="datetime1">
              <a:rPr lang="en-US" smtClean="0"/>
              <a:t>11/6/12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3392-C583-3449-84C6-4CBB8DB01287}" type="datetime1">
              <a:rPr lang="en-US" smtClean="0"/>
              <a:t>11/6/12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B94D-89AD-2E42-8F6A-C93725A68E27}" type="datetime1">
              <a:rPr lang="en-US" smtClean="0"/>
              <a:t>11/6/12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B2CA-E185-544C-82CB-967AE55E361A}" type="datetime1">
              <a:rPr lang="en-US" smtClean="0"/>
              <a:t>11/6/12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00D0-F105-8D42-B6A7-9C2C5B5067B0}" type="datetime1">
              <a:rPr lang="en-US" smtClean="0"/>
              <a:t>11/6/12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D085-3B16-9E4B-AFE8-9A7290C94EBB}" type="datetime1">
              <a:rPr lang="en-US" smtClean="0"/>
              <a:t>11/6/12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309E-D65E-E74A-8F72-EB2CDE4F5C59}" type="datetime1">
              <a:rPr lang="en-US" smtClean="0"/>
              <a:t>11/6/12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070D64E-88B3-A74B-89CF-BBC10788DB09}" type="datetime1">
              <a:rPr lang="en-US" smtClean="0"/>
              <a:t>11/6/12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F254045-52FE-7D47-AF98-35D41A24E3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fcc.gov/measuring-broadband-americ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wmf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smtClean="0"/>
              <a:t>Large-Scale Internet Measurements for data-driven public policy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Henning Schulzrinne</a:t>
            </a:r>
          </a:p>
          <a:p>
            <a:r>
              <a:rPr lang="en-US" dirty="0"/>
              <a:t>	</a:t>
            </a:r>
            <a:r>
              <a:rPr lang="en-US" dirty="0" smtClean="0"/>
              <a:t>(+ Walter Johnston &amp; James Miller)</a:t>
            </a:r>
          </a:p>
          <a:p>
            <a:r>
              <a:rPr lang="en-US" dirty="0" smtClean="0"/>
              <a:t>FCC &amp; Columbia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9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was </a:t>
            </a:r>
            <a:r>
              <a:rPr lang="en-US" dirty="0"/>
              <a:t>r</a:t>
            </a:r>
            <a:r>
              <a:rPr lang="en-US" dirty="0" smtClean="0"/>
              <a:t>eleased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i="1" dirty="0"/>
              <a:t>Measuring Broadband America</a:t>
            </a:r>
            <a:r>
              <a:rPr lang="en-US" sz="2400" dirty="0"/>
              <a:t> </a:t>
            </a:r>
            <a:r>
              <a:rPr lang="en-US" dirty="0"/>
              <a:t>r</a:t>
            </a:r>
            <a:r>
              <a:rPr lang="en-US" sz="2400" dirty="0" smtClean="0"/>
              <a:t>eports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Main </a:t>
            </a:r>
            <a:r>
              <a:rPr lang="en-US" sz="2000" dirty="0" smtClean="0"/>
              <a:t>section </a:t>
            </a:r>
            <a:r>
              <a:rPr lang="en-US" sz="2000" dirty="0"/>
              <a:t>describing conclusions and major results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Technical </a:t>
            </a:r>
            <a:r>
              <a:rPr lang="en-US" sz="2000" dirty="0" smtClean="0"/>
              <a:t>appendix </a:t>
            </a:r>
            <a:r>
              <a:rPr lang="en-US" sz="2000" dirty="0"/>
              <a:t>describing tests and </a:t>
            </a:r>
            <a:r>
              <a:rPr lang="en-US" sz="2000" dirty="0" smtClean="0"/>
              <a:t>survey methodology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Spreadsheet providing standard statistical measures of all tests for all ISPs and speed tiers measured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Report period data set </a:t>
            </a:r>
            <a:r>
              <a:rPr lang="en-US" sz="2400" dirty="0"/>
              <a:t>with 4B data elements from over 100M </a:t>
            </a:r>
            <a:r>
              <a:rPr lang="en-US" sz="2400" dirty="0" smtClean="0"/>
              <a:t>tests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Data set presented as used with anomalies removed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Documentation provided on how data set was processed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All </a:t>
            </a:r>
            <a:r>
              <a:rPr lang="en-US" sz="2000" dirty="0"/>
              <a:t>data, as recorded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Geocoded data on test points recently released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Information </a:t>
            </a:r>
            <a:r>
              <a:rPr lang="en-US" sz="2400" dirty="0"/>
              <a:t>available at </a:t>
            </a:r>
            <a:r>
              <a:rPr lang="en-US" sz="2400" dirty="0">
                <a:hlinkClick r:id="rId3"/>
              </a:rPr>
              <a:t>http://www.fcc.gov/measuring-broadband-america</a:t>
            </a:r>
            <a:r>
              <a:rPr lang="en-US" sz="24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2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2011: Most ISPs deliver </a:t>
            </a:r>
            <a:r>
              <a:rPr lang="en-US" dirty="0"/>
              <a:t>c</a:t>
            </a:r>
            <a:r>
              <a:rPr lang="en-US" dirty="0" smtClean="0"/>
              <a:t>lose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a</a:t>
            </a:r>
            <a:r>
              <a:rPr lang="en-US" dirty="0" smtClean="0"/>
              <a:t>dvertised during peak </a:t>
            </a:r>
            <a:r>
              <a:rPr lang="en-US" dirty="0"/>
              <a:t>h</a:t>
            </a:r>
            <a:r>
              <a:rPr lang="en-US" dirty="0" smtClean="0"/>
              <a:t>ours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7164388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441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2012: You improve what you measure…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1" y="1631910"/>
            <a:ext cx="7722313" cy="4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0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</a:t>
            </a:r>
            <a:r>
              <a:rPr lang="en-US" dirty="0" smtClean="0"/>
              <a:t>page </a:t>
            </a:r>
            <a:r>
              <a:rPr lang="en-US" dirty="0"/>
              <a:t>d</a:t>
            </a:r>
            <a:r>
              <a:rPr lang="en-US" dirty="0" smtClean="0"/>
              <a:t>ownloading</a:t>
            </a:r>
            <a:endParaRPr lang="en-US" dirty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6624638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7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Internet is not a series of (fixed-width) tubes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64963" cy="4876800"/>
          </a:xfrm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Some </a:t>
            </a:r>
            <a:r>
              <a:rPr lang="en-US" sz="2400" dirty="0" smtClean="0"/>
              <a:t>cable </a:t>
            </a:r>
            <a:r>
              <a:rPr lang="en-US" sz="2400" dirty="0"/>
              <a:t>companies advertise burst speed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Quota based technique providing temporary speed increase of &lt; 15 seconds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Also affected by other household activity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Can’t be applied generally to DSL where sync rate often limiting factor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Marginal value to fiber where each subscriber has potentially available 37 Mb/s to 75 Mb/s provisioned </a:t>
            </a:r>
            <a:r>
              <a:rPr lang="en-US" sz="2000" dirty="0" smtClean="0"/>
              <a:t>bandwidth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Links are no longer constant-size bit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pipes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M</a:t>
            </a:r>
            <a:r>
              <a:rPr lang="en-US" sz="2400" dirty="0" smtClean="0"/>
              <a:t>easured </a:t>
            </a:r>
            <a:r>
              <a:rPr lang="en-US" sz="2400" dirty="0"/>
              <a:t>both burst and sustained </a:t>
            </a:r>
            <a:r>
              <a:rPr lang="en-US" sz="2400" dirty="0" smtClean="0"/>
              <a:t>speed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651" y="1524000"/>
            <a:ext cx="2438697" cy="154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9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2012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Deployment</a:t>
            </a:r>
          </a:p>
          <a:p>
            <a:pPr lvl="1"/>
            <a:r>
              <a:rPr lang="en-US" dirty="0" smtClean="0"/>
              <a:t>USF: Connect America Fund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Measuring Broadband America</a:t>
            </a:r>
          </a:p>
          <a:p>
            <a:pPr lvl="1"/>
            <a:r>
              <a:rPr lang="en-US" dirty="0" smtClean="0"/>
              <a:t>mobile project announced</a:t>
            </a:r>
          </a:p>
          <a:p>
            <a:r>
              <a:rPr lang="en-US" dirty="0" smtClean="0"/>
              <a:t>Significant progress:</a:t>
            </a:r>
          </a:p>
          <a:p>
            <a:pPr lvl="1"/>
            <a:r>
              <a:rPr lang="en-US" dirty="0" smtClean="0"/>
              <a:t>wider availability of 100 Mb/s</a:t>
            </a:r>
          </a:p>
          <a:p>
            <a:pPr lvl="1"/>
            <a:r>
              <a:rPr lang="en-US" dirty="0" smtClean="0"/>
              <a:t>fiber available to 46 million homes (</a:t>
            </a:r>
            <a:r>
              <a:rPr lang="en-US" dirty="0" err="1" smtClean="0"/>
              <a:t>FiOS</a:t>
            </a:r>
            <a:r>
              <a:rPr lang="en-US" dirty="0" smtClean="0"/>
              <a:t>, U-verse)</a:t>
            </a:r>
          </a:p>
          <a:p>
            <a:pPr lvl="1"/>
            <a:r>
              <a:rPr lang="en-US" dirty="0" smtClean="0"/>
              <a:t>community/non-traditional broadband (Chattanooga, Kansas City)</a:t>
            </a:r>
          </a:p>
          <a:p>
            <a:pPr lvl="1"/>
            <a:r>
              <a:rPr lang="en-US" dirty="0" smtClean="0"/>
              <a:t>LTE networks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2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Announced effort with 4 largest wireless providers</a:t>
            </a:r>
          </a:p>
          <a:p>
            <a:r>
              <a:rPr lang="en-US" dirty="0" smtClean="0"/>
              <a:t>Options available</a:t>
            </a:r>
          </a:p>
          <a:p>
            <a:pPr lvl="1"/>
            <a:r>
              <a:rPr lang="en-US" dirty="0" smtClean="0"/>
              <a:t>structured drive testing </a:t>
            </a:r>
            <a:r>
              <a:rPr lang="en-US" dirty="0" smtClean="0">
                <a:sym typeface="Wingdings"/>
              </a:rPr>
              <a:t> expensive</a:t>
            </a:r>
          </a:p>
          <a:p>
            <a:pPr lvl="1"/>
            <a:r>
              <a:rPr lang="en-US" dirty="0" smtClean="0"/>
              <a:t>semi-formal drive testing </a:t>
            </a:r>
            <a:r>
              <a:rPr lang="en-US" dirty="0" smtClean="0">
                <a:sym typeface="Wingdings"/>
              </a:rPr>
              <a:t> snapshot, limited coverage</a:t>
            </a:r>
          </a:p>
          <a:p>
            <a:pPr lvl="1"/>
            <a:r>
              <a:rPr lang="en-US" dirty="0" smtClean="0">
                <a:sym typeface="Wingdings"/>
              </a:rPr>
              <a:t>passive measurements  privacy concerns, limited sampling</a:t>
            </a:r>
            <a:endParaRPr lang="en-US" dirty="0" smtClean="0"/>
          </a:p>
          <a:p>
            <a:r>
              <a:rPr lang="en-US" dirty="0" smtClean="0">
                <a:sym typeface="Wingdings"/>
              </a:rPr>
              <a:t> </a:t>
            </a:r>
            <a:r>
              <a:rPr lang="en-US" dirty="0" smtClean="0">
                <a:solidFill>
                  <a:srgbClr val="FF0000"/>
                </a:solidFill>
              </a:rPr>
              <a:t>Smartphone app + volunteers + existing infrastructure</a:t>
            </a:r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how to capture variation in time, space and device?</a:t>
            </a:r>
          </a:p>
          <a:p>
            <a:pPr lvl="1"/>
            <a:r>
              <a:rPr lang="en-US" dirty="0" smtClean="0"/>
              <a:t>how to ensure location privacy?</a:t>
            </a:r>
          </a:p>
          <a:p>
            <a:pPr lvl="1"/>
            <a:r>
              <a:rPr lang="en-US" dirty="0" smtClean="0"/>
              <a:t>impact of bandwidth usage for metered &amp; capped plans?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6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can’t we measure?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Small providers</a:t>
            </a:r>
          </a:p>
          <a:p>
            <a:pPr lvl="1"/>
            <a:r>
              <a:rPr lang="en-US" dirty="0" smtClean="0"/>
              <a:t>may be more infrastructure- &amp; engineering-challenged</a:t>
            </a:r>
          </a:p>
          <a:p>
            <a:r>
              <a:rPr lang="en-US" dirty="0" smtClean="0"/>
              <a:t>Anchor institutions</a:t>
            </a:r>
          </a:p>
          <a:p>
            <a:r>
              <a:rPr lang="en-US" dirty="0" smtClean="0"/>
              <a:t>Network reliability</a:t>
            </a:r>
          </a:p>
          <a:p>
            <a:pPr lvl="1"/>
            <a:r>
              <a:rPr lang="en-US" dirty="0" smtClean="0"/>
              <a:t>large-scale outages gathered by “Part 4” outage reporting, but not public</a:t>
            </a:r>
          </a:p>
          <a:p>
            <a:pPr lvl="1"/>
            <a:r>
              <a:rPr lang="en-US" dirty="0" smtClean="0"/>
              <a:t>small-scale outages?</a:t>
            </a:r>
          </a:p>
          <a:p>
            <a:r>
              <a:rPr lang="en-US" dirty="0" smtClean="0"/>
              <a:t>Network features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ho has access to </a:t>
            </a:r>
            <a:r>
              <a:rPr lang="en-US" dirty="0" err="1" smtClean="0"/>
              <a:t>DNSsec</a:t>
            </a:r>
            <a:r>
              <a:rPr lang="en-US" dirty="0" smtClean="0"/>
              <a:t>? IPv6? Which ports are being blocked?</a:t>
            </a:r>
          </a:p>
          <a:p>
            <a:r>
              <a:rPr lang="en-US" dirty="0" smtClean="0"/>
              <a:t>Which country has the cheapest broadband?</a:t>
            </a:r>
          </a:p>
          <a:p>
            <a:pPr lvl="1"/>
            <a:r>
              <a:rPr lang="en-US" dirty="0" smtClean="0"/>
              <a:t>And why?</a:t>
            </a:r>
          </a:p>
          <a:p>
            <a:r>
              <a:rPr lang="en-US" dirty="0" smtClean="0"/>
              <a:t>What drives consumer adoption of higher speeds &amp; new applications?</a:t>
            </a:r>
          </a:p>
          <a:p>
            <a:pPr lvl="1"/>
            <a:r>
              <a:rPr lang="en-US" dirty="0" smtClean="0"/>
              <a:t>Speed </a:t>
            </a:r>
            <a:r>
              <a:rPr lang="en-US" dirty="0" smtClean="0">
                <a:sym typeface="Wingdings"/>
              </a:rPr>
              <a:t> applications OR applications  speed?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Why does 1/3 of US not use the Internet?</a:t>
            </a:r>
          </a:p>
          <a:p>
            <a:pPr lvl="1"/>
            <a:r>
              <a:rPr lang="en-US" dirty="0" smtClean="0"/>
              <a:t>Relative importance of availability, affordability, relevance?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3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3647"/>
            <a:ext cx="3593684" cy="23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LMAP proposed architecture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207" y="1524000"/>
            <a:ext cx="1028524" cy="1454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391" y="2489928"/>
            <a:ext cx="769389" cy="716822"/>
          </a:xfrm>
          <a:prstGeom prst="rect">
            <a:avLst/>
          </a:prstGeom>
        </p:spPr>
      </p:pic>
      <p:pic>
        <p:nvPicPr>
          <p:cNvPr id="7" name="Picture 103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33" y="3206750"/>
            <a:ext cx="7667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22151" b="32027"/>
          <a:stretch/>
        </p:blipFill>
        <p:spPr>
          <a:xfrm>
            <a:off x="1394207" y="4969309"/>
            <a:ext cx="1578092" cy="1022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t="19969" b="32530"/>
          <a:stretch/>
        </p:blipFill>
        <p:spPr>
          <a:xfrm>
            <a:off x="301878" y="3429000"/>
            <a:ext cx="1606591" cy="1078992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181274"/>
              </p:ext>
            </p:extLst>
          </p:nvPr>
        </p:nvGraphicFramePr>
        <p:xfrm>
          <a:off x="365682" y="1919698"/>
          <a:ext cx="1417459" cy="7924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33676"/>
                <a:gridCol w="483783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Tier</a:t>
                      </a:r>
                      <a:endParaRPr lang="en-US" sz="1200" dirty="0"/>
                    </a:p>
                  </a:txBody>
                  <a:tcPr/>
                </a:tc>
              </a:tr>
              <a:tr h="16550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2001:db8::1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10/2</a:t>
                      </a:r>
                      <a:endParaRPr lang="en-US" sz="1100" dirty="0"/>
                    </a:p>
                  </a:txBody>
                  <a:tcPr/>
                </a:tc>
              </a:tr>
              <a:tr h="13826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2001:db8::2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25/5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Smiley Face 11"/>
          <p:cNvSpPr/>
          <p:nvPr/>
        </p:nvSpPr>
        <p:spPr>
          <a:xfrm>
            <a:off x="5120035" y="3749662"/>
            <a:ext cx="431160" cy="443508"/>
          </a:xfrm>
          <a:prstGeom prst="smileyFac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6712831" y="3346472"/>
            <a:ext cx="431160" cy="443508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87328" y="3287997"/>
            <a:ext cx="112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measurement</a:t>
            </a:r>
          </a:p>
          <a:p>
            <a:pPr algn="ctr"/>
            <a:r>
              <a:rPr lang="en-US" sz="1200" dirty="0" smtClean="0"/>
              <a:t>clients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21821" y="3611162"/>
            <a:ext cx="112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measurement</a:t>
            </a:r>
          </a:p>
          <a:p>
            <a:pPr algn="ctr"/>
            <a:r>
              <a:rPr lang="en-US" sz="1200" dirty="0" smtClean="0"/>
              <a:t>server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901162" y="1385500"/>
            <a:ext cx="1941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network parameter server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541769" y="5118067"/>
            <a:ext cx="112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measurement</a:t>
            </a:r>
          </a:p>
          <a:p>
            <a:pPr algn="ctr"/>
            <a:r>
              <a:rPr lang="en-US" sz="1200" dirty="0" smtClean="0"/>
              <a:t>controller</a:t>
            </a:r>
            <a:endParaRPr lang="en-US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0037" y="4756223"/>
            <a:ext cx="1557691" cy="22025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44035" y="5118067"/>
            <a:ext cx="1099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 collector</a:t>
            </a:r>
            <a:endParaRPr lang="en-US" sz="1200" dirty="0"/>
          </a:p>
        </p:txBody>
      </p:sp>
      <p:cxnSp>
        <p:nvCxnSpPr>
          <p:cNvPr id="21" name="Curved Connector 20"/>
          <p:cNvCxnSpPr>
            <a:endCxn id="12" idx="1"/>
          </p:cNvCxnSpPr>
          <p:nvPr/>
        </p:nvCxnSpPr>
        <p:spPr>
          <a:xfrm>
            <a:off x="2257653" y="2118569"/>
            <a:ext cx="2925524" cy="1696043"/>
          </a:xfrm>
          <a:prstGeom prst="curvedConnector2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541769" y="3991574"/>
            <a:ext cx="3578265" cy="81253"/>
          </a:xfrm>
          <a:custGeom>
            <a:avLst/>
            <a:gdLst>
              <a:gd name="connsiteX0" fmla="*/ 2711200 w 2711200"/>
              <a:gd name="connsiteY0" fmla="*/ 0 h 544306"/>
              <a:gd name="connsiteX1" fmla="*/ 1481585 w 2711200"/>
              <a:gd name="connsiteY1" fmla="*/ 453588 h 544306"/>
              <a:gd name="connsiteX2" fmla="*/ 0 w 2711200"/>
              <a:gd name="connsiteY2" fmla="*/ 544306 h 54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1200" h="544306">
                <a:moveTo>
                  <a:pt x="2711200" y="0"/>
                </a:moveTo>
                <a:cubicBezTo>
                  <a:pt x="2322326" y="181435"/>
                  <a:pt x="1933452" y="362870"/>
                  <a:pt x="1481585" y="453588"/>
                </a:cubicBezTo>
                <a:cubicBezTo>
                  <a:pt x="1029718" y="544306"/>
                  <a:pt x="0" y="544306"/>
                  <a:pt x="0" y="544306"/>
                </a:cubicBezTo>
              </a:path>
            </a:pathLst>
          </a:cu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667272" y="4203249"/>
            <a:ext cx="2624103" cy="1270047"/>
          </a:xfrm>
          <a:custGeom>
            <a:avLst/>
            <a:gdLst>
              <a:gd name="connsiteX0" fmla="*/ 0 w 967566"/>
              <a:gd name="connsiteY0" fmla="*/ 725741 h 735820"/>
              <a:gd name="connsiteX1" fmla="*/ 604729 w 967566"/>
              <a:gd name="connsiteY1" fmla="*/ 635023 h 735820"/>
              <a:gd name="connsiteX2" fmla="*/ 967566 w 967566"/>
              <a:gd name="connsiteY2" fmla="*/ 0 h 73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7566" h="735820">
                <a:moveTo>
                  <a:pt x="0" y="725741"/>
                </a:moveTo>
                <a:cubicBezTo>
                  <a:pt x="221734" y="740860"/>
                  <a:pt x="443468" y="755980"/>
                  <a:pt x="604729" y="635023"/>
                </a:cubicBezTo>
                <a:cubicBezTo>
                  <a:pt x="765990" y="514066"/>
                  <a:pt x="967566" y="0"/>
                  <a:pt x="967566" y="0"/>
                </a:cubicBezTo>
              </a:path>
            </a:pathLst>
          </a:cu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452636" y="4213329"/>
            <a:ext cx="1183055" cy="856778"/>
          </a:xfrm>
          <a:custGeom>
            <a:avLst/>
            <a:gdLst>
              <a:gd name="connsiteX0" fmla="*/ 0 w 1183055"/>
              <a:gd name="connsiteY0" fmla="*/ 0 h 856778"/>
              <a:gd name="connsiteX1" fmla="*/ 594650 w 1183055"/>
              <a:gd name="connsiteY1" fmla="*/ 221755 h 856778"/>
              <a:gd name="connsiteX2" fmla="*/ 1108669 w 1183055"/>
              <a:gd name="connsiteY2" fmla="*/ 514067 h 856778"/>
              <a:gd name="connsiteX3" fmla="*/ 1169142 w 1183055"/>
              <a:gd name="connsiteY3" fmla="*/ 856778 h 85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3055" h="856778">
                <a:moveTo>
                  <a:pt x="0" y="0"/>
                </a:moveTo>
                <a:cubicBezTo>
                  <a:pt x="204936" y="68038"/>
                  <a:pt x="409872" y="136077"/>
                  <a:pt x="594650" y="221755"/>
                </a:cubicBezTo>
                <a:cubicBezTo>
                  <a:pt x="779428" y="307433"/>
                  <a:pt x="1012920" y="408230"/>
                  <a:pt x="1108669" y="514067"/>
                </a:cubicBezTo>
                <a:cubicBezTo>
                  <a:pt x="1204418" y="619904"/>
                  <a:pt x="1186780" y="738341"/>
                  <a:pt x="1169142" y="856778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533285" y="3857307"/>
            <a:ext cx="179583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e.g., UDP echo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76163" y="2118569"/>
            <a:ext cx="1893670" cy="369332"/>
          </a:xfrm>
          <a:prstGeom prst="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i="1" dirty="0" smtClean="0"/>
              <a:t>What is my tier?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92729" y="4885441"/>
            <a:ext cx="2458466" cy="369332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i="1" dirty="0" smtClean="0"/>
              <a:t>Start metrics 17 &amp; 42!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812473" y="4248002"/>
            <a:ext cx="1325833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measurement</a:t>
            </a:r>
          </a:p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samples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51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Measurements: from sometime </a:t>
            </a:r>
            <a:r>
              <a:rPr lang="en-US" dirty="0" smtClean="0"/>
              <a:t>experiment and LAN </a:t>
            </a:r>
            <a:r>
              <a:rPr lang="en-US" dirty="0" smtClean="0"/>
              <a:t>to built-</a:t>
            </a:r>
            <a:r>
              <a:rPr lang="en-US" smtClean="0"/>
              <a:t>in </a:t>
            </a:r>
            <a:r>
              <a:rPr lang="en-US" smtClean="0"/>
              <a:t>capability</a:t>
            </a:r>
            <a:endParaRPr lang="en-US" dirty="0" smtClean="0"/>
          </a:p>
          <a:p>
            <a:r>
              <a:rPr lang="en-US" dirty="0" smtClean="0"/>
              <a:t>Good telecom policy needs good data</a:t>
            </a:r>
          </a:p>
          <a:p>
            <a:pPr lvl="1"/>
            <a:r>
              <a:rPr lang="en-US" dirty="0" smtClean="0"/>
              <a:t>not just counting lines</a:t>
            </a:r>
          </a:p>
          <a:p>
            <a:pPr lvl="1"/>
            <a:r>
              <a:rPr lang="en-US" dirty="0" smtClean="0"/>
              <a:t>PSTN transition to IP </a:t>
            </a:r>
            <a:r>
              <a:rPr lang="en-US" dirty="0" smtClean="0">
                <a:sym typeface="Wingdings"/>
              </a:rPr>
              <a:t> there is no second network</a:t>
            </a:r>
            <a:endParaRPr lang="en-US" dirty="0" smtClean="0"/>
          </a:p>
          <a:p>
            <a:r>
              <a:rPr lang="en-US" dirty="0" smtClean="0"/>
              <a:t>Re-use measurement for three purposes:</a:t>
            </a:r>
          </a:p>
          <a:p>
            <a:pPr lvl="1"/>
            <a:r>
              <a:rPr lang="en-US" dirty="0" smtClean="0"/>
              <a:t>ISP diagnostics and planning</a:t>
            </a:r>
          </a:p>
          <a:p>
            <a:pPr lvl="1"/>
            <a:r>
              <a:rPr lang="en-US" dirty="0" smtClean="0"/>
              <a:t>Consumer diagnostics</a:t>
            </a:r>
          </a:p>
          <a:p>
            <a:pPr lvl="1"/>
            <a:r>
              <a:rPr lang="en-US" dirty="0" smtClean="0"/>
              <a:t>Public policy data </a:t>
            </a:r>
            <a:r>
              <a:rPr lang="en-US" dirty="0" smtClean="0"/>
              <a:t>gathering</a:t>
            </a:r>
          </a:p>
          <a:p>
            <a:r>
              <a:rPr lang="en-US" dirty="0" smtClean="0"/>
              <a:t>Dear IETF: We need your help!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4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measure?</a:t>
            </a:r>
          </a:p>
          <a:p>
            <a:r>
              <a:rPr lang="en-US" dirty="0" smtClean="0"/>
              <a:t>Results of FCC MBA 2011 and 2012</a:t>
            </a:r>
          </a:p>
          <a:p>
            <a:r>
              <a:rPr lang="en-US" dirty="0" smtClean="0"/>
              <a:t>The challenge of mobile </a:t>
            </a:r>
            <a:r>
              <a:rPr lang="en-US" dirty="0" smtClean="0"/>
              <a:t>measurements</a:t>
            </a:r>
          </a:p>
          <a:p>
            <a:r>
              <a:rPr lang="en-US" dirty="0" smtClean="0"/>
              <a:t>Baking measurements into the infrastructure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8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98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173" y="5777409"/>
            <a:ext cx="8413919" cy="1157882"/>
          </a:xfrm>
        </p:spPr>
        <p:txBody>
          <a:bodyPr>
            <a:normAutofit/>
          </a:bodyPr>
          <a:lstStyle/>
          <a:p>
            <a:r>
              <a:rPr lang="en-US" dirty="0" smtClean="0"/>
              <a:t>Independent federal agency</a:t>
            </a:r>
          </a:p>
          <a:p>
            <a:r>
              <a:rPr lang="en-US" dirty="0" smtClean="0"/>
              <a:t>About 1,600 employees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B49D-3EAC-FA48-8317-73E198CCAC39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13701985"/>
              </p:ext>
            </p:extLst>
          </p:nvPr>
        </p:nvGraphicFramePr>
        <p:xfrm>
          <a:off x="257997" y="1105462"/>
          <a:ext cx="8886003" cy="441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89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35574668"/>
              </p:ext>
            </p:extLst>
          </p:nvPr>
        </p:nvGraphicFramePr>
        <p:xfrm>
          <a:off x="824713" y="1397000"/>
          <a:ext cx="6152355" cy="488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ultidocument 5"/>
          <p:cNvSpPr/>
          <p:nvPr/>
        </p:nvSpPr>
        <p:spPr>
          <a:xfrm>
            <a:off x="6977069" y="2606286"/>
            <a:ext cx="1946320" cy="1534082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comments &amp; ex parte</a:t>
            </a:r>
            <a:endParaRPr lang="en-US" dirty="0"/>
          </a:p>
        </p:txBody>
      </p:sp>
      <p:cxnSp>
        <p:nvCxnSpPr>
          <p:cNvPr id="8" name="Elbow Connector 7"/>
          <p:cNvCxnSpPr>
            <a:stCxn id="6" idx="0"/>
          </p:cNvCxnSpPr>
          <p:nvPr/>
        </p:nvCxnSpPr>
        <p:spPr>
          <a:xfrm rot="16200000" flipH="1" flipV="1">
            <a:off x="6895557" y="1731130"/>
            <a:ext cx="313416" cy="2063728"/>
          </a:xfrm>
          <a:prstGeom prst="bentConnector4">
            <a:avLst>
              <a:gd name="adj1" fmla="val -72938"/>
              <a:gd name="adj2" fmla="val 76822"/>
            </a:avLst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6" idx="2"/>
          </p:cNvCxnSpPr>
          <p:nvPr/>
        </p:nvCxnSpPr>
        <p:spPr>
          <a:xfrm rot="5400000">
            <a:off x="6748373" y="3667691"/>
            <a:ext cx="651934" cy="1481096"/>
          </a:xfrm>
          <a:prstGeom prst="bentConnector2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4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</a:t>
            </a:r>
            <a:r>
              <a:rPr lang="en-US" dirty="0" smtClean="0"/>
              <a:t>varies</a:t>
            </a:r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ISPs seem to impose network wide performance standards</a:t>
            </a:r>
          </a:p>
          <a:p>
            <a:r>
              <a:rPr lang="en-US" sz="2800" dirty="0"/>
              <a:t>However, there can be exceptions by speed tier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40386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85B1-2EAC-45A1-9B05-AEE2E18E5F6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2011: some don’t</a:t>
            </a:r>
            <a:endParaRPr lang="en-US" dirty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47800"/>
            <a:ext cx="6759575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2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 </a:t>
            </a:r>
            <a:r>
              <a:rPr lang="en-US" dirty="0" smtClean="0"/>
              <a:t>speed </a:t>
            </a:r>
            <a:r>
              <a:rPr lang="en-US" dirty="0"/>
              <a:t>i</a:t>
            </a:r>
            <a:r>
              <a:rPr lang="en-US" dirty="0" smtClean="0"/>
              <a:t>ncrease</a:t>
            </a:r>
            <a:endParaRPr lang="en-US" dirty="0"/>
          </a:p>
        </p:txBody>
      </p:sp>
      <p:graphicFrame>
        <p:nvGraphicFramePr>
          <p:cNvPr id="55300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044700" y="1600200"/>
          <a:ext cx="5054600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4" imgW="8467649" imgH="3667049" progId="Excel.Sheet.8">
                  <p:embed/>
                </p:oleObj>
              </mc:Choice>
              <mc:Fallback>
                <p:oleObj name="Worksheet" r:id="rId4" imgW="8467649" imgH="36670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1600200"/>
                        <a:ext cx="5054600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Most impact of burst speed seen between 6 and 12 Mb/s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Note: This chart not in report and shows calculated difference between burst and sustained performance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BD3A-1381-4BD4-B85E-26349B9862A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8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by technology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60" y="1851239"/>
            <a:ext cx="7888449" cy="396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7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usage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52" y="1652410"/>
            <a:ext cx="6891885" cy="39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1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Packet loss rate &lt; 1%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Correlation between peak periods and packet loss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Higher loss during peak hours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Most companies during peak experience &lt; .4% packet loss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Worst case seen during </a:t>
            </a:r>
            <a:r>
              <a:rPr lang="en-US" sz="2800" dirty="0" smtClean="0"/>
              <a:t>March: </a:t>
            </a:r>
            <a:r>
              <a:rPr lang="en-US" sz="2800" dirty="0"/>
              <a:t>.8%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Data from other periods may have numbers in excess of 1% (Georgia Tech)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1% packet loss often cited as video threshold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3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Web </a:t>
            </a:r>
            <a:r>
              <a:rPr lang="en-US" sz="4000" dirty="0" smtClean="0"/>
              <a:t>page </a:t>
            </a:r>
            <a:r>
              <a:rPr lang="en-US" dirty="0" smtClean="0"/>
              <a:t>d</a:t>
            </a:r>
            <a:r>
              <a:rPr lang="en-US" sz="4000" dirty="0" smtClean="0"/>
              <a:t>ownloading: Canary </a:t>
            </a:r>
            <a:r>
              <a:rPr lang="en-US" sz="4000" dirty="0"/>
              <a:t>in the Coal Mine?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Performance seems to top out after 10 </a:t>
            </a:r>
            <a:r>
              <a:rPr lang="en-US" sz="2400" dirty="0" smtClean="0"/>
              <a:t>Mb/s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Many possible explanations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Latency, </a:t>
            </a:r>
            <a:r>
              <a:rPr lang="en-US" sz="2000" dirty="0" smtClean="0"/>
              <a:t>TCP issues, server </a:t>
            </a:r>
            <a:r>
              <a:rPr lang="en-US" sz="2000" dirty="0"/>
              <a:t>loading, household platform limitations, </a:t>
            </a:r>
            <a:r>
              <a:rPr lang="en-US" dirty="0" smtClean="0"/>
              <a:t>…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However, discussions with Georgia Tech indicate that they have seen similar performance issues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Discussion with Ofcom and others suggest that globally, full benefits of higher line rates not being realized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Higher </a:t>
            </a:r>
            <a:r>
              <a:rPr lang="en-US" sz="2400" dirty="0"/>
              <a:t>ISP speed may challenge industry to examine performance bottlenecks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More data needed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3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measure?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Whole conferences on measurement</a:t>
            </a:r>
          </a:p>
          <a:p>
            <a:pPr lvl="1"/>
            <a:r>
              <a:rPr lang="en-US" dirty="0" smtClean="0"/>
              <a:t>often driven by lost-key method</a:t>
            </a:r>
          </a:p>
          <a:p>
            <a:r>
              <a:rPr lang="en-US" dirty="0" smtClean="0"/>
              <a:t>Long history of IETF measurement work</a:t>
            </a:r>
          </a:p>
          <a:p>
            <a:pPr lvl="1"/>
            <a:r>
              <a:rPr lang="en-US" dirty="0" smtClean="0"/>
              <a:t>RFC </a:t>
            </a:r>
            <a:r>
              <a:rPr lang="en-US" dirty="0" smtClean="0"/>
              <a:t>2330: 1998</a:t>
            </a:r>
            <a:endParaRPr lang="en-US" dirty="0" smtClean="0"/>
          </a:p>
          <a:p>
            <a:pPr lvl="1"/>
            <a:r>
              <a:rPr lang="en-US" dirty="0" smtClean="0"/>
              <a:t>focused on specific metrics, not so much overall architecture</a:t>
            </a:r>
          </a:p>
          <a:p>
            <a:r>
              <a:rPr lang="en-US" dirty="0" smtClean="0"/>
              <a:t>Performance </a:t>
            </a:r>
            <a:r>
              <a:rPr lang="en-US" dirty="0" smtClean="0"/>
              <a:t>measurements don’t work well</a:t>
            </a:r>
            <a:endParaRPr lang="en-US" dirty="0" smtClean="0"/>
          </a:p>
          <a:p>
            <a:pPr lvl="1"/>
            <a:r>
              <a:rPr lang="en-US" dirty="0" smtClean="0"/>
              <a:t>Individual consumers:</a:t>
            </a:r>
          </a:p>
          <a:p>
            <a:pPr lvl="2"/>
            <a:r>
              <a:rPr lang="en-US" dirty="0" smtClean="0"/>
              <a:t>not statistically reliable (geek-heavy)</a:t>
            </a:r>
          </a:p>
          <a:p>
            <a:pPr lvl="2"/>
            <a:r>
              <a:rPr lang="en-US" dirty="0" smtClean="0"/>
              <a:t>no ground truth data</a:t>
            </a:r>
          </a:p>
          <a:p>
            <a:pPr lvl="2"/>
            <a:r>
              <a:rPr lang="en-US" dirty="0" smtClean="0"/>
              <a:t>confounding factors (e.g., home networks)</a:t>
            </a:r>
          </a:p>
          <a:p>
            <a:pPr lvl="2"/>
            <a:r>
              <a:rPr lang="en-US" dirty="0" smtClean="0"/>
              <a:t>data generally not published </a:t>
            </a:r>
            <a:r>
              <a:rPr lang="en-US" dirty="0" smtClean="0">
                <a:sym typeface="Wingdings"/>
              </a:rPr>
              <a:t> hard to compare metrics</a:t>
            </a:r>
            <a:endParaRPr lang="en-US" dirty="0" smtClean="0"/>
          </a:p>
          <a:p>
            <a:pPr lvl="1"/>
            <a:r>
              <a:rPr lang="en-US" dirty="0" smtClean="0"/>
              <a:t>Service providers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limited </a:t>
            </a:r>
            <a:r>
              <a:rPr lang="en-US" dirty="0" smtClean="0"/>
              <a:t>infrastructure </a:t>
            </a:r>
            <a:r>
              <a:rPr lang="en-US" dirty="0" smtClean="0">
                <a:sym typeface="Wingdings"/>
              </a:rPr>
              <a:t> hard to scale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15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comparison: fixed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97" y="1612899"/>
            <a:ext cx="7430397" cy="4583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4777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International Broadband Data Report (IBDR), August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256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comparison: mobile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47" y="1365212"/>
            <a:ext cx="6777445" cy="4678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4777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International Broadband Data Report (IBDR), August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8213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Upload speeds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26" y="1701800"/>
            <a:ext cx="7655898" cy="474770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21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2012 peak period actual vs. advertised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99" y="1524000"/>
            <a:ext cx="6914351" cy="43412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8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Advertised vs. actual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1574800"/>
            <a:ext cx="56007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69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Burst download vs. sustained download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739900"/>
            <a:ext cx="5588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6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loading 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36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94" y="1595626"/>
            <a:ext cx="4642202" cy="2838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518" y="3317186"/>
            <a:ext cx="4155913" cy="240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3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Cumulative distribution of download speeds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53" y="1638300"/>
            <a:ext cx="7120321" cy="45948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57474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 of sustained download speed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15" y="1701800"/>
            <a:ext cx="7149570" cy="42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586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predictability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26362"/>
            <a:ext cx="8008460" cy="37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5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measurement </a:t>
            </a:r>
            <a:r>
              <a:rPr lang="en-US" dirty="0"/>
              <a:t>h</a:t>
            </a:r>
            <a:r>
              <a:rPr lang="en-US" dirty="0" smtClean="0"/>
              <a:t>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FCC has acquired and analyze data on legacy PSTN</a:t>
            </a:r>
          </a:p>
          <a:p>
            <a:r>
              <a:rPr lang="en-US" dirty="0" smtClean="0"/>
              <a:t>More recent and evolving broadband interest</a:t>
            </a:r>
          </a:p>
          <a:p>
            <a:pPr lvl="1"/>
            <a:r>
              <a:rPr lang="en-US" dirty="0" smtClean="0"/>
              <a:t>Section 706 of 1996 Telecommunications Act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annual report on availability of advanced telecommunications services to all Americans</a:t>
            </a:r>
          </a:p>
          <a:p>
            <a:pPr lvl="2"/>
            <a:r>
              <a:rPr lang="en-US" dirty="0" smtClean="0"/>
              <a:t>Resulted in information on deployment of broadband technology (“Form 477”)</a:t>
            </a:r>
          </a:p>
          <a:p>
            <a:pPr lvl="2"/>
            <a:r>
              <a:rPr lang="en-US" dirty="0" smtClean="0"/>
              <a:t>but not its performance</a:t>
            </a:r>
          </a:p>
          <a:p>
            <a:pPr lvl="1"/>
            <a:r>
              <a:rPr lang="en-US" dirty="0" smtClean="0"/>
              <a:t>FCC’s National Broadband Plan – March 2010</a:t>
            </a:r>
          </a:p>
          <a:p>
            <a:pPr lvl="2"/>
            <a:r>
              <a:rPr lang="en-US" dirty="0" smtClean="0"/>
              <a:t>Proposed performance measurements of broadband services delivered to consumer households</a:t>
            </a:r>
          </a:p>
          <a:p>
            <a:pPr lvl="2"/>
            <a:r>
              <a:rPr lang="en-US" dirty="0" smtClean="0"/>
              <a:t>Work plan evolved from recommendations of National Broadband Plan</a:t>
            </a:r>
            <a:endParaRPr lang="en-US" dirty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6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Actual download speeds: 2011 vs.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40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07" y="1701799"/>
            <a:ext cx="7095786" cy="441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423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846" y="1524000"/>
            <a:ext cx="6803395" cy="47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6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network measurements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9347206"/>
              </p:ext>
            </p:extLst>
          </p:nvPr>
        </p:nvGraphicFramePr>
        <p:xfrm>
          <a:off x="645045" y="1397000"/>
          <a:ext cx="8041756" cy="499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834" y="2262489"/>
            <a:ext cx="858099" cy="855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3890777"/>
            <a:ext cx="849254" cy="67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FCC Measuring Broadband America program is based on principles of openness, transparency and partnership with diverse stakeholders.</a:t>
            </a:r>
            <a:endParaRPr lang="en-US" sz="1800" dirty="0"/>
          </a:p>
          <a:p>
            <a:pPr lvl="0"/>
            <a:r>
              <a:rPr lang="en-US" dirty="0"/>
              <a:t>We are committed to:</a:t>
            </a:r>
            <a:endParaRPr lang="en-US" sz="1800" dirty="0"/>
          </a:p>
          <a:p>
            <a:pPr lvl="1"/>
            <a:r>
              <a:rPr lang="en-US" dirty="0"/>
              <a:t>Ensuring that commonly accepted principles of </a:t>
            </a:r>
            <a:r>
              <a:rPr lang="en-US" i="1" dirty="0"/>
              <a:t>scientific research</a:t>
            </a:r>
            <a:r>
              <a:rPr lang="en-US" dirty="0"/>
              <a:t>, </a:t>
            </a:r>
            <a:r>
              <a:rPr lang="en-US" i="1" dirty="0"/>
              <a:t>good engineering practices</a:t>
            </a:r>
            <a:r>
              <a:rPr lang="en-US" dirty="0"/>
              <a:t>, and </a:t>
            </a:r>
            <a:r>
              <a:rPr lang="en-US" i="1" dirty="0"/>
              <a:t>transparency</a:t>
            </a:r>
            <a:r>
              <a:rPr lang="en-US" dirty="0"/>
              <a:t> guide the program;</a:t>
            </a:r>
            <a:endParaRPr lang="en-US" sz="1600" dirty="0"/>
          </a:p>
          <a:p>
            <a:pPr lvl="1"/>
            <a:r>
              <a:rPr lang="en-US" dirty="0"/>
              <a:t>Encouraging </a:t>
            </a:r>
            <a:r>
              <a:rPr lang="en-US" i="1" dirty="0"/>
              <a:t>collaboration</a:t>
            </a:r>
            <a:r>
              <a:rPr lang="en-US" dirty="0"/>
              <a:t> of industry, academia and government;</a:t>
            </a:r>
            <a:endParaRPr lang="en-US" sz="1600" dirty="0"/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Publishing the comprehensive technical methodology </a:t>
            </a:r>
            <a:r>
              <a:rPr lang="en-US" dirty="0"/>
              <a:t>used to collect the data, including the source code for the tests as open source;</a:t>
            </a:r>
            <a:endParaRPr lang="en-US" sz="1600" dirty="0"/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Releasing data </a:t>
            </a:r>
            <a:r>
              <a:rPr lang="en-US" dirty="0"/>
              <a:t>used to produce each report coincident with the report’s release, and releasing all data for each collection cycle within one year of collection.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1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264026" y="1524000"/>
            <a:ext cx="1973195" cy="4338321"/>
          </a:xfrm>
          <a:prstGeom prst="roundRect">
            <a:avLst/>
          </a:prstGeom>
          <a:solidFill>
            <a:schemeClr val="bg1">
              <a:lumMod val="95000"/>
              <a:alpha val="2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04" y="1800780"/>
            <a:ext cx="4182705" cy="269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architecture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220" y="2421918"/>
            <a:ext cx="2299720" cy="1973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86800" y="6627168"/>
            <a:ext cx="4605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Lucid</a:t>
            </a:r>
            <a:endParaRPr lang="en-US" sz="900" dirty="0"/>
          </a:p>
        </p:txBody>
      </p:sp>
      <p:pic>
        <p:nvPicPr>
          <p:cNvPr id="7" name="Picture 1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302" y="2298700"/>
            <a:ext cx="1472047" cy="138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948" y="3075867"/>
            <a:ext cx="1532520" cy="91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22" y="2206061"/>
            <a:ext cx="1041755" cy="14730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1929" y="2715538"/>
            <a:ext cx="15330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broadband Internet</a:t>
            </a:r>
          </a:p>
          <a:p>
            <a:r>
              <a:rPr lang="en-US" sz="1100" dirty="0" smtClean="0"/>
              <a:t>access provider (ISP)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5447" y="3166584"/>
            <a:ext cx="1185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backbone</a:t>
            </a:r>
          </a:p>
          <a:p>
            <a:pPr algn="ctr"/>
            <a:r>
              <a:rPr lang="en-US" dirty="0" smtClean="0"/>
              <a:t>ISP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3850105" y="2116193"/>
            <a:ext cx="1524894" cy="352701"/>
          </a:xfrm>
          <a:custGeom>
            <a:avLst/>
            <a:gdLst>
              <a:gd name="connsiteX0" fmla="*/ 0 w 1524894"/>
              <a:gd name="connsiteY0" fmla="*/ 202146 h 352701"/>
              <a:gd name="connsiteX1" fmla="*/ 564414 w 1524894"/>
              <a:gd name="connsiteY1" fmla="*/ 202146 h 352701"/>
              <a:gd name="connsiteX2" fmla="*/ 856699 w 1524894"/>
              <a:gd name="connsiteY2" fmla="*/ 551 h 352701"/>
              <a:gd name="connsiteX3" fmla="*/ 937330 w 1524894"/>
              <a:gd name="connsiteY3" fmla="*/ 272704 h 352701"/>
              <a:gd name="connsiteX4" fmla="*/ 1290088 w 1524894"/>
              <a:gd name="connsiteY4" fmla="*/ 551 h 352701"/>
              <a:gd name="connsiteX5" fmla="*/ 1330403 w 1524894"/>
              <a:gd name="connsiteY5" fmla="*/ 252545 h 352701"/>
              <a:gd name="connsiteX6" fmla="*/ 1511822 w 1524894"/>
              <a:gd name="connsiteY6" fmla="*/ 121508 h 352701"/>
              <a:gd name="connsiteX7" fmla="*/ 1511822 w 1524894"/>
              <a:gd name="connsiteY7" fmla="*/ 333183 h 352701"/>
              <a:gd name="connsiteX8" fmla="*/ 1521901 w 1524894"/>
              <a:gd name="connsiteY8" fmla="*/ 343262 h 35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894" h="352701">
                <a:moveTo>
                  <a:pt x="0" y="202146"/>
                </a:moveTo>
                <a:cubicBezTo>
                  <a:pt x="210815" y="218945"/>
                  <a:pt x="421631" y="235745"/>
                  <a:pt x="564414" y="202146"/>
                </a:cubicBezTo>
                <a:cubicBezTo>
                  <a:pt x="707197" y="168547"/>
                  <a:pt x="794546" y="-11209"/>
                  <a:pt x="856699" y="551"/>
                </a:cubicBezTo>
                <a:cubicBezTo>
                  <a:pt x="918852" y="12311"/>
                  <a:pt x="865099" y="272704"/>
                  <a:pt x="937330" y="272704"/>
                </a:cubicBezTo>
                <a:cubicBezTo>
                  <a:pt x="1009561" y="272704"/>
                  <a:pt x="1224576" y="3911"/>
                  <a:pt x="1290088" y="551"/>
                </a:cubicBezTo>
                <a:cubicBezTo>
                  <a:pt x="1355600" y="-2809"/>
                  <a:pt x="1293447" y="232386"/>
                  <a:pt x="1330403" y="252545"/>
                </a:cubicBezTo>
                <a:cubicBezTo>
                  <a:pt x="1367359" y="272704"/>
                  <a:pt x="1481586" y="108068"/>
                  <a:pt x="1511822" y="121508"/>
                </a:cubicBezTo>
                <a:cubicBezTo>
                  <a:pt x="1542058" y="134948"/>
                  <a:pt x="1510142" y="296224"/>
                  <a:pt x="1511822" y="333183"/>
                </a:cubicBezTo>
                <a:cubicBezTo>
                  <a:pt x="1513502" y="370142"/>
                  <a:pt x="1521901" y="343262"/>
                  <a:pt x="1521901" y="34326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16200000">
            <a:off x="4013501" y="3851676"/>
            <a:ext cx="474244" cy="197319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64580" y="5080683"/>
            <a:ext cx="471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Measuring Broadband America </a:t>
            </a:r>
            <a:r>
              <a:rPr lang="en-US" dirty="0" smtClean="0"/>
              <a:t>2011 &amp; 2012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 rot="16200000">
            <a:off x="3829678" y="3181627"/>
            <a:ext cx="474245" cy="583563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5528" y="6374968"/>
            <a:ext cx="415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Measuring Broadband America </a:t>
            </a:r>
            <a:r>
              <a:rPr lang="en-US" dirty="0" smtClean="0"/>
              <a:t>future?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1300166" y="2663541"/>
            <a:ext cx="524099" cy="844207"/>
          </a:xfrm>
          <a:custGeom>
            <a:avLst/>
            <a:gdLst>
              <a:gd name="connsiteX0" fmla="*/ 0 w 524099"/>
              <a:gd name="connsiteY0" fmla="*/ 37828 h 844207"/>
              <a:gd name="connsiteX1" fmla="*/ 393074 w 524099"/>
              <a:gd name="connsiteY1" fmla="*/ 68067 h 844207"/>
              <a:gd name="connsiteX2" fmla="*/ 312444 w 524099"/>
              <a:gd name="connsiteY2" fmla="*/ 662772 h 844207"/>
              <a:gd name="connsiteX3" fmla="*/ 524099 w 524099"/>
              <a:gd name="connsiteY3" fmla="*/ 844207 h 84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99" h="844207">
                <a:moveTo>
                  <a:pt x="0" y="37828"/>
                </a:moveTo>
                <a:cubicBezTo>
                  <a:pt x="170500" y="869"/>
                  <a:pt x="341000" y="-36090"/>
                  <a:pt x="393074" y="68067"/>
                </a:cubicBezTo>
                <a:cubicBezTo>
                  <a:pt x="445148" y="172224"/>
                  <a:pt x="290607" y="533415"/>
                  <a:pt x="312444" y="662772"/>
                </a:cubicBezTo>
                <a:cubicBezTo>
                  <a:pt x="334281" y="792129"/>
                  <a:pt x="524099" y="844207"/>
                  <a:pt x="524099" y="84420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MBA project - logistics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Enlisted cooperation:</a:t>
            </a:r>
          </a:p>
          <a:p>
            <a:pPr lvl="1"/>
            <a:r>
              <a:rPr lang="en-US" dirty="0" smtClean="0"/>
              <a:t>13 ISPs covering 86% of US population</a:t>
            </a:r>
          </a:p>
          <a:p>
            <a:pPr lvl="1"/>
            <a:r>
              <a:rPr lang="en-US" dirty="0" smtClean="0"/>
              <a:t>vendors, trade groups, universities and consumer groups</a:t>
            </a:r>
          </a:p>
          <a:p>
            <a:r>
              <a:rPr lang="en-US" dirty="0" smtClean="0"/>
              <a:t>Reached agreement reached on what to measure and how to measure it</a:t>
            </a:r>
          </a:p>
          <a:p>
            <a:r>
              <a:rPr lang="en-US" dirty="0" smtClean="0"/>
              <a:t>Enrolled roughly 9,000 consumers as participants</a:t>
            </a:r>
          </a:p>
          <a:p>
            <a:pPr lvl="1"/>
            <a:r>
              <a:rPr lang="en-US" dirty="0" smtClean="0"/>
              <a:t>6,800 (7,782) active during March 2011 (April 2012)</a:t>
            </a:r>
          </a:p>
          <a:p>
            <a:pPr lvl="1"/>
            <a:r>
              <a:rPr lang="en-US" dirty="0" smtClean="0"/>
              <a:t>A total of 9,000 active over the data collection period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3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</a:t>
            </a:r>
            <a:r>
              <a:rPr lang="en-US" dirty="0"/>
              <a:t>m</a:t>
            </a:r>
            <a:r>
              <a:rPr lang="en-US" dirty="0" smtClean="0"/>
              <a:t>easured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Sustained Download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Burst Download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Sustained Upload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Burst Upload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Web Browsing Download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UDP Latency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UDP Packet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Video Streaming Measure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VoIP 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DNS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DNS Failures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ICMP</a:t>
                      </a:r>
                      <a:r>
                        <a:rPr lang="en-US" baseline="0" dirty="0" smtClean="0"/>
                        <a:t> Latency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ICMP Packet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Latency Under Load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Bytes Downloaded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Bytes Uploaded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4045-52FE-7D47-AF98-35D41A24E3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5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373</TotalTime>
  <Words>1402</Words>
  <Application>Microsoft Macintosh PowerPoint</Application>
  <PresentationFormat>On-screen Show (4:3)</PresentationFormat>
  <Paragraphs>285</Paragraphs>
  <Slides>41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Clarity</vt:lpstr>
      <vt:lpstr>Worksheet</vt:lpstr>
      <vt:lpstr>Large-Scale Internet Measurements for data-driven public policy</vt:lpstr>
      <vt:lpstr>Overview</vt:lpstr>
      <vt:lpstr>Why measure?</vt:lpstr>
      <vt:lpstr>FCC measurement history</vt:lpstr>
      <vt:lpstr>The role of network measurements</vt:lpstr>
      <vt:lpstr>Principles</vt:lpstr>
      <vt:lpstr>Measurement architecture</vt:lpstr>
      <vt:lpstr>The MBA project - logistics</vt:lpstr>
      <vt:lpstr>What was measured</vt:lpstr>
      <vt:lpstr>What was released</vt:lpstr>
      <vt:lpstr>2011: Most ISPs deliver close to advertised during peak hours</vt:lpstr>
      <vt:lpstr>2012: You improve what you measure…</vt:lpstr>
      <vt:lpstr>Web page downloading</vt:lpstr>
      <vt:lpstr>The Internet is not a series of (fixed-width) tubes</vt:lpstr>
      <vt:lpstr>Broadband 2012</vt:lpstr>
      <vt:lpstr>Mobile performance</vt:lpstr>
      <vt:lpstr>What can’t we measure?</vt:lpstr>
      <vt:lpstr>LMAP proposed architecture</vt:lpstr>
      <vt:lpstr>Conclusion</vt:lpstr>
      <vt:lpstr>BACKUP</vt:lpstr>
      <vt:lpstr>FCC</vt:lpstr>
      <vt:lpstr>Process</vt:lpstr>
      <vt:lpstr>Performance varies</vt:lpstr>
      <vt:lpstr>2011: some don’t</vt:lpstr>
      <vt:lpstr>Burst speed increase</vt:lpstr>
      <vt:lpstr>Latency by technology</vt:lpstr>
      <vt:lpstr>Data usage</vt:lpstr>
      <vt:lpstr>Reliability</vt:lpstr>
      <vt:lpstr>Web page downloading: Canary in the Coal Mine?</vt:lpstr>
      <vt:lpstr>International comparison: fixed</vt:lpstr>
      <vt:lpstr>International comparison: mobile</vt:lpstr>
      <vt:lpstr>2012 Upload speeds</vt:lpstr>
      <vt:lpstr>2012 peak period actual vs. advertised</vt:lpstr>
      <vt:lpstr>Advertised vs. actual</vt:lpstr>
      <vt:lpstr>Burst download vs. sustained download</vt:lpstr>
      <vt:lpstr>Web page loading time</vt:lpstr>
      <vt:lpstr>Cumulative distribution of download speeds</vt:lpstr>
      <vt:lpstr>CDF of sustained download speed</vt:lpstr>
      <vt:lpstr>Throughput predictability</vt:lpstr>
      <vt:lpstr>Actual download speeds: 2011 vs. 2012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Large-Scale Internet Measurements for data-driven public policy</dc:title>
  <dc:creator>Henning Schulzrinne</dc:creator>
  <cp:lastModifiedBy>Henning Schulzrinne</cp:lastModifiedBy>
  <cp:revision>28</cp:revision>
  <dcterms:created xsi:type="dcterms:W3CDTF">2012-10-30T18:50:40Z</dcterms:created>
  <dcterms:modified xsi:type="dcterms:W3CDTF">2012-11-06T23:35:23Z</dcterms:modified>
</cp:coreProperties>
</file>