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5" r:id="rId7"/>
    <p:sldId id="266" r:id="rId8"/>
    <p:sldId id="267" r:id="rId9"/>
    <p:sldId id="268" r:id="rId10"/>
    <p:sldId id="269" r:id="rId11"/>
    <p:sldId id="264" r:id="rId12"/>
    <p:sldId id="262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150" d="100"/>
          <a:sy n="150" d="100"/>
        </p:scale>
        <p:origin x="-1192" y="-64"/>
      </p:cViewPr>
      <p:guideLst>
        <p:guide orient="horz" pos="2118"/>
        <p:guide pos="254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DCE973-44DE-2248-87AB-585FC8684F62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88BEB5-7F77-F84E-990A-E0E4C6FF90DD}">
      <dgm:prSet phldrT="[Text]"/>
      <dgm:spPr/>
      <dgm:t>
        <a:bodyPr/>
        <a:lstStyle/>
        <a:p>
          <a:r>
            <a:rPr lang="en-US" dirty="0" smtClean="0"/>
            <a:t>Non-interconnected VoIP</a:t>
          </a:r>
          <a:endParaRPr lang="en-US" dirty="0"/>
        </a:p>
      </dgm:t>
    </dgm:pt>
    <dgm:pt modelId="{9E0204CF-180A-874C-98D4-B66EC7A8562A}" type="parTrans" cxnId="{08214164-869A-C644-B024-530F36B6C064}">
      <dgm:prSet/>
      <dgm:spPr/>
      <dgm:t>
        <a:bodyPr/>
        <a:lstStyle/>
        <a:p>
          <a:endParaRPr lang="en-US"/>
        </a:p>
      </dgm:t>
    </dgm:pt>
    <dgm:pt modelId="{6E9B9442-F5B2-764C-A84E-1E712F8ACA03}" type="sibTrans" cxnId="{08214164-869A-C644-B024-530F36B6C064}">
      <dgm:prSet/>
      <dgm:spPr/>
      <dgm:t>
        <a:bodyPr/>
        <a:lstStyle/>
        <a:p>
          <a:endParaRPr lang="en-US"/>
        </a:p>
      </dgm:t>
    </dgm:pt>
    <dgm:pt modelId="{8961B302-8419-B141-8148-1BB8D6358394}">
      <dgm:prSet phldrT="[Text]"/>
      <dgm:spPr/>
      <dgm:t>
        <a:bodyPr/>
        <a:lstStyle/>
        <a:p>
          <a:r>
            <a:rPr lang="en-US" dirty="0" smtClean="0"/>
            <a:t>Not interconnected</a:t>
          </a:r>
          <a:endParaRPr lang="en-US" dirty="0"/>
        </a:p>
      </dgm:t>
    </dgm:pt>
    <dgm:pt modelId="{43F666D3-FFB8-214E-818B-10D304038E46}" type="parTrans" cxnId="{5CC560F1-98FB-DA45-8A84-2DACA544C79B}">
      <dgm:prSet/>
      <dgm:spPr/>
      <dgm:t>
        <a:bodyPr/>
        <a:lstStyle/>
        <a:p>
          <a:endParaRPr lang="en-US"/>
        </a:p>
      </dgm:t>
    </dgm:pt>
    <dgm:pt modelId="{3C16F167-E542-6244-B803-24197F732CA8}" type="sibTrans" cxnId="{5CC560F1-98FB-DA45-8A84-2DACA544C79B}">
      <dgm:prSet/>
      <dgm:spPr/>
      <dgm:t>
        <a:bodyPr/>
        <a:lstStyle/>
        <a:p>
          <a:endParaRPr lang="en-US"/>
        </a:p>
      </dgm:t>
    </dgm:pt>
    <dgm:pt modelId="{4B5502CA-D1EE-0649-B27A-F51562390160}">
      <dgm:prSet phldrT="[Text]"/>
      <dgm:spPr/>
      <dgm:t>
        <a:bodyPr/>
        <a:lstStyle/>
        <a:p>
          <a:r>
            <a:rPr lang="en-US" dirty="0" smtClean="0"/>
            <a:t>Interconnected VoIP</a:t>
          </a:r>
          <a:endParaRPr lang="en-US" dirty="0"/>
        </a:p>
      </dgm:t>
    </dgm:pt>
    <dgm:pt modelId="{E5DB8753-FC9E-B141-83D9-B031F920909F}" type="parTrans" cxnId="{51FDA23D-E7E3-0746-9C78-13E3E101D3C7}">
      <dgm:prSet/>
      <dgm:spPr/>
      <dgm:t>
        <a:bodyPr/>
        <a:lstStyle/>
        <a:p>
          <a:endParaRPr lang="en-US"/>
        </a:p>
      </dgm:t>
    </dgm:pt>
    <dgm:pt modelId="{A06470E6-721D-AE46-A78B-C2C1080A4B09}" type="sibTrans" cxnId="{51FDA23D-E7E3-0746-9C78-13E3E101D3C7}">
      <dgm:prSet/>
      <dgm:spPr/>
      <dgm:t>
        <a:bodyPr/>
        <a:lstStyle/>
        <a:p>
          <a:endParaRPr lang="en-US"/>
        </a:p>
      </dgm:t>
    </dgm:pt>
    <dgm:pt modelId="{0ABD990C-586A-8248-8EFE-41074B6E5A7C}">
      <dgm:prSet phldrT="[Text]"/>
      <dgm:spPr/>
      <dgm:t>
        <a:bodyPr/>
        <a:lstStyle/>
        <a:p>
          <a:r>
            <a:rPr lang="en-US" dirty="0" smtClean="0"/>
            <a:t>911</a:t>
          </a:r>
          <a:endParaRPr lang="en-US" dirty="0"/>
        </a:p>
      </dgm:t>
    </dgm:pt>
    <dgm:pt modelId="{94D6FF02-F4D4-A840-B296-BC46EA39098F}" type="parTrans" cxnId="{30CF666B-D13F-4244-91E1-D2BCDB18412C}">
      <dgm:prSet/>
      <dgm:spPr/>
      <dgm:t>
        <a:bodyPr/>
        <a:lstStyle/>
        <a:p>
          <a:endParaRPr lang="en-US"/>
        </a:p>
      </dgm:t>
    </dgm:pt>
    <dgm:pt modelId="{63B6602E-EB20-B646-BCEE-60CFC6C8E2F4}" type="sibTrans" cxnId="{30CF666B-D13F-4244-91E1-D2BCDB18412C}">
      <dgm:prSet/>
      <dgm:spPr/>
      <dgm:t>
        <a:bodyPr/>
        <a:lstStyle/>
        <a:p>
          <a:endParaRPr lang="en-US"/>
        </a:p>
      </dgm:t>
    </dgm:pt>
    <dgm:pt modelId="{7ACCE8C1-E1EB-AA4B-B92B-E3BDF19FA992}">
      <dgm:prSet phldrT="[Text]"/>
      <dgm:spPr/>
      <dgm:t>
        <a:bodyPr/>
        <a:lstStyle/>
        <a:p>
          <a:r>
            <a:rPr lang="en-US" dirty="0" smtClean="0"/>
            <a:t>CALEA</a:t>
          </a:r>
          <a:endParaRPr lang="en-US" dirty="0"/>
        </a:p>
      </dgm:t>
    </dgm:pt>
    <dgm:pt modelId="{58780A30-F29D-DF47-9BDB-1186D0FCB23E}" type="parTrans" cxnId="{5E98F975-208F-5045-B42D-83047CE098E3}">
      <dgm:prSet/>
      <dgm:spPr/>
      <dgm:t>
        <a:bodyPr/>
        <a:lstStyle/>
        <a:p>
          <a:endParaRPr lang="en-US"/>
        </a:p>
      </dgm:t>
    </dgm:pt>
    <dgm:pt modelId="{25616F8D-8D54-3247-9A6D-36FC249AD479}" type="sibTrans" cxnId="{5E98F975-208F-5045-B42D-83047CE098E3}">
      <dgm:prSet/>
      <dgm:spPr/>
      <dgm:t>
        <a:bodyPr/>
        <a:lstStyle/>
        <a:p>
          <a:endParaRPr lang="en-US"/>
        </a:p>
      </dgm:t>
    </dgm:pt>
    <dgm:pt modelId="{8464A49C-6AC0-FC40-AD94-40A5B7B4E01D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QoS</a:t>
          </a:r>
          <a:r>
            <a:rPr lang="en-US" dirty="0" smtClean="0"/>
            <a:t>-enabled VoIP</a:t>
          </a:r>
          <a:endParaRPr lang="en-US" dirty="0"/>
        </a:p>
      </dgm:t>
    </dgm:pt>
    <dgm:pt modelId="{12B9BA96-A150-4E4B-B647-F741E79AA8E4}" type="parTrans" cxnId="{80CFBD39-2898-DA4C-8909-0B3D62B2BB7A}">
      <dgm:prSet/>
      <dgm:spPr/>
      <dgm:t>
        <a:bodyPr/>
        <a:lstStyle/>
        <a:p>
          <a:endParaRPr lang="en-US"/>
        </a:p>
      </dgm:t>
    </dgm:pt>
    <dgm:pt modelId="{E7FBC314-7E90-0946-9FB8-C27475785808}" type="sibTrans" cxnId="{80CFBD39-2898-DA4C-8909-0B3D62B2BB7A}">
      <dgm:prSet/>
      <dgm:spPr/>
      <dgm:t>
        <a:bodyPr/>
        <a:lstStyle/>
        <a:p>
          <a:endParaRPr lang="en-US"/>
        </a:p>
      </dgm:t>
    </dgm:pt>
    <dgm:pt modelId="{453C054F-CB3F-684A-A034-8A2BF7D4EAE4}">
      <dgm:prSet phldrT="[Text]"/>
      <dgm:spPr/>
      <dgm:t>
        <a:bodyPr/>
        <a:lstStyle/>
        <a:p>
          <a:r>
            <a:rPr lang="en-US" dirty="0" smtClean="0"/>
            <a:t>“specialized service”</a:t>
          </a:r>
          <a:endParaRPr lang="en-US" dirty="0"/>
        </a:p>
      </dgm:t>
    </dgm:pt>
    <dgm:pt modelId="{5879C7B6-74F0-FF4A-84CC-9D2703FC8D28}" type="parTrans" cxnId="{FC8DAA72-6090-604A-B1AD-8EA314D64569}">
      <dgm:prSet/>
      <dgm:spPr/>
      <dgm:t>
        <a:bodyPr/>
        <a:lstStyle/>
        <a:p>
          <a:endParaRPr lang="en-US"/>
        </a:p>
      </dgm:t>
    </dgm:pt>
    <dgm:pt modelId="{FB5E100F-2FDE-D246-9604-8FE3B6EE6448}" type="sibTrans" cxnId="{FC8DAA72-6090-604A-B1AD-8EA314D64569}">
      <dgm:prSet/>
      <dgm:spPr/>
      <dgm:t>
        <a:bodyPr/>
        <a:lstStyle/>
        <a:p>
          <a:endParaRPr lang="en-US"/>
        </a:p>
      </dgm:t>
    </dgm:pt>
    <dgm:pt modelId="{1341FA0C-BA28-EE4C-9104-CDEA58BBB360}">
      <dgm:prSet phldrT="[Text]"/>
      <dgm:spPr/>
      <dgm:t>
        <a:bodyPr/>
        <a:lstStyle/>
        <a:p>
          <a:r>
            <a:rPr lang="en-US" dirty="0" smtClean="0"/>
            <a:t>e.g., MVPD service</a:t>
          </a:r>
          <a:endParaRPr lang="en-US" dirty="0"/>
        </a:p>
      </dgm:t>
    </dgm:pt>
    <dgm:pt modelId="{14725899-1D46-5647-9DC7-4D14F3910A36}" type="parTrans" cxnId="{56B8A7DA-C187-364A-A36F-8A97E093CCD9}">
      <dgm:prSet/>
      <dgm:spPr/>
      <dgm:t>
        <a:bodyPr/>
        <a:lstStyle/>
        <a:p>
          <a:endParaRPr lang="en-US"/>
        </a:p>
      </dgm:t>
    </dgm:pt>
    <dgm:pt modelId="{45BCB753-1258-0E48-8A65-0331007A59BB}" type="sibTrans" cxnId="{56B8A7DA-C187-364A-A36F-8A97E093CCD9}">
      <dgm:prSet/>
      <dgm:spPr/>
      <dgm:t>
        <a:bodyPr/>
        <a:lstStyle/>
        <a:p>
          <a:endParaRPr lang="en-US"/>
        </a:p>
      </dgm:t>
    </dgm:pt>
    <dgm:pt modelId="{7AD13024-16DD-5744-9AEB-7E74B48E0269}">
      <dgm:prSet phldrT="[Text]"/>
      <dgm:spPr/>
      <dgm:t>
        <a:bodyPr/>
        <a:lstStyle/>
        <a:p>
          <a:r>
            <a:rPr lang="en-US" dirty="0" smtClean="0"/>
            <a:t>USF</a:t>
          </a:r>
          <a:endParaRPr lang="en-US" dirty="0"/>
        </a:p>
      </dgm:t>
    </dgm:pt>
    <dgm:pt modelId="{58E579C3-9529-6742-A619-47F5C093F405}" type="parTrans" cxnId="{C33D335E-2D0B-DB43-833F-5230E3F47955}">
      <dgm:prSet/>
      <dgm:spPr/>
      <dgm:t>
        <a:bodyPr/>
        <a:lstStyle/>
        <a:p>
          <a:endParaRPr lang="en-US"/>
        </a:p>
      </dgm:t>
    </dgm:pt>
    <dgm:pt modelId="{ABC25F3E-EC8D-5E41-9C15-07EA3DACFE77}" type="sibTrans" cxnId="{C33D335E-2D0B-DB43-833F-5230E3F47955}">
      <dgm:prSet/>
      <dgm:spPr/>
      <dgm:t>
        <a:bodyPr/>
        <a:lstStyle/>
        <a:p>
          <a:endParaRPr lang="en-US"/>
        </a:p>
      </dgm:t>
    </dgm:pt>
    <dgm:pt modelId="{815C660D-DEFB-8649-9312-F220DE86A9D9}">
      <dgm:prSet phldrT="[Text]"/>
      <dgm:spPr/>
      <dgm:t>
        <a:bodyPr/>
        <a:lstStyle/>
        <a:p>
          <a:r>
            <a:rPr lang="en-US" dirty="0" smtClean="0"/>
            <a:t>Bidirectional connectivity to E.164 numbers</a:t>
          </a:r>
          <a:endParaRPr lang="en-US" dirty="0"/>
        </a:p>
      </dgm:t>
    </dgm:pt>
    <dgm:pt modelId="{E89987D9-8EE4-8147-BEBF-ABD52660D0D2}" type="parTrans" cxnId="{FD81F233-CD89-704E-8B6E-DDE636DD31A1}">
      <dgm:prSet/>
      <dgm:spPr/>
      <dgm:t>
        <a:bodyPr/>
        <a:lstStyle/>
        <a:p>
          <a:endParaRPr lang="en-US"/>
        </a:p>
      </dgm:t>
    </dgm:pt>
    <dgm:pt modelId="{983BBDA7-E134-314A-99FD-E599FB0AA24C}" type="sibTrans" cxnId="{FD81F233-CD89-704E-8B6E-DDE636DD31A1}">
      <dgm:prSet/>
      <dgm:spPr/>
      <dgm:t>
        <a:bodyPr/>
        <a:lstStyle/>
        <a:p>
          <a:endParaRPr lang="en-US"/>
        </a:p>
      </dgm:t>
    </dgm:pt>
    <dgm:pt modelId="{98E8B725-9DA9-4248-8245-F5DA29D203D4}">
      <dgm:prSet phldrT="[Text]"/>
      <dgm:spPr/>
      <dgm:t>
        <a:bodyPr/>
        <a:lstStyle/>
        <a:p>
          <a:r>
            <a:rPr lang="en-US" dirty="0" smtClean="0"/>
            <a:t>Facilities-based VoIP</a:t>
          </a:r>
          <a:endParaRPr lang="en-US" dirty="0"/>
        </a:p>
      </dgm:t>
    </dgm:pt>
    <dgm:pt modelId="{A8AB6F44-F65E-E142-8530-43FE9F587D5A}" type="parTrans" cxnId="{9AD35169-9DE5-3A48-8302-3743D7E0A254}">
      <dgm:prSet/>
      <dgm:spPr/>
      <dgm:t>
        <a:bodyPr/>
        <a:lstStyle/>
        <a:p>
          <a:endParaRPr lang="en-US"/>
        </a:p>
      </dgm:t>
    </dgm:pt>
    <dgm:pt modelId="{694910EF-6808-234B-8FF6-384DC2D6D3FD}" type="sibTrans" cxnId="{9AD35169-9DE5-3A48-8302-3743D7E0A254}">
      <dgm:prSet/>
      <dgm:spPr/>
      <dgm:t>
        <a:bodyPr/>
        <a:lstStyle/>
        <a:p>
          <a:endParaRPr lang="en-US"/>
        </a:p>
      </dgm:t>
    </dgm:pt>
    <dgm:pt modelId="{A0DAEDEE-0759-9A47-A609-F23628C079F7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[technical possibility]</a:t>
          </a:r>
          <a:endParaRPr lang="en-US" dirty="0"/>
        </a:p>
      </dgm:t>
    </dgm:pt>
    <dgm:pt modelId="{7169C482-8D09-BA4A-8B9F-3EB8A1AF89E6}" type="parTrans" cxnId="{C66428BD-D602-CC4A-93A5-8EF4A032B119}">
      <dgm:prSet/>
      <dgm:spPr/>
      <dgm:t>
        <a:bodyPr/>
        <a:lstStyle/>
        <a:p>
          <a:endParaRPr lang="en-US"/>
        </a:p>
      </dgm:t>
    </dgm:pt>
    <dgm:pt modelId="{E91A7532-E69C-D449-B532-B5B4FBBE944E}" type="sibTrans" cxnId="{C66428BD-D602-CC4A-93A5-8EF4A032B119}">
      <dgm:prSet/>
      <dgm:spPr/>
      <dgm:t>
        <a:bodyPr/>
        <a:lstStyle/>
        <a:p>
          <a:endParaRPr lang="en-US"/>
        </a:p>
      </dgm:t>
    </dgm:pt>
    <dgm:pt modelId="{9148ED73-EC75-564B-BD92-483D605B6089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i="1" dirty="0" err="1" smtClean="0"/>
            <a:t>QoS</a:t>
          </a:r>
          <a:r>
            <a:rPr lang="en-US" i="1" dirty="0" smtClean="0"/>
            <a:t> as commercial service</a:t>
          </a:r>
          <a:endParaRPr lang="en-US" i="1" dirty="0"/>
        </a:p>
      </dgm:t>
    </dgm:pt>
    <dgm:pt modelId="{EBEEFF33-C83D-B04E-80C8-368A74C0B5EE}" type="parTrans" cxnId="{E03F9EB1-3189-5E44-AA35-74B7289F59C0}">
      <dgm:prSet/>
      <dgm:spPr/>
      <dgm:t>
        <a:bodyPr/>
        <a:lstStyle/>
        <a:p>
          <a:endParaRPr lang="en-US"/>
        </a:p>
      </dgm:t>
    </dgm:pt>
    <dgm:pt modelId="{216AA99E-8261-5F4C-81A3-15C2A65712EC}" type="sibTrans" cxnId="{E03F9EB1-3189-5E44-AA35-74B7289F59C0}">
      <dgm:prSet/>
      <dgm:spPr/>
      <dgm:t>
        <a:bodyPr/>
        <a:lstStyle/>
        <a:p>
          <a:endParaRPr lang="en-US"/>
        </a:p>
      </dgm:t>
    </dgm:pt>
    <dgm:pt modelId="{8182ECE0-8470-7644-951D-2E4155E8156B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Can reach any telephone number</a:t>
          </a:r>
          <a:endParaRPr lang="en-US" dirty="0"/>
        </a:p>
      </dgm:t>
    </dgm:pt>
    <dgm:pt modelId="{2FB37E18-752F-EA47-BBA5-E94AE85B4971}" type="parTrans" cxnId="{A91624BC-8B31-B04A-AAAC-C19CA3447291}">
      <dgm:prSet/>
      <dgm:spPr/>
      <dgm:t>
        <a:bodyPr/>
        <a:lstStyle/>
        <a:p>
          <a:endParaRPr lang="en-US"/>
        </a:p>
      </dgm:t>
    </dgm:pt>
    <dgm:pt modelId="{CCF33213-9D74-9747-B7D5-F27B2CAF9CF5}" type="sibTrans" cxnId="{A91624BC-8B31-B04A-AAAC-C19CA3447291}">
      <dgm:prSet/>
      <dgm:spPr/>
      <dgm:t>
        <a:bodyPr/>
        <a:lstStyle/>
        <a:p>
          <a:endParaRPr lang="en-US"/>
        </a:p>
      </dgm:t>
    </dgm:pt>
    <dgm:pt modelId="{9858E729-F09A-F244-86EA-55CB62277D4D}">
      <dgm:prSet phldrT="[Text]"/>
      <dgm:spPr/>
      <dgm:t>
        <a:bodyPr/>
        <a:lstStyle/>
        <a:p>
          <a:r>
            <a:rPr lang="en-US" dirty="0" smtClean="0"/>
            <a:t>often, logical, not physical separation (“service flow”)</a:t>
          </a:r>
          <a:endParaRPr lang="en-US" dirty="0"/>
        </a:p>
      </dgm:t>
    </dgm:pt>
    <dgm:pt modelId="{33FAD738-08CD-DF4C-8AAA-861B7BEE2971}" type="parTrans" cxnId="{DA76D508-3645-C34E-9BDF-0CAFD479CAA4}">
      <dgm:prSet/>
      <dgm:spPr/>
      <dgm:t>
        <a:bodyPr/>
        <a:lstStyle/>
        <a:p>
          <a:endParaRPr lang="en-US"/>
        </a:p>
      </dgm:t>
    </dgm:pt>
    <dgm:pt modelId="{AE3FB89E-6278-1A42-A9DB-EA0E8B71C21D}" type="sibTrans" cxnId="{DA76D508-3645-C34E-9BDF-0CAFD479CAA4}">
      <dgm:prSet/>
      <dgm:spPr/>
      <dgm:t>
        <a:bodyPr/>
        <a:lstStyle/>
        <a:p>
          <a:endParaRPr lang="en-US"/>
        </a:p>
      </dgm:t>
    </dgm:pt>
    <dgm:pt modelId="{C5301FF6-EBAA-B644-8E8B-5704D81E2F93}">
      <dgm:prSet phldrT="[Text]"/>
      <dgm:spPr/>
      <dgm:t>
        <a:bodyPr/>
        <a:lstStyle/>
        <a:p>
          <a:r>
            <a:rPr lang="en-US" dirty="0" smtClean="0"/>
            <a:t>Video relay service</a:t>
          </a:r>
          <a:endParaRPr lang="en-US" dirty="0"/>
        </a:p>
      </dgm:t>
    </dgm:pt>
    <dgm:pt modelId="{FED77791-9592-2140-B9BD-1D336C564ECB}" type="parTrans" cxnId="{2F2B7CE9-09EC-7B4F-9ECC-5680E7927726}">
      <dgm:prSet/>
      <dgm:spPr/>
      <dgm:t>
        <a:bodyPr/>
        <a:lstStyle/>
        <a:p>
          <a:endParaRPr lang="en-US"/>
        </a:p>
      </dgm:t>
    </dgm:pt>
    <dgm:pt modelId="{B9E6D452-2E22-E945-A924-FB07F74F6A56}" type="sibTrans" cxnId="{2F2B7CE9-09EC-7B4F-9ECC-5680E7927726}">
      <dgm:prSet/>
      <dgm:spPr/>
      <dgm:t>
        <a:bodyPr/>
        <a:lstStyle/>
        <a:p>
          <a:endParaRPr lang="en-US"/>
        </a:p>
      </dgm:t>
    </dgm:pt>
    <dgm:pt modelId="{1FD5B43B-E4BF-A841-BAC5-BE0A33F378C0}">
      <dgm:prSet phldrT="[Text]"/>
      <dgm:spPr/>
      <dgm:t>
        <a:bodyPr/>
        <a:lstStyle/>
        <a:p>
          <a:r>
            <a:rPr lang="en-US" dirty="0" smtClean="0"/>
            <a:t>Multimedia for Deaf &amp; </a:t>
          </a:r>
          <a:r>
            <a:rPr lang="en-US" dirty="0" err="1" smtClean="0"/>
            <a:t>HoH</a:t>
          </a:r>
          <a:endParaRPr lang="en-US" dirty="0"/>
        </a:p>
      </dgm:t>
    </dgm:pt>
    <dgm:pt modelId="{EA7CB370-2F4F-934E-890A-E61252E82B7D}" type="parTrans" cxnId="{2ED091E2-8A01-6040-B2C1-A80567CB056C}">
      <dgm:prSet/>
      <dgm:spPr/>
      <dgm:t>
        <a:bodyPr/>
        <a:lstStyle/>
        <a:p>
          <a:endParaRPr lang="en-US"/>
        </a:p>
      </dgm:t>
    </dgm:pt>
    <dgm:pt modelId="{1B4007B7-AA9E-624A-AB74-376CA59D65D2}" type="sibTrans" cxnId="{2ED091E2-8A01-6040-B2C1-A80567CB056C}">
      <dgm:prSet/>
      <dgm:spPr/>
      <dgm:t>
        <a:bodyPr/>
        <a:lstStyle/>
        <a:p>
          <a:endParaRPr lang="en-US"/>
        </a:p>
      </dgm:t>
    </dgm:pt>
    <dgm:pt modelId="{3B02480C-68B7-1346-848F-228BA49AFD8C}">
      <dgm:prSet phldrT="[Text]"/>
      <dgm:spPr/>
      <dgm:t>
        <a:bodyPr/>
        <a:lstStyle/>
        <a:p>
          <a:r>
            <a:rPr lang="en-US" dirty="0" smtClean="0"/>
            <a:t>Can reach any E.164 number via relay</a:t>
          </a:r>
          <a:endParaRPr lang="en-US" dirty="0"/>
        </a:p>
      </dgm:t>
    </dgm:pt>
    <dgm:pt modelId="{11A40D69-E9A2-B540-9D6F-73A1DD414B65}" type="parTrans" cxnId="{920EC186-E126-A24B-85B8-B25D6DC7ED1B}">
      <dgm:prSet/>
      <dgm:spPr/>
      <dgm:t>
        <a:bodyPr/>
        <a:lstStyle/>
        <a:p>
          <a:endParaRPr lang="en-US"/>
        </a:p>
      </dgm:t>
    </dgm:pt>
    <dgm:pt modelId="{023B41BB-B940-C749-B668-AAB868603732}" type="sibTrans" cxnId="{920EC186-E126-A24B-85B8-B25D6DC7ED1B}">
      <dgm:prSet/>
      <dgm:spPr/>
      <dgm:t>
        <a:bodyPr/>
        <a:lstStyle/>
        <a:p>
          <a:endParaRPr lang="en-US"/>
        </a:p>
      </dgm:t>
    </dgm:pt>
    <dgm:pt modelId="{1C409115-7EE6-BD48-9A08-A856E68BE8DF}">
      <dgm:prSet phldrT="[Text]"/>
      <dgm:spPr/>
      <dgm:t>
        <a:bodyPr/>
        <a:lstStyle/>
        <a:p>
          <a:r>
            <a:rPr lang="en-US" dirty="0" smtClean="0"/>
            <a:t>Traditional Analog/TDM POTS</a:t>
          </a:r>
          <a:endParaRPr lang="en-US" dirty="0"/>
        </a:p>
      </dgm:t>
    </dgm:pt>
    <dgm:pt modelId="{DF2F6D29-66A7-0049-8A06-06E4D38CB094}" type="parTrans" cxnId="{22183D25-B7CE-F243-8815-45B3E098D20C}">
      <dgm:prSet/>
      <dgm:spPr/>
      <dgm:t>
        <a:bodyPr/>
        <a:lstStyle/>
        <a:p>
          <a:endParaRPr lang="en-US"/>
        </a:p>
      </dgm:t>
    </dgm:pt>
    <dgm:pt modelId="{B97428BE-3F6C-5F4E-A1B0-E31933DDB573}" type="sibTrans" cxnId="{22183D25-B7CE-F243-8815-45B3E098D20C}">
      <dgm:prSet/>
      <dgm:spPr/>
      <dgm:t>
        <a:bodyPr/>
        <a:lstStyle/>
        <a:p>
          <a:endParaRPr lang="en-US"/>
        </a:p>
      </dgm:t>
    </dgm:pt>
    <dgm:pt modelId="{26E5032E-CE45-834F-A3FA-7C90BE169546}">
      <dgm:prSet phldrT="[Text]"/>
      <dgm:spPr/>
      <dgm:t>
        <a:bodyPr/>
        <a:lstStyle/>
        <a:p>
          <a:r>
            <a:rPr lang="en-US" dirty="0" smtClean="0"/>
            <a:t>needs no explanation</a:t>
          </a:r>
          <a:endParaRPr lang="en-US" dirty="0"/>
        </a:p>
      </dgm:t>
    </dgm:pt>
    <dgm:pt modelId="{28898E99-00DA-3B4A-B1D4-336C2B927B1B}" type="parTrans" cxnId="{8A9E7FE5-761E-5C44-A941-CC228D68965B}">
      <dgm:prSet/>
      <dgm:spPr/>
      <dgm:t>
        <a:bodyPr/>
        <a:lstStyle/>
        <a:p>
          <a:endParaRPr lang="en-US"/>
        </a:p>
      </dgm:t>
    </dgm:pt>
    <dgm:pt modelId="{87CEAE82-8AEB-A348-9CED-B0A4B29B2747}" type="sibTrans" cxnId="{8A9E7FE5-761E-5C44-A941-CC228D68965B}">
      <dgm:prSet/>
      <dgm:spPr/>
      <dgm:t>
        <a:bodyPr/>
        <a:lstStyle/>
        <a:p>
          <a:endParaRPr lang="en-US"/>
        </a:p>
      </dgm:t>
    </dgm:pt>
    <dgm:pt modelId="{331D8CAA-DD39-484D-B025-894A768084D5}" type="pres">
      <dgm:prSet presAssocID="{36DCE973-44DE-2248-87AB-585FC8684F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659871-90D8-A142-A7F6-9020DCD46D5D}" type="pres">
      <dgm:prSet presAssocID="{6988BEB5-7F77-F84E-990A-E0E4C6FF90DD}" presName="composite" presStyleCnt="0"/>
      <dgm:spPr/>
    </dgm:pt>
    <dgm:pt modelId="{F462B9E7-59C6-BA45-BA9A-D95917730A2E}" type="pres">
      <dgm:prSet presAssocID="{6988BEB5-7F77-F84E-990A-E0E4C6FF90DD}" presName="parTx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5D8022-CF49-0F4C-9705-5860ACA92AFA}" type="pres">
      <dgm:prSet presAssocID="{6988BEB5-7F77-F84E-990A-E0E4C6FF90DD}" presName="desTx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C0D849-F770-504D-969F-B8522D50305E}" type="pres">
      <dgm:prSet presAssocID="{6E9B9442-F5B2-764C-A84E-1E712F8ACA03}" presName="space" presStyleCnt="0"/>
      <dgm:spPr/>
    </dgm:pt>
    <dgm:pt modelId="{C3374EFF-CB3D-5D4A-8741-75B7B703DB78}" type="pres">
      <dgm:prSet presAssocID="{4B5502CA-D1EE-0649-B27A-F51562390160}" presName="composite" presStyleCnt="0"/>
      <dgm:spPr/>
    </dgm:pt>
    <dgm:pt modelId="{C698D388-88A7-1940-8743-384222B4A476}" type="pres">
      <dgm:prSet presAssocID="{4B5502CA-D1EE-0649-B27A-F51562390160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4E4E06-E195-1A4D-8F89-A08AA8BB6FAD}" type="pres">
      <dgm:prSet presAssocID="{4B5502CA-D1EE-0649-B27A-F51562390160}" presName="desTx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96400-D0F3-3C49-8462-2AF397770EFD}" type="pres">
      <dgm:prSet presAssocID="{A06470E6-721D-AE46-A78B-C2C1080A4B09}" presName="space" presStyleCnt="0"/>
      <dgm:spPr/>
    </dgm:pt>
    <dgm:pt modelId="{67C263BF-942B-E940-8826-BBE5DAD0AEF5}" type="pres">
      <dgm:prSet presAssocID="{C5301FF6-EBAA-B644-8E8B-5704D81E2F93}" presName="composite" presStyleCnt="0"/>
      <dgm:spPr/>
    </dgm:pt>
    <dgm:pt modelId="{4A7C15EC-A529-A44A-B0AE-89774B188798}" type="pres">
      <dgm:prSet presAssocID="{C5301FF6-EBAA-B644-8E8B-5704D81E2F93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73241-E3D9-2E46-A418-56B7A04E788D}" type="pres">
      <dgm:prSet presAssocID="{C5301FF6-EBAA-B644-8E8B-5704D81E2F93}" presName="desTx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2F641-0E2D-0A47-B17E-37D1CFA6DE75}" type="pres">
      <dgm:prSet presAssocID="{B9E6D452-2E22-E945-A924-FB07F74F6A56}" presName="space" presStyleCnt="0"/>
      <dgm:spPr/>
    </dgm:pt>
    <dgm:pt modelId="{D9E466A4-2723-364E-8400-15E7063888E1}" type="pres">
      <dgm:prSet presAssocID="{8464A49C-6AC0-FC40-AD94-40A5B7B4E01D}" presName="composite" presStyleCnt="0"/>
      <dgm:spPr/>
    </dgm:pt>
    <dgm:pt modelId="{A1627352-2414-6340-8A31-2D18694A1611}" type="pres">
      <dgm:prSet presAssocID="{8464A49C-6AC0-FC40-AD94-40A5B7B4E01D}" presName="parTx" presStyleLbl="alignNode1" presStyleIdx="3" presStyleCnt="6" custScaleY="1110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42F06C-2E13-AD4A-9E06-A872EDE2195C}" type="pres">
      <dgm:prSet presAssocID="{8464A49C-6AC0-FC40-AD94-40A5B7B4E01D}" presName="desTx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B72564-EE05-2B44-A367-DD9079B1E90A}" type="pres">
      <dgm:prSet presAssocID="{E7FBC314-7E90-0946-9FB8-C27475785808}" presName="space" presStyleCnt="0"/>
      <dgm:spPr/>
    </dgm:pt>
    <dgm:pt modelId="{0373EB74-B73A-7C47-B112-924C7160342B}" type="pres">
      <dgm:prSet presAssocID="{98E8B725-9DA9-4248-8245-F5DA29D203D4}" presName="composite" presStyleCnt="0"/>
      <dgm:spPr/>
    </dgm:pt>
    <dgm:pt modelId="{2ECF4827-0454-2349-B139-807651A14C0E}" type="pres">
      <dgm:prSet presAssocID="{98E8B725-9DA9-4248-8245-F5DA29D203D4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FDF242-C015-ED4E-B3DC-74D048AFC521}" type="pres">
      <dgm:prSet presAssocID="{98E8B725-9DA9-4248-8245-F5DA29D203D4}" presName="desTx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F9009D-C067-6749-AB4C-4996AAB0FDB9}" type="pres">
      <dgm:prSet presAssocID="{694910EF-6808-234B-8FF6-384DC2D6D3FD}" presName="space" presStyleCnt="0"/>
      <dgm:spPr/>
    </dgm:pt>
    <dgm:pt modelId="{4345021E-E658-B14F-B635-9BC148DA068F}" type="pres">
      <dgm:prSet presAssocID="{1C409115-7EE6-BD48-9A08-A856E68BE8DF}" presName="composite" presStyleCnt="0"/>
      <dgm:spPr/>
    </dgm:pt>
    <dgm:pt modelId="{4ED0174B-3BE2-E44F-A467-8CBE0F42B019}" type="pres">
      <dgm:prSet presAssocID="{1C409115-7EE6-BD48-9A08-A856E68BE8DF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F36AFB-F8BA-9440-9000-97294C4AC53C}" type="pres">
      <dgm:prSet presAssocID="{1C409115-7EE6-BD48-9A08-A856E68BE8DF}" presName="desTx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D091E2-8A01-6040-B2C1-A80567CB056C}" srcId="{C5301FF6-EBAA-B644-8E8B-5704D81E2F93}" destId="{1FD5B43B-E4BF-A841-BAC5-BE0A33F378C0}" srcOrd="0" destOrd="0" parTransId="{EA7CB370-2F4F-934E-890A-E61252E82B7D}" sibTransId="{1B4007B7-AA9E-624A-AB74-376CA59D65D2}"/>
    <dgm:cxn modelId="{69901544-67A5-EE41-893E-9937E4239821}" type="presOf" srcId="{C5301FF6-EBAA-B644-8E8B-5704D81E2F93}" destId="{4A7C15EC-A529-A44A-B0AE-89774B188798}" srcOrd="0" destOrd="0" presId="urn:microsoft.com/office/officeart/2005/8/layout/hList1"/>
    <dgm:cxn modelId="{7316C6FD-7BA0-1E4A-8E92-0302E05F5EB5}" type="presOf" srcId="{1FD5B43B-E4BF-A841-BAC5-BE0A33F378C0}" destId="{3B173241-E3D9-2E46-A418-56B7A04E788D}" srcOrd="0" destOrd="0" presId="urn:microsoft.com/office/officeart/2005/8/layout/hList1"/>
    <dgm:cxn modelId="{A91624BC-8B31-B04A-AAAC-C19CA3447291}" srcId="{8464A49C-6AC0-FC40-AD94-40A5B7B4E01D}" destId="{8182ECE0-8470-7644-951D-2E4155E8156B}" srcOrd="1" destOrd="0" parTransId="{2FB37E18-752F-EA47-BBA5-E94AE85B4971}" sibTransId="{CCF33213-9D74-9747-B7D5-F27B2CAF9CF5}"/>
    <dgm:cxn modelId="{2F2B7CE9-09EC-7B4F-9ECC-5680E7927726}" srcId="{36DCE973-44DE-2248-87AB-585FC8684F62}" destId="{C5301FF6-EBAA-B644-8E8B-5704D81E2F93}" srcOrd="2" destOrd="0" parTransId="{FED77791-9592-2140-B9BD-1D336C564ECB}" sibTransId="{B9E6D452-2E22-E945-A924-FB07F74F6A56}"/>
    <dgm:cxn modelId="{E342E0BF-7505-3F42-827B-FAC4E4DE71CE}" type="presOf" srcId="{8464A49C-6AC0-FC40-AD94-40A5B7B4E01D}" destId="{A1627352-2414-6340-8A31-2D18694A1611}" srcOrd="0" destOrd="0" presId="urn:microsoft.com/office/officeart/2005/8/layout/hList1"/>
    <dgm:cxn modelId="{FD81F233-CD89-704E-8B6E-DDE636DD31A1}" srcId="{4B5502CA-D1EE-0649-B27A-F51562390160}" destId="{815C660D-DEFB-8649-9312-F220DE86A9D9}" srcOrd="0" destOrd="0" parTransId="{E89987D9-8EE4-8147-BEBF-ABD52660D0D2}" sibTransId="{983BBDA7-E134-314A-99FD-E599FB0AA24C}"/>
    <dgm:cxn modelId="{B8108FB6-B73D-4A41-990A-6946BE369FBB}" type="presOf" srcId="{7AD13024-16DD-5744-9AEB-7E74B48E0269}" destId="{774E4E06-E195-1A4D-8F89-A08AA8BB6FAD}" srcOrd="0" destOrd="3" presId="urn:microsoft.com/office/officeart/2005/8/layout/hList1"/>
    <dgm:cxn modelId="{F2EEA87B-81B1-044E-805A-77B84B3F08A4}" type="presOf" srcId="{36DCE973-44DE-2248-87AB-585FC8684F62}" destId="{331D8CAA-DD39-484D-B025-894A768084D5}" srcOrd="0" destOrd="0" presId="urn:microsoft.com/office/officeart/2005/8/layout/hList1"/>
    <dgm:cxn modelId="{D460B7AE-B401-6142-9654-0CE8DD87AF93}" type="presOf" srcId="{26E5032E-CE45-834F-A3FA-7C90BE169546}" destId="{0AF36AFB-F8BA-9440-9000-97294C4AC53C}" srcOrd="0" destOrd="0" presId="urn:microsoft.com/office/officeart/2005/8/layout/hList1"/>
    <dgm:cxn modelId="{758483AC-F9FC-7F4B-B63F-EFD08EE62869}" type="presOf" srcId="{A0DAEDEE-0759-9A47-A609-F23628C079F7}" destId="{B142F06C-2E13-AD4A-9E06-A872EDE2195C}" srcOrd="0" destOrd="0" presId="urn:microsoft.com/office/officeart/2005/8/layout/hList1"/>
    <dgm:cxn modelId="{5E98F975-208F-5045-B42D-83047CE098E3}" srcId="{4B5502CA-D1EE-0649-B27A-F51562390160}" destId="{7ACCE8C1-E1EB-AA4B-B92B-E3BDF19FA992}" srcOrd="2" destOrd="0" parTransId="{58780A30-F29D-DF47-9BDB-1186D0FCB23E}" sibTransId="{25616F8D-8D54-3247-9A6D-36FC249AD479}"/>
    <dgm:cxn modelId="{8F84AE0B-82EC-0347-A4D0-0697EE468B94}" type="presOf" srcId="{1341FA0C-BA28-EE4C-9104-CDEA58BBB360}" destId="{4FFDF242-C015-ED4E-B3DC-74D048AFC521}" srcOrd="0" destOrd="2" presId="urn:microsoft.com/office/officeart/2005/8/layout/hList1"/>
    <dgm:cxn modelId="{30CF666B-D13F-4244-91E1-D2BCDB18412C}" srcId="{4B5502CA-D1EE-0649-B27A-F51562390160}" destId="{0ABD990C-586A-8248-8EFE-41074B6E5A7C}" srcOrd="1" destOrd="0" parTransId="{94D6FF02-F4D4-A840-B296-BC46EA39098F}" sibTransId="{63B6602E-EB20-B646-BCEE-60CFC6C8E2F4}"/>
    <dgm:cxn modelId="{56B8A7DA-C187-364A-A36F-8A97E093CCD9}" srcId="{98E8B725-9DA9-4248-8245-F5DA29D203D4}" destId="{1341FA0C-BA28-EE4C-9104-CDEA58BBB360}" srcOrd="2" destOrd="0" parTransId="{14725899-1D46-5647-9DC7-4D14F3910A36}" sibTransId="{45BCB753-1258-0E48-8A65-0331007A59BB}"/>
    <dgm:cxn modelId="{1F7F81F4-6C01-964A-94C0-15BF3F1B64C6}" type="presOf" srcId="{0ABD990C-586A-8248-8EFE-41074B6E5A7C}" destId="{774E4E06-E195-1A4D-8F89-A08AA8BB6FAD}" srcOrd="0" destOrd="1" presId="urn:microsoft.com/office/officeart/2005/8/layout/hList1"/>
    <dgm:cxn modelId="{E03F9EB1-3189-5E44-AA35-74B7289F59C0}" srcId="{8464A49C-6AC0-FC40-AD94-40A5B7B4E01D}" destId="{9148ED73-EC75-564B-BD92-483D605B6089}" srcOrd="2" destOrd="0" parTransId="{EBEEFF33-C83D-B04E-80C8-368A74C0B5EE}" sibTransId="{216AA99E-8261-5F4C-81A3-15C2A65712EC}"/>
    <dgm:cxn modelId="{51FDA23D-E7E3-0746-9C78-13E3E101D3C7}" srcId="{36DCE973-44DE-2248-87AB-585FC8684F62}" destId="{4B5502CA-D1EE-0649-B27A-F51562390160}" srcOrd="1" destOrd="0" parTransId="{E5DB8753-FC9E-B141-83D9-B031F920909F}" sibTransId="{A06470E6-721D-AE46-A78B-C2C1080A4B09}"/>
    <dgm:cxn modelId="{766A5D61-F660-B443-9D41-17D70D7FA29B}" type="presOf" srcId="{9858E729-F09A-F244-86EA-55CB62277D4D}" destId="{4FFDF242-C015-ED4E-B3DC-74D048AFC521}" srcOrd="0" destOrd="1" presId="urn:microsoft.com/office/officeart/2005/8/layout/hList1"/>
    <dgm:cxn modelId="{5A87DBC9-6D3C-074F-A519-95275B92E4E1}" type="presOf" srcId="{4B5502CA-D1EE-0649-B27A-F51562390160}" destId="{C698D388-88A7-1940-8743-384222B4A476}" srcOrd="0" destOrd="0" presId="urn:microsoft.com/office/officeart/2005/8/layout/hList1"/>
    <dgm:cxn modelId="{C66428BD-D602-CC4A-93A5-8EF4A032B119}" srcId="{8464A49C-6AC0-FC40-AD94-40A5B7B4E01D}" destId="{A0DAEDEE-0759-9A47-A609-F23628C079F7}" srcOrd="0" destOrd="0" parTransId="{7169C482-8D09-BA4A-8B9F-3EB8A1AF89E6}" sibTransId="{E91A7532-E69C-D449-B532-B5B4FBBE944E}"/>
    <dgm:cxn modelId="{5CC560F1-98FB-DA45-8A84-2DACA544C79B}" srcId="{6988BEB5-7F77-F84E-990A-E0E4C6FF90DD}" destId="{8961B302-8419-B141-8148-1BB8D6358394}" srcOrd="0" destOrd="0" parTransId="{43F666D3-FFB8-214E-818B-10D304038E46}" sibTransId="{3C16F167-E542-6244-B803-24197F732CA8}"/>
    <dgm:cxn modelId="{93507732-E5C0-B743-9068-7AC7BAF875D8}" type="presOf" srcId="{8182ECE0-8470-7644-951D-2E4155E8156B}" destId="{B142F06C-2E13-AD4A-9E06-A872EDE2195C}" srcOrd="0" destOrd="1" presId="urn:microsoft.com/office/officeart/2005/8/layout/hList1"/>
    <dgm:cxn modelId="{8A9E7FE5-761E-5C44-A941-CC228D68965B}" srcId="{1C409115-7EE6-BD48-9A08-A856E68BE8DF}" destId="{26E5032E-CE45-834F-A3FA-7C90BE169546}" srcOrd="0" destOrd="0" parTransId="{28898E99-00DA-3B4A-B1D4-336C2B927B1B}" sibTransId="{87CEAE82-8AEB-A348-9CED-B0A4B29B2747}"/>
    <dgm:cxn modelId="{9AD35169-9DE5-3A48-8302-3743D7E0A254}" srcId="{36DCE973-44DE-2248-87AB-585FC8684F62}" destId="{98E8B725-9DA9-4248-8245-F5DA29D203D4}" srcOrd="4" destOrd="0" parTransId="{A8AB6F44-F65E-E142-8530-43FE9F587D5A}" sibTransId="{694910EF-6808-234B-8FF6-384DC2D6D3FD}"/>
    <dgm:cxn modelId="{FD177964-5C8D-EA4A-894B-9F274B4598AE}" type="presOf" srcId="{453C054F-CB3F-684A-A034-8A2BF7D4EAE4}" destId="{4FFDF242-C015-ED4E-B3DC-74D048AFC521}" srcOrd="0" destOrd="0" presId="urn:microsoft.com/office/officeart/2005/8/layout/hList1"/>
    <dgm:cxn modelId="{DA76D508-3645-C34E-9BDF-0CAFD479CAA4}" srcId="{98E8B725-9DA9-4248-8245-F5DA29D203D4}" destId="{9858E729-F09A-F244-86EA-55CB62277D4D}" srcOrd="1" destOrd="0" parTransId="{33FAD738-08CD-DF4C-8AAA-861B7BEE2971}" sibTransId="{AE3FB89E-6278-1A42-A9DB-EA0E8B71C21D}"/>
    <dgm:cxn modelId="{98ACFB07-BBFF-2C41-BAEE-61381DE4946E}" type="presOf" srcId="{6988BEB5-7F77-F84E-990A-E0E4C6FF90DD}" destId="{F462B9E7-59C6-BA45-BA9A-D95917730A2E}" srcOrd="0" destOrd="0" presId="urn:microsoft.com/office/officeart/2005/8/layout/hList1"/>
    <dgm:cxn modelId="{2EA5A345-8A0E-3743-9F1B-97D0754AAAED}" type="presOf" srcId="{815C660D-DEFB-8649-9312-F220DE86A9D9}" destId="{774E4E06-E195-1A4D-8F89-A08AA8BB6FAD}" srcOrd="0" destOrd="0" presId="urn:microsoft.com/office/officeart/2005/8/layout/hList1"/>
    <dgm:cxn modelId="{C33D335E-2D0B-DB43-833F-5230E3F47955}" srcId="{4B5502CA-D1EE-0649-B27A-F51562390160}" destId="{7AD13024-16DD-5744-9AEB-7E74B48E0269}" srcOrd="3" destOrd="0" parTransId="{58E579C3-9529-6742-A619-47F5C093F405}" sibTransId="{ABC25F3E-EC8D-5E41-9C15-07EA3DACFE77}"/>
    <dgm:cxn modelId="{53690546-0ACB-554C-841B-AD01A76BEC88}" type="presOf" srcId="{8961B302-8419-B141-8148-1BB8D6358394}" destId="{125D8022-CF49-0F4C-9705-5860ACA92AFA}" srcOrd="0" destOrd="0" presId="urn:microsoft.com/office/officeart/2005/8/layout/hList1"/>
    <dgm:cxn modelId="{08214164-869A-C644-B024-530F36B6C064}" srcId="{36DCE973-44DE-2248-87AB-585FC8684F62}" destId="{6988BEB5-7F77-F84E-990A-E0E4C6FF90DD}" srcOrd="0" destOrd="0" parTransId="{9E0204CF-180A-874C-98D4-B66EC7A8562A}" sibTransId="{6E9B9442-F5B2-764C-A84E-1E712F8ACA03}"/>
    <dgm:cxn modelId="{AD92E416-1B53-0649-9982-5714F8045273}" type="presOf" srcId="{7ACCE8C1-E1EB-AA4B-B92B-E3BDF19FA992}" destId="{774E4E06-E195-1A4D-8F89-A08AA8BB6FAD}" srcOrd="0" destOrd="2" presId="urn:microsoft.com/office/officeart/2005/8/layout/hList1"/>
    <dgm:cxn modelId="{B75B8F7F-F732-D442-AD4D-17540EA234FA}" type="presOf" srcId="{9148ED73-EC75-564B-BD92-483D605B6089}" destId="{B142F06C-2E13-AD4A-9E06-A872EDE2195C}" srcOrd="0" destOrd="2" presId="urn:microsoft.com/office/officeart/2005/8/layout/hList1"/>
    <dgm:cxn modelId="{A3E15F12-7EAF-D04B-B46C-0CB803F91252}" type="presOf" srcId="{98E8B725-9DA9-4248-8245-F5DA29D203D4}" destId="{2ECF4827-0454-2349-B139-807651A14C0E}" srcOrd="0" destOrd="0" presId="urn:microsoft.com/office/officeart/2005/8/layout/hList1"/>
    <dgm:cxn modelId="{E3108033-5E64-5E42-8D35-FB02E4B8DF1A}" type="presOf" srcId="{3B02480C-68B7-1346-848F-228BA49AFD8C}" destId="{3B173241-E3D9-2E46-A418-56B7A04E788D}" srcOrd="0" destOrd="1" presId="urn:microsoft.com/office/officeart/2005/8/layout/hList1"/>
    <dgm:cxn modelId="{920EC186-E126-A24B-85B8-B25D6DC7ED1B}" srcId="{C5301FF6-EBAA-B644-8E8B-5704D81E2F93}" destId="{3B02480C-68B7-1346-848F-228BA49AFD8C}" srcOrd="1" destOrd="0" parTransId="{11A40D69-E9A2-B540-9D6F-73A1DD414B65}" sibTransId="{023B41BB-B940-C749-B668-AAB868603732}"/>
    <dgm:cxn modelId="{22183D25-B7CE-F243-8815-45B3E098D20C}" srcId="{36DCE973-44DE-2248-87AB-585FC8684F62}" destId="{1C409115-7EE6-BD48-9A08-A856E68BE8DF}" srcOrd="5" destOrd="0" parTransId="{DF2F6D29-66A7-0049-8A06-06E4D38CB094}" sibTransId="{B97428BE-3F6C-5F4E-A1B0-E31933DDB573}"/>
    <dgm:cxn modelId="{FC8DAA72-6090-604A-B1AD-8EA314D64569}" srcId="{98E8B725-9DA9-4248-8245-F5DA29D203D4}" destId="{453C054F-CB3F-684A-A034-8A2BF7D4EAE4}" srcOrd="0" destOrd="0" parTransId="{5879C7B6-74F0-FF4A-84CC-9D2703FC8D28}" sibTransId="{FB5E100F-2FDE-D246-9604-8FE3B6EE6448}"/>
    <dgm:cxn modelId="{80CFBD39-2898-DA4C-8909-0B3D62B2BB7A}" srcId="{36DCE973-44DE-2248-87AB-585FC8684F62}" destId="{8464A49C-6AC0-FC40-AD94-40A5B7B4E01D}" srcOrd="3" destOrd="0" parTransId="{12B9BA96-A150-4E4B-B647-F741E79AA8E4}" sibTransId="{E7FBC314-7E90-0946-9FB8-C27475785808}"/>
    <dgm:cxn modelId="{56320F2C-E78F-E749-8534-EB58217E5835}" type="presOf" srcId="{1C409115-7EE6-BD48-9A08-A856E68BE8DF}" destId="{4ED0174B-3BE2-E44F-A467-8CBE0F42B019}" srcOrd="0" destOrd="0" presId="urn:microsoft.com/office/officeart/2005/8/layout/hList1"/>
    <dgm:cxn modelId="{2B8C70BA-65F0-1B4E-B105-B98C8BAD7A57}" type="presParOf" srcId="{331D8CAA-DD39-484D-B025-894A768084D5}" destId="{7F659871-90D8-A142-A7F6-9020DCD46D5D}" srcOrd="0" destOrd="0" presId="urn:microsoft.com/office/officeart/2005/8/layout/hList1"/>
    <dgm:cxn modelId="{76BDA9FC-B9AE-A74B-BCF9-2FFC297FC88C}" type="presParOf" srcId="{7F659871-90D8-A142-A7F6-9020DCD46D5D}" destId="{F462B9E7-59C6-BA45-BA9A-D95917730A2E}" srcOrd="0" destOrd="0" presId="urn:microsoft.com/office/officeart/2005/8/layout/hList1"/>
    <dgm:cxn modelId="{60A67A56-6994-5145-A45B-891C34DDF667}" type="presParOf" srcId="{7F659871-90D8-A142-A7F6-9020DCD46D5D}" destId="{125D8022-CF49-0F4C-9705-5860ACA92AFA}" srcOrd="1" destOrd="0" presId="urn:microsoft.com/office/officeart/2005/8/layout/hList1"/>
    <dgm:cxn modelId="{B4A0C5C1-B69E-3748-829F-8779A7B924AC}" type="presParOf" srcId="{331D8CAA-DD39-484D-B025-894A768084D5}" destId="{9BC0D849-F770-504D-969F-B8522D50305E}" srcOrd="1" destOrd="0" presId="urn:microsoft.com/office/officeart/2005/8/layout/hList1"/>
    <dgm:cxn modelId="{73511E4A-1995-6C49-83A5-829E71A33E2C}" type="presParOf" srcId="{331D8CAA-DD39-484D-B025-894A768084D5}" destId="{C3374EFF-CB3D-5D4A-8741-75B7B703DB78}" srcOrd="2" destOrd="0" presId="urn:microsoft.com/office/officeart/2005/8/layout/hList1"/>
    <dgm:cxn modelId="{B9F10A48-1D34-574C-8CE1-4F3B78D611BC}" type="presParOf" srcId="{C3374EFF-CB3D-5D4A-8741-75B7B703DB78}" destId="{C698D388-88A7-1940-8743-384222B4A476}" srcOrd="0" destOrd="0" presId="urn:microsoft.com/office/officeart/2005/8/layout/hList1"/>
    <dgm:cxn modelId="{73335FE2-022E-5B43-92C8-9357380CE2DF}" type="presParOf" srcId="{C3374EFF-CB3D-5D4A-8741-75B7B703DB78}" destId="{774E4E06-E195-1A4D-8F89-A08AA8BB6FAD}" srcOrd="1" destOrd="0" presId="urn:microsoft.com/office/officeart/2005/8/layout/hList1"/>
    <dgm:cxn modelId="{37993D23-AEDB-C747-8802-CD475314DB81}" type="presParOf" srcId="{331D8CAA-DD39-484D-B025-894A768084D5}" destId="{9B696400-D0F3-3C49-8462-2AF397770EFD}" srcOrd="3" destOrd="0" presId="urn:microsoft.com/office/officeart/2005/8/layout/hList1"/>
    <dgm:cxn modelId="{6ADA3741-9A8C-D04F-85E9-CE3E1EB60814}" type="presParOf" srcId="{331D8CAA-DD39-484D-B025-894A768084D5}" destId="{67C263BF-942B-E940-8826-BBE5DAD0AEF5}" srcOrd="4" destOrd="0" presId="urn:microsoft.com/office/officeart/2005/8/layout/hList1"/>
    <dgm:cxn modelId="{E2485077-F091-984E-B488-0D4FA850445B}" type="presParOf" srcId="{67C263BF-942B-E940-8826-BBE5DAD0AEF5}" destId="{4A7C15EC-A529-A44A-B0AE-89774B188798}" srcOrd="0" destOrd="0" presId="urn:microsoft.com/office/officeart/2005/8/layout/hList1"/>
    <dgm:cxn modelId="{9477365B-8F13-654D-B268-15F83E4ED0E3}" type="presParOf" srcId="{67C263BF-942B-E940-8826-BBE5DAD0AEF5}" destId="{3B173241-E3D9-2E46-A418-56B7A04E788D}" srcOrd="1" destOrd="0" presId="urn:microsoft.com/office/officeart/2005/8/layout/hList1"/>
    <dgm:cxn modelId="{7737DDE1-18EE-1E45-9217-31768F17D81C}" type="presParOf" srcId="{331D8CAA-DD39-484D-B025-894A768084D5}" destId="{F492F641-0E2D-0A47-B17E-37D1CFA6DE75}" srcOrd="5" destOrd="0" presId="urn:microsoft.com/office/officeart/2005/8/layout/hList1"/>
    <dgm:cxn modelId="{A4E7491B-F947-CC4C-B4AF-543A49BAB8FC}" type="presParOf" srcId="{331D8CAA-DD39-484D-B025-894A768084D5}" destId="{D9E466A4-2723-364E-8400-15E7063888E1}" srcOrd="6" destOrd="0" presId="urn:microsoft.com/office/officeart/2005/8/layout/hList1"/>
    <dgm:cxn modelId="{4466AB07-2162-1C4B-B34F-642996436A26}" type="presParOf" srcId="{D9E466A4-2723-364E-8400-15E7063888E1}" destId="{A1627352-2414-6340-8A31-2D18694A1611}" srcOrd="0" destOrd="0" presId="urn:microsoft.com/office/officeart/2005/8/layout/hList1"/>
    <dgm:cxn modelId="{9C786287-B8E8-AF40-B028-C3ADB77A0FA7}" type="presParOf" srcId="{D9E466A4-2723-364E-8400-15E7063888E1}" destId="{B142F06C-2E13-AD4A-9E06-A872EDE2195C}" srcOrd="1" destOrd="0" presId="urn:microsoft.com/office/officeart/2005/8/layout/hList1"/>
    <dgm:cxn modelId="{9992A864-639A-7F4D-A819-655CB39DBB19}" type="presParOf" srcId="{331D8CAA-DD39-484D-B025-894A768084D5}" destId="{AAB72564-EE05-2B44-A367-DD9079B1E90A}" srcOrd="7" destOrd="0" presId="urn:microsoft.com/office/officeart/2005/8/layout/hList1"/>
    <dgm:cxn modelId="{F1AC40DD-8AB4-854F-98A3-D0827005197F}" type="presParOf" srcId="{331D8CAA-DD39-484D-B025-894A768084D5}" destId="{0373EB74-B73A-7C47-B112-924C7160342B}" srcOrd="8" destOrd="0" presId="urn:microsoft.com/office/officeart/2005/8/layout/hList1"/>
    <dgm:cxn modelId="{155D9DB0-2144-094C-9821-F4C15DFAB3B2}" type="presParOf" srcId="{0373EB74-B73A-7C47-B112-924C7160342B}" destId="{2ECF4827-0454-2349-B139-807651A14C0E}" srcOrd="0" destOrd="0" presId="urn:microsoft.com/office/officeart/2005/8/layout/hList1"/>
    <dgm:cxn modelId="{F2C22EA2-CC5A-9048-88F7-75F653E21188}" type="presParOf" srcId="{0373EB74-B73A-7C47-B112-924C7160342B}" destId="{4FFDF242-C015-ED4E-B3DC-74D048AFC521}" srcOrd="1" destOrd="0" presId="urn:microsoft.com/office/officeart/2005/8/layout/hList1"/>
    <dgm:cxn modelId="{37E88679-8455-D943-A0C4-3C73F4DD0AF6}" type="presParOf" srcId="{331D8CAA-DD39-484D-B025-894A768084D5}" destId="{15F9009D-C067-6749-AB4C-4996AAB0FDB9}" srcOrd="9" destOrd="0" presId="urn:microsoft.com/office/officeart/2005/8/layout/hList1"/>
    <dgm:cxn modelId="{C05E20CC-7CD9-F146-896B-FDDDBC18FE94}" type="presParOf" srcId="{331D8CAA-DD39-484D-B025-894A768084D5}" destId="{4345021E-E658-B14F-B635-9BC148DA068F}" srcOrd="10" destOrd="0" presId="urn:microsoft.com/office/officeart/2005/8/layout/hList1"/>
    <dgm:cxn modelId="{D6B402F6-0374-7340-9D20-B3439AB51889}" type="presParOf" srcId="{4345021E-E658-B14F-B635-9BC148DA068F}" destId="{4ED0174B-3BE2-E44F-A467-8CBE0F42B019}" srcOrd="0" destOrd="0" presId="urn:microsoft.com/office/officeart/2005/8/layout/hList1"/>
    <dgm:cxn modelId="{E4FA4EA0-FC21-BF43-BACA-3F7CB95D4B89}" type="presParOf" srcId="{4345021E-E658-B14F-B635-9BC148DA068F}" destId="{0AF36AFB-F8BA-9440-9000-97294C4AC53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04E250-96B1-0445-B87C-2336C4944D06}" type="doc">
      <dgm:prSet loTypeId="urn:microsoft.com/office/officeart/2005/8/layout/cycle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B4FF4D4-6F6C-4D4A-BEAA-4DC84A570F9B}">
      <dgm:prSet phldrT="[Text]" custT="1"/>
      <dgm:spPr/>
      <dgm:t>
        <a:bodyPr/>
        <a:lstStyle/>
        <a:p>
          <a:r>
            <a:rPr lang="en-US" sz="1600" dirty="0" smtClean="0"/>
            <a:t>fixed broadband investment</a:t>
          </a:r>
          <a:endParaRPr lang="en-US" sz="1600" dirty="0"/>
        </a:p>
      </dgm:t>
    </dgm:pt>
    <dgm:pt modelId="{109C1F8F-DE4D-894A-8353-90EDEF46D2B1}" type="parTrans" cxnId="{82ACC3BC-1D22-6C47-903A-57DC40A201EB}">
      <dgm:prSet/>
      <dgm:spPr/>
      <dgm:t>
        <a:bodyPr/>
        <a:lstStyle/>
        <a:p>
          <a:endParaRPr lang="en-US"/>
        </a:p>
      </dgm:t>
    </dgm:pt>
    <dgm:pt modelId="{99B87823-CD99-C64A-A0FE-C11E02FF0421}" type="sibTrans" cxnId="{82ACC3BC-1D22-6C47-903A-57DC40A201EB}">
      <dgm:prSet/>
      <dgm:spPr/>
      <dgm:t>
        <a:bodyPr/>
        <a:lstStyle/>
        <a:p>
          <a:endParaRPr lang="en-US"/>
        </a:p>
      </dgm:t>
    </dgm:pt>
    <dgm:pt modelId="{0263F1D8-CF3E-B340-B646-70AE7D048504}">
      <dgm:prSet phldrT="[Text]" custT="1"/>
      <dgm:spPr/>
      <dgm:t>
        <a:bodyPr/>
        <a:lstStyle/>
        <a:p>
          <a:r>
            <a:rPr lang="en-US" sz="1800" dirty="0" smtClean="0"/>
            <a:t>cellular broadband (backhaul)</a:t>
          </a:r>
          <a:endParaRPr lang="en-US" sz="1800" dirty="0"/>
        </a:p>
      </dgm:t>
    </dgm:pt>
    <dgm:pt modelId="{084F3635-6006-2244-AC83-20DE97451DC3}" type="parTrans" cxnId="{60E28C39-B5EB-4E4C-A91B-9C46FE4646AE}">
      <dgm:prSet/>
      <dgm:spPr/>
      <dgm:t>
        <a:bodyPr/>
        <a:lstStyle/>
        <a:p>
          <a:endParaRPr lang="en-US"/>
        </a:p>
      </dgm:t>
    </dgm:pt>
    <dgm:pt modelId="{A7DC39DF-6378-504D-9787-EABAFFC66E5B}" type="sibTrans" cxnId="{60E28C39-B5EB-4E4C-A91B-9C46FE4646AE}">
      <dgm:prSet/>
      <dgm:spPr/>
      <dgm:t>
        <a:bodyPr/>
        <a:lstStyle/>
        <a:p>
          <a:endParaRPr lang="en-US"/>
        </a:p>
      </dgm:t>
    </dgm:pt>
    <dgm:pt modelId="{AEDC4950-FBCC-0D45-A0CB-68B556D5FB4E}">
      <dgm:prSet phldrT="[Text]"/>
      <dgm:spPr/>
      <dgm:t>
        <a:bodyPr/>
        <a:lstStyle/>
        <a:p>
          <a:r>
            <a:rPr lang="en-US" dirty="0" smtClean="0"/>
            <a:t>applications</a:t>
          </a:r>
        </a:p>
        <a:p>
          <a:r>
            <a:rPr lang="en-US" dirty="0" smtClean="0"/>
            <a:t>(incl. OTT)</a:t>
          </a:r>
          <a:endParaRPr lang="en-US" dirty="0"/>
        </a:p>
      </dgm:t>
    </dgm:pt>
    <dgm:pt modelId="{ECB8C63C-8EBD-5448-8CD6-0EA7EFD21453}" type="parTrans" cxnId="{B3F05767-483F-A041-AB1B-CEA98F396162}">
      <dgm:prSet/>
      <dgm:spPr/>
      <dgm:t>
        <a:bodyPr/>
        <a:lstStyle/>
        <a:p>
          <a:endParaRPr lang="en-US"/>
        </a:p>
      </dgm:t>
    </dgm:pt>
    <dgm:pt modelId="{A1A0B224-D222-ED4C-839E-E73B923E07B4}" type="sibTrans" cxnId="{B3F05767-483F-A041-AB1B-CEA98F396162}">
      <dgm:prSet/>
      <dgm:spPr/>
      <dgm:t>
        <a:bodyPr/>
        <a:lstStyle/>
        <a:p>
          <a:endParaRPr lang="en-US"/>
        </a:p>
      </dgm:t>
    </dgm:pt>
    <dgm:pt modelId="{CC0C94F1-04CD-B74E-A0D9-127A7459D715}">
      <dgm:prSet phldrT="[Text]" custT="1"/>
      <dgm:spPr/>
      <dgm:t>
        <a:bodyPr/>
        <a:lstStyle/>
        <a:p>
          <a:r>
            <a:rPr lang="en-US" sz="2000" dirty="0" smtClean="0"/>
            <a:t>adoption</a:t>
          </a:r>
        </a:p>
        <a:p>
          <a:r>
            <a:rPr lang="en-US" sz="1500" dirty="0" smtClean="0"/>
            <a:t>(relevance, value)</a:t>
          </a:r>
          <a:endParaRPr lang="en-US" sz="1500" dirty="0"/>
        </a:p>
      </dgm:t>
    </dgm:pt>
    <dgm:pt modelId="{C6E5CF4B-0E1F-174E-9C65-85135C2EFE34}" type="parTrans" cxnId="{631F34DB-9917-1A4A-80FF-D3AE1464AE8B}">
      <dgm:prSet/>
      <dgm:spPr/>
      <dgm:t>
        <a:bodyPr/>
        <a:lstStyle/>
        <a:p>
          <a:endParaRPr lang="en-US"/>
        </a:p>
      </dgm:t>
    </dgm:pt>
    <dgm:pt modelId="{98095471-324B-AB41-90C8-6CF15D41937C}" type="sibTrans" cxnId="{631F34DB-9917-1A4A-80FF-D3AE1464AE8B}">
      <dgm:prSet/>
      <dgm:spPr/>
      <dgm:t>
        <a:bodyPr/>
        <a:lstStyle/>
        <a:p>
          <a:endParaRPr lang="en-US"/>
        </a:p>
      </dgm:t>
    </dgm:pt>
    <dgm:pt modelId="{8EB00975-C7AA-2646-85B0-1297E68CA9E7}">
      <dgm:prSet phldrT="[Text]"/>
      <dgm:spPr/>
      <dgm:t>
        <a:bodyPr/>
        <a:lstStyle/>
        <a:p>
          <a:r>
            <a:rPr lang="en-US" dirty="0" smtClean="0"/>
            <a:t>broadband availability</a:t>
          </a:r>
          <a:endParaRPr lang="en-US" dirty="0"/>
        </a:p>
      </dgm:t>
    </dgm:pt>
    <dgm:pt modelId="{ABBF4C04-4084-A047-B0E0-1870D12EA1A7}" type="parTrans" cxnId="{C23F6C64-0710-6A4E-971A-69BD3BFB59BD}">
      <dgm:prSet/>
      <dgm:spPr/>
      <dgm:t>
        <a:bodyPr/>
        <a:lstStyle/>
        <a:p>
          <a:endParaRPr lang="en-US"/>
        </a:p>
      </dgm:t>
    </dgm:pt>
    <dgm:pt modelId="{DB043200-B106-D845-8C3F-ADDFCACBED27}" type="sibTrans" cxnId="{C23F6C64-0710-6A4E-971A-69BD3BFB59BD}">
      <dgm:prSet/>
      <dgm:spPr/>
      <dgm:t>
        <a:bodyPr/>
        <a:lstStyle/>
        <a:p>
          <a:endParaRPr lang="en-US"/>
        </a:p>
      </dgm:t>
    </dgm:pt>
    <dgm:pt modelId="{4244C2B5-9331-5545-83A8-285BDF224E9B}" type="pres">
      <dgm:prSet presAssocID="{0504E250-96B1-0445-B87C-2336C4944D0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AF3B5E-3AFB-BC4E-957A-610BA304B006}" type="pres">
      <dgm:prSet presAssocID="{BB4FF4D4-6F6C-4D4A-BEAA-4DC84A570F9B}" presName="dummy" presStyleCnt="0"/>
      <dgm:spPr/>
    </dgm:pt>
    <dgm:pt modelId="{EE3EF267-5DE2-504D-B7C3-A24410821683}" type="pres">
      <dgm:prSet presAssocID="{BB4FF4D4-6F6C-4D4A-BEAA-4DC84A570F9B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6FCBA-FC21-F546-AE07-20BFF569C370}" type="pres">
      <dgm:prSet presAssocID="{99B87823-CD99-C64A-A0FE-C11E02FF0421}" presName="sibTrans" presStyleLbl="node1" presStyleIdx="0" presStyleCnt="5"/>
      <dgm:spPr/>
      <dgm:t>
        <a:bodyPr/>
        <a:lstStyle/>
        <a:p>
          <a:endParaRPr lang="en-US"/>
        </a:p>
      </dgm:t>
    </dgm:pt>
    <dgm:pt modelId="{55B07BF4-00FA-9148-B477-9A3C63C7DD3D}" type="pres">
      <dgm:prSet presAssocID="{0263F1D8-CF3E-B340-B646-70AE7D048504}" presName="dummy" presStyleCnt="0"/>
      <dgm:spPr/>
    </dgm:pt>
    <dgm:pt modelId="{352DA0A1-B979-4F48-A4C4-25C8F5EFFE58}" type="pres">
      <dgm:prSet presAssocID="{0263F1D8-CF3E-B340-B646-70AE7D048504}" presName="node" presStyleLbl="revTx" presStyleIdx="1" presStyleCnt="5" custScaleX="163328" custScaleY="514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E7016-0ED4-DB49-AC9E-ACEF7A44824E}" type="pres">
      <dgm:prSet presAssocID="{A7DC39DF-6378-504D-9787-EABAFFC66E5B}" presName="sibTrans" presStyleLbl="node1" presStyleIdx="1" presStyleCnt="5"/>
      <dgm:spPr/>
      <dgm:t>
        <a:bodyPr/>
        <a:lstStyle/>
        <a:p>
          <a:endParaRPr lang="en-US"/>
        </a:p>
      </dgm:t>
    </dgm:pt>
    <dgm:pt modelId="{500C49EE-ECDE-564C-8A55-2F2197494059}" type="pres">
      <dgm:prSet presAssocID="{8EB00975-C7AA-2646-85B0-1297E68CA9E7}" presName="dummy" presStyleCnt="0"/>
      <dgm:spPr/>
    </dgm:pt>
    <dgm:pt modelId="{CEA58B75-51BD-CD4C-932E-CD0FA24B0866}" type="pres">
      <dgm:prSet presAssocID="{8EB00975-C7AA-2646-85B0-1297E68CA9E7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E048E7-EB2D-664C-A821-43E0B7A31454}" type="pres">
      <dgm:prSet presAssocID="{DB043200-B106-D845-8C3F-ADDFCACBED27}" presName="sibTrans" presStyleLbl="node1" presStyleIdx="2" presStyleCnt="5"/>
      <dgm:spPr/>
      <dgm:t>
        <a:bodyPr/>
        <a:lstStyle/>
        <a:p>
          <a:endParaRPr lang="en-US"/>
        </a:p>
      </dgm:t>
    </dgm:pt>
    <dgm:pt modelId="{36FA59C8-3EB7-BC4C-B3CD-E8A1534BA6B8}" type="pres">
      <dgm:prSet presAssocID="{AEDC4950-FBCC-0D45-A0CB-68B556D5FB4E}" presName="dummy" presStyleCnt="0"/>
      <dgm:spPr/>
    </dgm:pt>
    <dgm:pt modelId="{F57D0214-6009-CF42-9625-F9CA1FF5333C}" type="pres">
      <dgm:prSet presAssocID="{AEDC4950-FBCC-0D45-A0CB-68B556D5FB4E}" presName="node" presStyleLbl="revTx" presStyleIdx="3" presStyleCnt="5" custScaleY="56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76BA41-6940-9A41-BEF7-ADB8C39D2269}" type="pres">
      <dgm:prSet presAssocID="{A1A0B224-D222-ED4C-839E-E73B923E07B4}" presName="sibTrans" presStyleLbl="node1" presStyleIdx="3" presStyleCnt="5"/>
      <dgm:spPr/>
      <dgm:t>
        <a:bodyPr/>
        <a:lstStyle/>
        <a:p>
          <a:endParaRPr lang="en-US"/>
        </a:p>
      </dgm:t>
    </dgm:pt>
    <dgm:pt modelId="{4E7EBFC7-B368-4645-BE25-6AFFC04574E0}" type="pres">
      <dgm:prSet presAssocID="{CC0C94F1-04CD-B74E-A0D9-127A7459D715}" presName="dummy" presStyleCnt="0"/>
      <dgm:spPr/>
    </dgm:pt>
    <dgm:pt modelId="{2866E8E5-421E-E844-AA00-1CB387F78B24}" type="pres">
      <dgm:prSet presAssocID="{CC0C94F1-04CD-B74E-A0D9-127A7459D715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385853-1802-1041-B99C-864ABA9B49FD}" type="pres">
      <dgm:prSet presAssocID="{98095471-324B-AB41-90C8-6CF15D41937C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7A11E727-C114-2042-8102-68893C24C1EE}" type="presOf" srcId="{DB043200-B106-D845-8C3F-ADDFCACBED27}" destId="{C2E048E7-EB2D-664C-A821-43E0B7A31454}" srcOrd="0" destOrd="0" presId="urn:microsoft.com/office/officeart/2005/8/layout/cycle1"/>
    <dgm:cxn modelId="{DF62BCDF-7E60-D049-B291-7BD293526C47}" type="presOf" srcId="{99B87823-CD99-C64A-A0FE-C11E02FF0421}" destId="{B0C6FCBA-FC21-F546-AE07-20BFF569C370}" srcOrd="0" destOrd="0" presId="urn:microsoft.com/office/officeart/2005/8/layout/cycle1"/>
    <dgm:cxn modelId="{C23F6C64-0710-6A4E-971A-69BD3BFB59BD}" srcId="{0504E250-96B1-0445-B87C-2336C4944D06}" destId="{8EB00975-C7AA-2646-85B0-1297E68CA9E7}" srcOrd="2" destOrd="0" parTransId="{ABBF4C04-4084-A047-B0E0-1870D12EA1A7}" sibTransId="{DB043200-B106-D845-8C3F-ADDFCACBED27}"/>
    <dgm:cxn modelId="{82ACC3BC-1D22-6C47-903A-57DC40A201EB}" srcId="{0504E250-96B1-0445-B87C-2336C4944D06}" destId="{BB4FF4D4-6F6C-4D4A-BEAA-4DC84A570F9B}" srcOrd="0" destOrd="0" parTransId="{109C1F8F-DE4D-894A-8353-90EDEF46D2B1}" sibTransId="{99B87823-CD99-C64A-A0FE-C11E02FF0421}"/>
    <dgm:cxn modelId="{631F34DB-9917-1A4A-80FF-D3AE1464AE8B}" srcId="{0504E250-96B1-0445-B87C-2336C4944D06}" destId="{CC0C94F1-04CD-B74E-A0D9-127A7459D715}" srcOrd="4" destOrd="0" parTransId="{C6E5CF4B-0E1F-174E-9C65-85135C2EFE34}" sibTransId="{98095471-324B-AB41-90C8-6CF15D41937C}"/>
    <dgm:cxn modelId="{54F61A04-AE67-0541-90CB-5A2D450F5165}" type="presOf" srcId="{AEDC4950-FBCC-0D45-A0CB-68B556D5FB4E}" destId="{F57D0214-6009-CF42-9625-F9CA1FF5333C}" srcOrd="0" destOrd="0" presId="urn:microsoft.com/office/officeart/2005/8/layout/cycle1"/>
    <dgm:cxn modelId="{B3F05767-483F-A041-AB1B-CEA98F396162}" srcId="{0504E250-96B1-0445-B87C-2336C4944D06}" destId="{AEDC4950-FBCC-0D45-A0CB-68B556D5FB4E}" srcOrd="3" destOrd="0" parTransId="{ECB8C63C-8EBD-5448-8CD6-0EA7EFD21453}" sibTransId="{A1A0B224-D222-ED4C-839E-E73B923E07B4}"/>
    <dgm:cxn modelId="{B7CBA6E4-49C7-6E41-9E0A-9A9901DD7B94}" type="presOf" srcId="{0504E250-96B1-0445-B87C-2336C4944D06}" destId="{4244C2B5-9331-5545-83A8-285BDF224E9B}" srcOrd="0" destOrd="0" presId="urn:microsoft.com/office/officeart/2005/8/layout/cycle1"/>
    <dgm:cxn modelId="{516CFC0B-E6C5-D149-AA5C-7BD8D96F873D}" type="presOf" srcId="{0263F1D8-CF3E-B340-B646-70AE7D048504}" destId="{352DA0A1-B979-4F48-A4C4-25C8F5EFFE58}" srcOrd="0" destOrd="0" presId="urn:microsoft.com/office/officeart/2005/8/layout/cycle1"/>
    <dgm:cxn modelId="{D1EDFA2B-ACE3-0E43-A456-1A97657B42DE}" type="presOf" srcId="{8EB00975-C7AA-2646-85B0-1297E68CA9E7}" destId="{CEA58B75-51BD-CD4C-932E-CD0FA24B0866}" srcOrd="0" destOrd="0" presId="urn:microsoft.com/office/officeart/2005/8/layout/cycle1"/>
    <dgm:cxn modelId="{7B24B394-C8AF-524E-8839-F7ABA5432937}" type="presOf" srcId="{CC0C94F1-04CD-B74E-A0D9-127A7459D715}" destId="{2866E8E5-421E-E844-AA00-1CB387F78B24}" srcOrd="0" destOrd="0" presId="urn:microsoft.com/office/officeart/2005/8/layout/cycle1"/>
    <dgm:cxn modelId="{1258F5B9-BADD-C841-B8F2-DB2B0E9D63BA}" type="presOf" srcId="{A1A0B224-D222-ED4C-839E-E73B923E07B4}" destId="{DE76BA41-6940-9A41-BEF7-ADB8C39D2269}" srcOrd="0" destOrd="0" presId="urn:microsoft.com/office/officeart/2005/8/layout/cycle1"/>
    <dgm:cxn modelId="{A0F40F18-E9E8-0741-81F0-B86349DBBCA5}" type="presOf" srcId="{BB4FF4D4-6F6C-4D4A-BEAA-4DC84A570F9B}" destId="{EE3EF267-5DE2-504D-B7C3-A24410821683}" srcOrd="0" destOrd="0" presId="urn:microsoft.com/office/officeart/2005/8/layout/cycle1"/>
    <dgm:cxn modelId="{9531C70C-FF94-A240-9F6A-9D5925703E58}" type="presOf" srcId="{A7DC39DF-6378-504D-9787-EABAFFC66E5B}" destId="{5ECE7016-0ED4-DB49-AC9E-ACEF7A44824E}" srcOrd="0" destOrd="0" presId="urn:microsoft.com/office/officeart/2005/8/layout/cycle1"/>
    <dgm:cxn modelId="{060181A7-1E53-2548-9A7A-492AC70D9BAA}" type="presOf" srcId="{98095471-324B-AB41-90C8-6CF15D41937C}" destId="{CE385853-1802-1041-B99C-864ABA9B49FD}" srcOrd="0" destOrd="0" presId="urn:microsoft.com/office/officeart/2005/8/layout/cycle1"/>
    <dgm:cxn modelId="{60E28C39-B5EB-4E4C-A91B-9C46FE4646AE}" srcId="{0504E250-96B1-0445-B87C-2336C4944D06}" destId="{0263F1D8-CF3E-B340-B646-70AE7D048504}" srcOrd="1" destOrd="0" parTransId="{084F3635-6006-2244-AC83-20DE97451DC3}" sibTransId="{A7DC39DF-6378-504D-9787-EABAFFC66E5B}"/>
    <dgm:cxn modelId="{DD403DC4-D9D3-CA40-B000-F4338BDCAB67}" type="presParOf" srcId="{4244C2B5-9331-5545-83A8-285BDF224E9B}" destId="{B1AF3B5E-3AFB-BC4E-957A-610BA304B006}" srcOrd="0" destOrd="0" presId="urn:microsoft.com/office/officeart/2005/8/layout/cycle1"/>
    <dgm:cxn modelId="{1770CF09-4766-9A40-9D69-4F401ED6037D}" type="presParOf" srcId="{4244C2B5-9331-5545-83A8-285BDF224E9B}" destId="{EE3EF267-5DE2-504D-B7C3-A24410821683}" srcOrd="1" destOrd="0" presId="urn:microsoft.com/office/officeart/2005/8/layout/cycle1"/>
    <dgm:cxn modelId="{1407BCD5-149B-B84A-8369-AF7F32D569D7}" type="presParOf" srcId="{4244C2B5-9331-5545-83A8-285BDF224E9B}" destId="{B0C6FCBA-FC21-F546-AE07-20BFF569C370}" srcOrd="2" destOrd="0" presId="urn:microsoft.com/office/officeart/2005/8/layout/cycle1"/>
    <dgm:cxn modelId="{39F72A76-7FC0-0C4E-BC78-7256587C5185}" type="presParOf" srcId="{4244C2B5-9331-5545-83A8-285BDF224E9B}" destId="{55B07BF4-00FA-9148-B477-9A3C63C7DD3D}" srcOrd="3" destOrd="0" presId="urn:microsoft.com/office/officeart/2005/8/layout/cycle1"/>
    <dgm:cxn modelId="{8112E13E-4E1E-1546-9236-F7FDC47609A9}" type="presParOf" srcId="{4244C2B5-9331-5545-83A8-285BDF224E9B}" destId="{352DA0A1-B979-4F48-A4C4-25C8F5EFFE58}" srcOrd="4" destOrd="0" presId="urn:microsoft.com/office/officeart/2005/8/layout/cycle1"/>
    <dgm:cxn modelId="{4D62F3FA-F85B-C14C-9465-0673CB878284}" type="presParOf" srcId="{4244C2B5-9331-5545-83A8-285BDF224E9B}" destId="{5ECE7016-0ED4-DB49-AC9E-ACEF7A44824E}" srcOrd="5" destOrd="0" presId="urn:microsoft.com/office/officeart/2005/8/layout/cycle1"/>
    <dgm:cxn modelId="{EC920526-CAC5-8942-B0C1-FA0222A88118}" type="presParOf" srcId="{4244C2B5-9331-5545-83A8-285BDF224E9B}" destId="{500C49EE-ECDE-564C-8A55-2F2197494059}" srcOrd="6" destOrd="0" presId="urn:microsoft.com/office/officeart/2005/8/layout/cycle1"/>
    <dgm:cxn modelId="{C0826575-118E-DD4C-AA1E-EBBDA401A006}" type="presParOf" srcId="{4244C2B5-9331-5545-83A8-285BDF224E9B}" destId="{CEA58B75-51BD-CD4C-932E-CD0FA24B0866}" srcOrd="7" destOrd="0" presId="urn:microsoft.com/office/officeart/2005/8/layout/cycle1"/>
    <dgm:cxn modelId="{7954FFCC-3E84-9C44-BA03-A74082CC2938}" type="presParOf" srcId="{4244C2B5-9331-5545-83A8-285BDF224E9B}" destId="{C2E048E7-EB2D-664C-A821-43E0B7A31454}" srcOrd="8" destOrd="0" presId="urn:microsoft.com/office/officeart/2005/8/layout/cycle1"/>
    <dgm:cxn modelId="{0882282A-FD4A-AC44-9314-BABA90D36809}" type="presParOf" srcId="{4244C2B5-9331-5545-83A8-285BDF224E9B}" destId="{36FA59C8-3EB7-BC4C-B3CD-E8A1534BA6B8}" srcOrd="9" destOrd="0" presId="urn:microsoft.com/office/officeart/2005/8/layout/cycle1"/>
    <dgm:cxn modelId="{203A3777-991E-CF4B-A1B6-77DAEA6B73BA}" type="presParOf" srcId="{4244C2B5-9331-5545-83A8-285BDF224E9B}" destId="{F57D0214-6009-CF42-9625-F9CA1FF5333C}" srcOrd="10" destOrd="0" presId="urn:microsoft.com/office/officeart/2005/8/layout/cycle1"/>
    <dgm:cxn modelId="{9886AA39-656B-CE4C-AA6E-CCC3B11F6936}" type="presParOf" srcId="{4244C2B5-9331-5545-83A8-285BDF224E9B}" destId="{DE76BA41-6940-9A41-BEF7-ADB8C39D2269}" srcOrd="11" destOrd="0" presId="urn:microsoft.com/office/officeart/2005/8/layout/cycle1"/>
    <dgm:cxn modelId="{94CA5A06-7B63-EC48-8E4C-A896F030E25A}" type="presParOf" srcId="{4244C2B5-9331-5545-83A8-285BDF224E9B}" destId="{4E7EBFC7-B368-4645-BE25-6AFFC04574E0}" srcOrd="12" destOrd="0" presId="urn:microsoft.com/office/officeart/2005/8/layout/cycle1"/>
    <dgm:cxn modelId="{480CC64D-2A31-6A47-B057-F3F705C4DAF9}" type="presParOf" srcId="{4244C2B5-9331-5545-83A8-285BDF224E9B}" destId="{2866E8E5-421E-E844-AA00-1CB387F78B24}" srcOrd="13" destOrd="0" presId="urn:microsoft.com/office/officeart/2005/8/layout/cycle1"/>
    <dgm:cxn modelId="{786C80BA-CC47-4749-80B8-45ED30EFE4B8}" type="presParOf" srcId="{4244C2B5-9331-5545-83A8-285BDF224E9B}" destId="{CE385853-1802-1041-B99C-864ABA9B49FD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70AB8E-EEA1-724F-9CA2-76A6D9C320E0}" type="doc">
      <dgm:prSet loTypeId="urn:microsoft.com/office/officeart/2008/layout/VerticalCurvedList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CE0420C-787A-5F4E-9113-707942001D21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rgbClr val="000000"/>
              </a:solidFill>
            </a:rPr>
            <a:t>Transparency. </a:t>
          </a:r>
          <a:r>
            <a:rPr lang="en-US" sz="2000" dirty="0" smtClean="0">
              <a:solidFill>
                <a:srgbClr val="000000"/>
              </a:solidFill>
            </a:rPr>
            <a:t>Fixed and mobile broadband providers must disclose the network management practices, performance characteristics, and terms and conditions of their broadband services;</a:t>
          </a:r>
          <a:endParaRPr lang="en-US" sz="2000" dirty="0">
            <a:solidFill>
              <a:srgbClr val="000000"/>
            </a:solidFill>
          </a:endParaRPr>
        </a:p>
      </dgm:t>
    </dgm:pt>
    <dgm:pt modelId="{CBEBB593-6FB2-104F-88AD-A448D2213369}" type="parTrans" cxnId="{8E54E95C-4C0B-E943-82DE-EC65F0C5B361}">
      <dgm:prSet/>
      <dgm:spPr/>
      <dgm:t>
        <a:bodyPr/>
        <a:lstStyle/>
        <a:p>
          <a:endParaRPr lang="en-US"/>
        </a:p>
      </dgm:t>
    </dgm:pt>
    <dgm:pt modelId="{39BEFF8F-4F97-594B-A34F-E5B155611408}" type="sibTrans" cxnId="{8E54E95C-4C0B-E943-82DE-EC65F0C5B361}">
      <dgm:prSet/>
      <dgm:spPr/>
      <dgm:t>
        <a:bodyPr/>
        <a:lstStyle/>
        <a:p>
          <a:endParaRPr lang="en-US"/>
        </a:p>
      </dgm:t>
    </dgm:pt>
    <dgm:pt modelId="{6B09C41A-2693-274B-983E-932E91D4A684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rgbClr val="1F497D"/>
              </a:solidFill>
            </a:rPr>
            <a:t>No blocking. </a:t>
          </a:r>
          <a:r>
            <a:rPr lang="en-US" sz="1800" dirty="0" smtClean="0">
              <a:solidFill>
                <a:srgbClr val="1F497D"/>
              </a:solidFill>
            </a:rPr>
            <a:t>Fixed broadband providers may not block lawful content, applications, services, or non-harmful devices; mobile broadband providers may not block lawful websites, or block applications that compete with their voice or video telephony services</a:t>
          </a:r>
          <a:endParaRPr lang="en-US" sz="1800" dirty="0">
            <a:solidFill>
              <a:srgbClr val="1F497D"/>
            </a:solidFill>
          </a:endParaRPr>
        </a:p>
      </dgm:t>
    </dgm:pt>
    <dgm:pt modelId="{FD33B7CA-D93C-7F44-AF9A-207E2B375DC9}" type="parTrans" cxnId="{20795510-228D-E24E-8E55-25451966E80C}">
      <dgm:prSet/>
      <dgm:spPr/>
      <dgm:t>
        <a:bodyPr/>
        <a:lstStyle/>
        <a:p>
          <a:endParaRPr lang="en-US"/>
        </a:p>
      </dgm:t>
    </dgm:pt>
    <dgm:pt modelId="{1E39F16F-4985-2547-97F5-028A7496CEAF}" type="sibTrans" cxnId="{20795510-228D-E24E-8E55-25451966E80C}">
      <dgm:prSet/>
      <dgm:spPr/>
      <dgm:t>
        <a:bodyPr/>
        <a:lstStyle/>
        <a:p>
          <a:endParaRPr lang="en-US"/>
        </a:p>
      </dgm:t>
    </dgm:pt>
    <dgm:pt modelId="{B262263F-3FDD-C346-A80B-70C0EDC37789}">
      <dgm:prSet/>
      <dgm:spPr/>
      <dgm:t>
        <a:bodyPr/>
        <a:lstStyle/>
        <a:p>
          <a:pPr rtl="0"/>
          <a:r>
            <a:rPr lang="en-US" b="1" dirty="0" smtClean="0">
              <a:solidFill>
                <a:srgbClr val="1F497D"/>
              </a:solidFill>
            </a:rPr>
            <a:t>No unreasonable discrimination. </a:t>
          </a:r>
          <a:r>
            <a:rPr lang="en-US" dirty="0" smtClean="0">
              <a:solidFill>
                <a:srgbClr val="1F497D"/>
              </a:solidFill>
            </a:rPr>
            <a:t>Fixed broadband providers may not unreasonably discriminate in transmitting lawful network traffic.</a:t>
          </a:r>
          <a:endParaRPr lang="en-US" dirty="0">
            <a:solidFill>
              <a:srgbClr val="1F497D"/>
            </a:solidFill>
          </a:endParaRPr>
        </a:p>
      </dgm:t>
    </dgm:pt>
    <dgm:pt modelId="{842276F9-17B5-C447-98E6-F27B56241ECD}" type="parTrans" cxnId="{7C28532C-AF31-ED44-BB34-F86BF3C459CB}">
      <dgm:prSet/>
      <dgm:spPr/>
      <dgm:t>
        <a:bodyPr/>
        <a:lstStyle/>
        <a:p>
          <a:endParaRPr lang="en-US"/>
        </a:p>
      </dgm:t>
    </dgm:pt>
    <dgm:pt modelId="{26702EE8-3538-C145-881A-1118EBA72825}" type="sibTrans" cxnId="{7C28532C-AF31-ED44-BB34-F86BF3C459CB}">
      <dgm:prSet/>
      <dgm:spPr/>
      <dgm:t>
        <a:bodyPr/>
        <a:lstStyle/>
        <a:p>
          <a:endParaRPr lang="en-US"/>
        </a:p>
      </dgm:t>
    </dgm:pt>
    <dgm:pt modelId="{ACDE6C26-D5BE-1C49-872B-EBE5B9180FC7}" type="pres">
      <dgm:prSet presAssocID="{6B70AB8E-EEA1-724F-9CA2-76A6D9C320E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40BCCE2-51E2-DD47-83C1-ABEB6D1B17D7}" type="pres">
      <dgm:prSet presAssocID="{6B70AB8E-EEA1-724F-9CA2-76A6D9C320E0}" presName="Name1" presStyleCnt="0"/>
      <dgm:spPr/>
    </dgm:pt>
    <dgm:pt modelId="{E9A87F80-D897-494D-BB40-5060791AAAFA}" type="pres">
      <dgm:prSet presAssocID="{6B70AB8E-EEA1-724F-9CA2-76A6D9C320E0}" presName="cycle" presStyleCnt="0"/>
      <dgm:spPr/>
    </dgm:pt>
    <dgm:pt modelId="{AB72D3EC-AFFD-F048-99E3-4F64083C1D63}" type="pres">
      <dgm:prSet presAssocID="{6B70AB8E-EEA1-724F-9CA2-76A6D9C320E0}" presName="srcNode" presStyleLbl="node1" presStyleIdx="0" presStyleCnt="3"/>
      <dgm:spPr/>
    </dgm:pt>
    <dgm:pt modelId="{8BBD1319-A4E3-874D-ABE6-AADA52D28887}" type="pres">
      <dgm:prSet presAssocID="{6B70AB8E-EEA1-724F-9CA2-76A6D9C320E0}" presName="conn" presStyleLbl="parChTrans1D2" presStyleIdx="0" presStyleCnt="1"/>
      <dgm:spPr/>
      <dgm:t>
        <a:bodyPr/>
        <a:lstStyle/>
        <a:p>
          <a:endParaRPr lang="en-US"/>
        </a:p>
      </dgm:t>
    </dgm:pt>
    <dgm:pt modelId="{6F19F057-69AA-5D4D-A78A-2925DFFAD5CA}" type="pres">
      <dgm:prSet presAssocID="{6B70AB8E-EEA1-724F-9CA2-76A6D9C320E0}" presName="extraNode" presStyleLbl="node1" presStyleIdx="0" presStyleCnt="3"/>
      <dgm:spPr/>
    </dgm:pt>
    <dgm:pt modelId="{31820FAB-48B9-6C4B-B880-03060E8D31E4}" type="pres">
      <dgm:prSet presAssocID="{6B70AB8E-EEA1-724F-9CA2-76A6D9C320E0}" presName="dstNode" presStyleLbl="node1" presStyleIdx="0" presStyleCnt="3"/>
      <dgm:spPr/>
    </dgm:pt>
    <dgm:pt modelId="{E03F7FE3-90F6-8C4B-A91E-0DC1660890E4}" type="pres">
      <dgm:prSet presAssocID="{1CE0420C-787A-5F4E-9113-707942001D21}" presName="text_1" presStyleLbl="node1" presStyleIdx="0" presStyleCnt="3" custScaleY="139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04440F-7E8C-1F4B-BB63-6B37888B21BE}" type="pres">
      <dgm:prSet presAssocID="{1CE0420C-787A-5F4E-9113-707942001D21}" presName="accent_1" presStyleCnt="0"/>
      <dgm:spPr/>
    </dgm:pt>
    <dgm:pt modelId="{69AB5291-8A4F-6B43-95FB-AD91C757C757}" type="pres">
      <dgm:prSet presAssocID="{1CE0420C-787A-5F4E-9113-707942001D21}" presName="accentRepeatNode" presStyleLbl="solidFgAcc1" presStyleIdx="0" presStyleCnt="3"/>
      <dgm:spPr/>
    </dgm:pt>
    <dgm:pt modelId="{81AAB57A-FAB6-2D48-A21E-39134B781B06}" type="pres">
      <dgm:prSet presAssocID="{6B09C41A-2693-274B-983E-932E91D4A684}" presName="text_2" presStyleLbl="node1" presStyleIdx="1" presStyleCnt="3" custScaleY="133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BDDCEF-EDC2-D343-B3D2-C2E7F2BECB41}" type="pres">
      <dgm:prSet presAssocID="{6B09C41A-2693-274B-983E-932E91D4A684}" presName="accent_2" presStyleCnt="0"/>
      <dgm:spPr/>
    </dgm:pt>
    <dgm:pt modelId="{1A3711A9-989F-7745-A4E5-6BD644824D8F}" type="pres">
      <dgm:prSet presAssocID="{6B09C41A-2693-274B-983E-932E91D4A684}" presName="accentRepeatNode" presStyleLbl="solidFgAcc1" presStyleIdx="1" presStyleCnt="3"/>
      <dgm:spPr/>
    </dgm:pt>
    <dgm:pt modelId="{DA1B5214-B0A9-F346-BC9F-DD5397FF9CA1}" type="pres">
      <dgm:prSet presAssocID="{B262263F-3FDD-C346-A80B-70C0EDC3778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13A86-CF97-1D48-B023-FB5CD1CB44EF}" type="pres">
      <dgm:prSet presAssocID="{B262263F-3FDD-C346-A80B-70C0EDC37789}" presName="accent_3" presStyleCnt="0"/>
      <dgm:spPr/>
    </dgm:pt>
    <dgm:pt modelId="{3DCC2DFC-68F1-514A-B15A-C75C5FBF5DEE}" type="pres">
      <dgm:prSet presAssocID="{B262263F-3FDD-C346-A80B-70C0EDC37789}" presName="accentRepeatNode" presStyleLbl="solidFgAcc1" presStyleIdx="2" presStyleCnt="3"/>
      <dgm:spPr/>
    </dgm:pt>
  </dgm:ptLst>
  <dgm:cxnLst>
    <dgm:cxn modelId="{9E65356A-8EB0-254B-99E6-C1F92128F157}" type="presOf" srcId="{B262263F-3FDD-C346-A80B-70C0EDC37789}" destId="{DA1B5214-B0A9-F346-BC9F-DD5397FF9CA1}" srcOrd="0" destOrd="0" presId="urn:microsoft.com/office/officeart/2008/layout/VerticalCurvedList"/>
    <dgm:cxn modelId="{1186EC4D-91BD-2445-928C-9356303490C1}" type="presOf" srcId="{1CE0420C-787A-5F4E-9113-707942001D21}" destId="{E03F7FE3-90F6-8C4B-A91E-0DC1660890E4}" srcOrd="0" destOrd="0" presId="urn:microsoft.com/office/officeart/2008/layout/VerticalCurvedList"/>
    <dgm:cxn modelId="{ABAE1AB2-18A0-5547-BCAA-304847A2D20E}" type="presOf" srcId="{6B09C41A-2693-274B-983E-932E91D4A684}" destId="{81AAB57A-FAB6-2D48-A21E-39134B781B06}" srcOrd="0" destOrd="0" presId="urn:microsoft.com/office/officeart/2008/layout/VerticalCurvedList"/>
    <dgm:cxn modelId="{CBD5F012-0892-8540-8826-40540826D065}" type="presOf" srcId="{39BEFF8F-4F97-594B-A34F-E5B155611408}" destId="{8BBD1319-A4E3-874D-ABE6-AADA52D28887}" srcOrd="0" destOrd="0" presId="urn:microsoft.com/office/officeart/2008/layout/VerticalCurvedList"/>
    <dgm:cxn modelId="{8E54E95C-4C0B-E943-82DE-EC65F0C5B361}" srcId="{6B70AB8E-EEA1-724F-9CA2-76A6D9C320E0}" destId="{1CE0420C-787A-5F4E-9113-707942001D21}" srcOrd="0" destOrd="0" parTransId="{CBEBB593-6FB2-104F-88AD-A448D2213369}" sibTransId="{39BEFF8F-4F97-594B-A34F-E5B155611408}"/>
    <dgm:cxn modelId="{20795510-228D-E24E-8E55-25451966E80C}" srcId="{6B70AB8E-EEA1-724F-9CA2-76A6D9C320E0}" destId="{6B09C41A-2693-274B-983E-932E91D4A684}" srcOrd="1" destOrd="0" parTransId="{FD33B7CA-D93C-7F44-AF9A-207E2B375DC9}" sibTransId="{1E39F16F-4985-2547-97F5-028A7496CEAF}"/>
    <dgm:cxn modelId="{465ADB9C-9D1A-E442-9882-BE1D6CC6991B}" type="presOf" srcId="{6B70AB8E-EEA1-724F-9CA2-76A6D9C320E0}" destId="{ACDE6C26-D5BE-1C49-872B-EBE5B9180FC7}" srcOrd="0" destOrd="0" presId="urn:microsoft.com/office/officeart/2008/layout/VerticalCurvedList"/>
    <dgm:cxn modelId="{7C28532C-AF31-ED44-BB34-F86BF3C459CB}" srcId="{6B70AB8E-EEA1-724F-9CA2-76A6D9C320E0}" destId="{B262263F-3FDD-C346-A80B-70C0EDC37789}" srcOrd="2" destOrd="0" parTransId="{842276F9-17B5-C447-98E6-F27B56241ECD}" sibTransId="{26702EE8-3538-C145-881A-1118EBA72825}"/>
    <dgm:cxn modelId="{D3BB191D-2658-564E-8D6B-842CA7E2319C}" type="presParOf" srcId="{ACDE6C26-D5BE-1C49-872B-EBE5B9180FC7}" destId="{F40BCCE2-51E2-DD47-83C1-ABEB6D1B17D7}" srcOrd="0" destOrd="0" presId="urn:microsoft.com/office/officeart/2008/layout/VerticalCurvedList"/>
    <dgm:cxn modelId="{A2FEB4F8-6B2A-5D43-9B08-51B8267D8305}" type="presParOf" srcId="{F40BCCE2-51E2-DD47-83C1-ABEB6D1B17D7}" destId="{E9A87F80-D897-494D-BB40-5060791AAAFA}" srcOrd="0" destOrd="0" presId="urn:microsoft.com/office/officeart/2008/layout/VerticalCurvedList"/>
    <dgm:cxn modelId="{8987E234-242A-1F4E-99CC-17E2E6DB4F0D}" type="presParOf" srcId="{E9A87F80-D897-494D-BB40-5060791AAAFA}" destId="{AB72D3EC-AFFD-F048-99E3-4F64083C1D63}" srcOrd="0" destOrd="0" presId="urn:microsoft.com/office/officeart/2008/layout/VerticalCurvedList"/>
    <dgm:cxn modelId="{499E1D74-7CAA-4241-89DE-7968ED80A917}" type="presParOf" srcId="{E9A87F80-D897-494D-BB40-5060791AAAFA}" destId="{8BBD1319-A4E3-874D-ABE6-AADA52D28887}" srcOrd="1" destOrd="0" presId="urn:microsoft.com/office/officeart/2008/layout/VerticalCurvedList"/>
    <dgm:cxn modelId="{82ECA9D7-019D-4E4A-B509-9A72B8C4576E}" type="presParOf" srcId="{E9A87F80-D897-494D-BB40-5060791AAAFA}" destId="{6F19F057-69AA-5D4D-A78A-2925DFFAD5CA}" srcOrd="2" destOrd="0" presId="urn:microsoft.com/office/officeart/2008/layout/VerticalCurvedList"/>
    <dgm:cxn modelId="{BD8B42FF-D33E-B745-9EE1-F0D5E5152992}" type="presParOf" srcId="{E9A87F80-D897-494D-BB40-5060791AAAFA}" destId="{31820FAB-48B9-6C4B-B880-03060E8D31E4}" srcOrd="3" destOrd="0" presId="urn:microsoft.com/office/officeart/2008/layout/VerticalCurvedList"/>
    <dgm:cxn modelId="{5A8C3CD5-0D34-614B-B56B-33E16C48D3D1}" type="presParOf" srcId="{F40BCCE2-51E2-DD47-83C1-ABEB6D1B17D7}" destId="{E03F7FE3-90F6-8C4B-A91E-0DC1660890E4}" srcOrd="1" destOrd="0" presId="urn:microsoft.com/office/officeart/2008/layout/VerticalCurvedList"/>
    <dgm:cxn modelId="{DCADA2A1-3DD7-4F49-B977-B4667E516149}" type="presParOf" srcId="{F40BCCE2-51E2-DD47-83C1-ABEB6D1B17D7}" destId="{0404440F-7E8C-1F4B-BB63-6B37888B21BE}" srcOrd="2" destOrd="0" presId="urn:microsoft.com/office/officeart/2008/layout/VerticalCurvedList"/>
    <dgm:cxn modelId="{E2839752-4547-4B40-972D-C30E0F4EB371}" type="presParOf" srcId="{0404440F-7E8C-1F4B-BB63-6B37888B21BE}" destId="{69AB5291-8A4F-6B43-95FB-AD91C757C757}" srcOrd="0" destOrd="0" presId="urn:microsoft.com/office/officeart/2008/layout/VerticalCurvedList"/>
    <dgm:cxn modelId="{0D2CA6D8-828C-AC4A-9782-6DB6DE8A1982}" type="presParOf" srcId="{F40BCCE2-51E2-DD47-83C1-ABEB6D1B17D7}" destId="{81AAB57A-FAB6-2D48-A21E-39134B781B06}" srcOrd="3" destOrd="0" presId="urn:microsoft.com/office/officeart/2008/layout/VerticalCurvedList"/>
    <dgm:cxn modelId="{6478E4DD-9C28-2D4D-A20F-89EA3AB2036F}" type="presParOf" srcId="{F40BCCE2-51E2-DD47-83C1-ABEB6D1B17D7}" destId="{50BDDCEF-EDC2-D343-B3D2-C2E7F2BECB41}" srcOrd="4" destOrd="0" presId="urn:microsoft.com/office/officeart/2008/layout/VerticalCurvedList"/>
    <dgm:cxn modelId="{A6236C7E-C920-2144-9310-9625CF5BA623}" type="presParOf" srcId="{50BDDCEF-EDC2-D343-B3D2-C2E7F2BECB41}" destId="{1A3711A9-989F-7745-A4E5-6BD644824D8F}" srcOrd="0" destOrd="0" presId="urn:microsoft.com/office/officeart/2008/layout/VerticalCurvedList"/>
    <dgm:cxn modelId="{D62F5225-F6DF-E84B-A985-2E112F604D33}" type="presParOf" srcId="{F40BCCE2-51E2-DD47-83C1-ABEB6D1B17D7}" destId="{DA1B5214-B0A9-F346-BC9F-DD5397FF9CA1}" srcOrd="5" destOrd="0" presId="urn:microsoft.com/office/officeart/2008/layout/VerticalCurvedList"/>
    <dgm:cxn modelId="{17E542E7-2AE6-9D46-96CD-7D989DFFC5B8}" type="presParOf" srcId="{F40BCCE2-51E2-DD47-83C1-ABEB6D1B17D7}" destId="{64013A86-CF97-1D48-B023-FB5CD1CB44EF}" srcOrd="6" destOrd="0" presId="urn:microsoft.com/office/officeart/2008/layout/VerticalCurvedList"/>
    <dgm:cxn modelId="{4BA5D553-4C7C-E849-9417-CB712BFF39BB}" type="presParOf" srcId="{64013A86-CF97-1D48-B023-FB5CD1CB44EF}" destId="{3DCC2DFC-68F1-514A-B15A-C75C5FBF5DE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2B9E7-59C6-BA45-BA9A-D95917730A2E}">
      <dsp:nvSpPr>
        <dsp:cNvPr id="0" name=""/>
        <dsp:cNvSpPr/>
      </dsp:nvSpPr>
      <dsp:spPr>
        <a:xfrm>
          <a:off x="2354" y="1329948"/>
          <a:ext cx="1250937" cy="3610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Non-interconnected VoIP</a:t>
          </a:r>
          <a:endParaRPr lang="en-US" sz="1000" kern="1200" dirty="0"/>
        </a:p>
      </dsp:txBody>
      <dsp:txXfrm>
        <a:off x="2354" y="1329948"/>
        <a:ext cx="1250937" cy="361003"/>
      </dsp:txXfrm>
    </dsp:sp>
    <dsp:sp modelId="{125D8022-CF49-0F4C-9705-5860ACA92AFA}">
      <dsp:nvSpPr>
        <dsp:cNvPr id="0" name=""/>
        <dsp:cNvSpPr/>
      </dsp:nvSpPr>
      <dsp:spPr>
        <a:xfrm>
          <a:off x="2354" y="1690951"/>
          <a:ext cx="1250937" cy="10430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Not interconnected</a:t>
          </a:r>
          <a:endParaRPr lang="en-US" sz="1000" kern="1200" dirty="0"/>
        </a:p>
      </dsp:txBody>
      <dsp:txXfrm>
        <a:off x="2354" y="1690951"/>
        <a:ext cx="1250937" cy="1043099"/>
      </dsp:txXfrm>
    </dsp:sp>
    <dsp:sp modelId="{C698D388-88A7-1940-8743-384222B4A476}">
      <dsp:nvSpPr>
        <dsp:cNvPr id="0" name=""/>
        <dsp:cNvSpPr/>
      </dsp:nvSpPr>
      <dsp:spPr>
        <a:xfrm>
          <a:off x="1428423" y="1329948"/>
          <a:ext cx="1250937" cy="3610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Interconnected VoIP</a:t>
          </a:r>
          <a:endParaRPr lang="en-US" sz="1000" kern="1200" dirty="0"/>
        </a:p>
      </dsp:txBody>
      <dsp:txXfrm>
        <a:off x="1428423" y="1329948"/>
        <a:ext cx="1250937" cy="361003"/>
      </dsp:txXfrm>
    </dsp:sp>
    <dsp:sp modelId="{774E4E06-E195-1A4D-8F89-A08AA8BB6FAD}">
      <dsp:nvSpPr>
        <dsp:cNvPr id="0" name=""/>
        <dsp:cNvSpPr/>
      </dsp:nvSpPr>
      <dsp:spPr>
        <a:xfrm>
          <a:off x="1428423" y="1690951"/>
          <a:ext cx="1250937" cy="10430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Bidirectional connectivity to E.164 numbers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911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CALEA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USF</a:t>
          </a:r>
          <a:endParaRPr lang="en-US" sz="1000" kern="1200" dirty="0"/>
        </a:p>
      </dsp:txBody>
      <dsp:txXfrm>
        <a:off x="1428423" y="1690951"/>
        <a:ext cx="1250937" cy="1043099"/>
      </dsp:txXfrm>
    </dsp:sp>
    <dsp:sp modelId="{4A7C15EC-A529-A44A-B0AE-89774B188798}">
      <dsp:nvSpPr>
        <dsp:cNvPr id="0" name=""/>
        <dsp:cNvSpPr/>
      </dsp:nvSpPr>
      <dsp:spPr>
        <a:xfrm>
          <a:off x="2854492" y="1329948"/>
          <a:ext cx="1250937" cy="3610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Video relay service</a:t>
          </a:r>
          <a:endParaRPr lang="en-US" sz="1000" kern="1200" dirty="0"/>
        </a:p>
      </dsp:txBody>
      <dsp:txXfrm>
        <a:off x="2854492" y="1329948"/>
        <a:ext cx="1250937" cy="361003"/>
      </dsp:txXfrm>
    </dsp:sp>
    <dsp:sp modelId="{3B173241-E3D9-2E46-A418-56B7A04E788D}">
      <dsp:nvSpPr>
        <dsp:cNvPr id="0" name=""/>
        <dsp:cNvSpPr/>
      </dsp:nvSpPr>
      <dsp:spPr>
        <a:xfrm>
          <a:off x="2854492" y="1690951"/>
          <a:ext cx="1250937" cy="10430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Multimedia for Deaf &amp; </a:t>
          </a:r>
          <a:r>
            <a:rPr lang="en-US" sz="1000" kern="1200" dirty="0" err="1" smtClean="0"/>
            <a:t>HoH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Can reach any E.164 number via relay</a:t>
          </a:r>
          <a:endParaRPr lang="en-US" sz="1000" kern="1200" dirty="0"/>
        </a:p>
      </dsp:txBody>
      <dsp:txXfrm>
        <a:off x="2854492" y="1690951"/>
        <a:ext cx="1250937" cy="1043099"/>
      </dsp:txXfrm>
    </dsp:sp>
    <dsp:sp modelId="{A1627352-2414-6340-8A31-2D18694A1611}">
      <dsp:nvSpPr>
        <dsp:cNvPr id="0" name=""/>
        <dsp:cNvSpPr/>
      </dsp:nvSpPr>
      <dsp:spPr>
        <a:xfrm>
          <a:off x="4280561" y="1319971"/>
          <a:ext cx="1250937" cy="400909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QoS</a:t>
          </a:r>
          <a:r>
            <a:rPr lang="en-US" sz="1000" kern="1200" dirty="0" smtClean="0"/>
            <a:t>-enabled VoIP</a:t>
          </a:r>
          <a:endParaRPr lang="en-US" sz="1000" kern="1200" dirty="0"/>
        </a:p>
      </dsp:txBody>
      <dsp:txXfrm>
        <a:off x="4280561" y="1319971"/>
        <a:ext cx="1250937" cy="400909"/>
      </dsp:txXfrm>
    </dsp:sp>
    <dsp:sp modelId="{B142F06C-2E13-AD4A-9E06-A872EDE2195C}">
      <dsp:nvSpPr>
        <dsp:cNvPr id="0" name=""/>
        <dsp:cNvSpPr/>
      </dsp:nvSpPr>
      <dsp:spPr>
        <a:xfrm>
          <a:off x="4280561" y="1700928"/>
          <a:ext cx="1250937" cy="1043099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[technical possibility]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Can reach any telephone number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i="1" kern="1200" dirty="0" err="1" smtClean="0"/>
            <a:t>QoS</a:t>
          </a:r>
          <a:r>
            <a:rPr lang="en-US" sz="1000" i="1" kern="1200" dirty="0" smtClean="0"/>
            <a:t> as commercial service</a:t>
          </a:r>
          <a:endParaRPr lang="en-US" sz="1000" i="1" kern="1200" dirty="0"/>
        </a:p>
      </dsp:txBody>
      <dsp:txXfrm>
        <a:off x="4280561" y="1700928"/>
        <a:ext cx="1250937" cy="1043099"/>
      </dsp:txXfrm>
    </dsp:sp>
    <dsp:sp modelId="{2ECF4827-0454-2349-B139-807651A14C0E}">
      <dsp:nvSpPr>
        <dsp:cNvPr id="0" name=""/>
        <dsp:cNvSpPr/>
      </dsp:nvSpPr>
      <dsp:spPr>
        <a:xfrm>
          <a:off x="5706630" y="1329948"/>
          <a:ext cx="1250937" cy="3610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Facilities-based VoIP</a:t>
          </a:r>
          <a:endParaRPr lang="en-US" sz="1000" kern="1200" dirty="0"/>
        </a:p>
      </dsp:txBody>
      <dsp:txXfrm>
        <a:off x="5706630" y="1329948"/>
        <a:ext cx="1250937" cy="361003"/>
      </dsp:txXfrm>
    </dsp:sp>
    <dsp:sp modelId="{4FFDF242-C015-ED4E-B3DC-74D048AFC521}">
      <dsp:nvSpPr>
        <dsp:cNvPr id="0" name=""/>
        <dsp:cNvSpPr/>
      </dsp:nvSpPr>
      <dsp:spPr>
        <a:xfrm>
          <a:off x="5706630" y="1690951"/>
          <a:ext cx="1250937" cy="10430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“specialized service”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often, logical, not physical separation (“service flow”)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e.g., MVPD service</a:t>
          </a:r>
          <a:endParaRPr lang="en-US" sz="1000" kern="1200" dirty="0"/>
        </a:p>
      </dsp:txBody>
      <dsp:txXfrm>
        <a:off x="5706630" y="1690951"/>
        <a:ext cx="1250937" cy="1043099"/>
      </dsp:txXfrm>
    </dsp:sp>
    <dsp:sp modelId="{4ED0174B-3BE2-E44F-A467-8CBE0F42B019}">
      <dsp:nvSpPr>
        <dsp:cNvPr id="0" name=""/>
        <dsp:cNvSpPr/>
      </dsp:nvSpPr>
      <dsp:spPr>
        <a:xfrm>
          <a:off x="7132699" y="1329948"/>
          <a:ext cx="1250937" cy="3610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Traditional Analog/TDM POTS</a:t>
          </a:r>
          <a:endParaRPr lang="en-US" sz="1000" kern="1200" dirty="0"/>
        </a:p>
      </dsp:txBody>
      <dsp:txXfrm>
        <a:off x="7132699" y="1329948"/>
        <a:ext cx="1250937" cy="361003"/>
      </dsp:txXfrm>
    </dsp:sp>
    <dsp:sp modelId="{0AF36AFB-F8BA-9440-9000-97294C4AC53C}">
      <dsp:nvSpPr>
        <dsp:cNvPr id="0" name=""/>
        <dsp:cNvSpPr/>
      </dsp:nvSpPr>
      <dsp:spPr>
        <a:xfrm>
          <a:off x="7132699" y="1690951"/>
          <a:ext cx="1250937" cy="10430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needs no explanation</a:t>
          </a:r>
          <a:endParaRPr lang="en-US" sz="1000" kern="1200" dirty="0"/>
        </a:p>
      </dsp:txBody>
      <dsp:txXfrm>
        <a:off x="7132699" y="1690951"/>
        <a:ext cx="1250937" cy="1043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EF267-5DE2-504D-B7C3-A24410821683}">
      <dsp:nvSpPr>
        <dsp:cNvPr id="0" name=""/>
        <dsp:cNvSpPr/>
      </dsp:nvSpPr>
      <dsp:spPr>
        <a:xfrm>
          <a:off x="4450602" y="38221"/>
          <a:ext cx="1269687" cy="126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fixed broadband investment</a:t>
          </a:r>
          <a:endParaRPr lang="en-US" sz="1600" kern="1200" dirty="0"/>
        </a:p>
      </dsp:txBody>
      <dsp:txXfrm>
        <a:off x="4450602" y="38221"/>
        <a:ext cx="1269687" cy="1269687"/>
      </dsp:txXfrm>
    </dsp:sp>
    <dsp:sp modelId="{B0C6FCBA-FC21-F546-AE07-20BFF569C370}">
      <dsp:nvSpPr>
        <dsp:cNvPr id="0" name=""/>
        <dsp:cNvSpPr/>
      </dsp:nvSpPr>
      <dsp:spPr>
        <a:xfrm>
          <a:off x="1461073" y="1157"/>
          <a:ext cx="4763905" cy="4763905"/>
        </a:xfrm>
        <a:prstGeom prst="circularArrow">
          <a:avLst>
            <a:gd name="adj1" fmla="val 5197"/>
            <a:gd name="adj2" fmla="val 335696"/>
            <a:gd name="adj3" fmla="val 197665"/>
            <a:gd name="adj4" fmla="val 19765466"/>
            <a:gd name="adj5" fmla="val 6063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2DA0A1-B979-4F48-A4C4-25C8F5EFFE58}">
      <dsp:nvSpPr>
        <dsp:cNvPr id="0" name=""/>
        <dsp:cNvSpPr/>
      </dsp:nvSpPr>
      <dsp:spPr>
        <a:xfrm>
          <a:off x="4816426" y="2709737"/>
          <a:ext cx="2073754" cy="653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cellular broadband (backhaul)</a:t>
          </a:r>
          <a:endParaRPr lang="en-US" sz="1800" kern="1200" dirty="0"/>
        </a:p>
      </dsp:txBody>
      <dsp:txXfrm>
        <a:off x="4816426" y="2709737"/>
        <a:ext cx="2073754" cy="653101"/>
      </dsp:txXfrm>
    </dsp:sp>
    <dsp:sp modelId="{5ECE7016-0ED4-DB49-AC9E-ACEF7A44824E}">
      <dsp:nvSpPr>
        <dsp:cNvPr id="0" name=""/>
        <dsp:cNvSpPr/>
      </dsp:nvSpPr>
      <dsp:spPr>
        <a:xfrm>
          <a:off x="1461073" y="1157"/>
          <a:ext cx="4763905" cy="4763905"/>
        </a:xfrm>
        <a:prstGeom prst="circularArrow">
          <a:avLst>
            <a:gd name="adj1" fmla="val 5197"/>
            <a:gd name="adj2" fmla="val 335696"/>
            <a:gd name="adj3" fmla="val 4015612"/>
            <a:gd name="adj4" fmla="val 1656819"/>
            <a:gd name="adj5" fmla="val 6063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A58B75-51BD-CD4C-932E-CD0FA24B0866}">
      <dsp:nvSpPr>
        <dsp:cNvPr id="0" name=""/>
        <dsp:cNvSpPr/>
      </dsp:nvSpPr>
      <dsp:spPr>
        <a:xfrm>
          <a:off x="3208182" y="3861997"/>
          <a:ext cx="1269687" cy="126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broadband availability</a:t>
          </a:r>
          <a:endParaRPr lang="en-US" sz="1900" kern="1200" dirty="0"/>
        </a:p>
      </dsp:txBody>
      <dsp:txXfrm>
        <a:off x="3208182" y="3861997"/>
        <a:ext cx="1269687" cy="1269687"/>
      </dsp:txXfrm>
    </dsp:sp>
    <dsp:sp modelId="{C2E048E7-EB2D-664C-A821-43E0B7A31454}">
      <dsp:nvSpPr>
        <dsp:cNvPr id="0" name=""/>
        <dsp:cNvSpPr/>
      </dsp:nvSpPr>
      <dsp:spPr>
        <a:xfrm>
          <a:off x="1461073" y="1157"/>
          <a:ext cx="4763905" cy="4763905"/>
        </a:xfrm>
        <a:prstGeom prst="circularArrow">
          <a:avLst>
            <a:gd name="adj1" fmla="val 5197"/>
            <a:gd name="adj2" fmla="val 335696"/>
            <a:gd name="adj3" fmla="val 8744172"/>
            <a:gd name="adj4" fmla="val 6448691"/>
            <a:gd name="adj5" fmla="val 6063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7D0214-6009-CF42-9625-F9CA1FF5333C}">
      <dsp:nvSpPr>
        <dsp:cNvPr id="0" name=""/>
        <dsp:cNvSpPr/>
      </dsp:nvSpPr>
      <dsp:spPr>
        <a:xfrm>
          <a:off x="1197904" y="2675411"/>
          <a:ext cx="1269687" cy="721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applications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(incl. OTT)</a:t>
          </a:r>
          <a:endParaRPr lang="en-US" sz="1900" kern="1200" dirty="0"/>
        </a:p>
      </dsp:txBody>
      <dsp:txXfrm>
        <a:off x="1197904" y="2675411"/>
        <a:ext cx="1269687" cy="721753"/>
      </dsp:txXfrm>
    </dsp:sp>
    <dsp:sp modelId="{DE76BA41-6940-9A41-BEF7-ADB8C39D2269}">
      <dsp:nvSpPr>
        <dsp:cNvPr id="0" name=""/>
        <dsp:cNvSpPr/>
      </dsp:nvSpPr>
      <dsp:spPr>
        <a:xfrm>
          <a:off x="1461073" y="1157"/>
          <a:ext cx="4763905" cy="4763905"/>
        </a:xfrm>
        <a:prstGeom prst="circularArrow">
          <a:avLst>
            <a:gd name="adj1" fmla="val 5197"/>
            <a:gd name="adj2" fmla="val 335696"/>
            <a:gd name="adj3" fmla="val 12298838"/>
            <a:gd name="adj4" fmla="val 10323075"/>
            <a:gd name="adj5" fmla="val 6063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66E8E5-421E-E844-AA00-1CB387F78B24}">
      <dsp:nvSpPr>
        <dsp:cNvPr id="0" name=""/>
        <dsp:cNvSpPr/>
      </dsp:nvSpPr>
      <dsp:spPr>
        <a:xfrm>
          <a:off x="1965762" y="38221"/>
          <a:ext cx="1269687" cy="126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adoption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(relevance, value)</a:t>
          </a:r>
          <a:endParaRPr lang="en-US" sz="1500" kern="1200" dirty="0"/>
        </a:p>
      </dsp:txBody>
      <dsp:txXfrm>
        <a:off x="1965762" y="38221"/>
        <a:ext cx="1269687" cy="1269687"/>
      </dsp:txXfrm>
    </dsp:sp>
    <dsp:sp modelId="{CE385853-1802-1041-B99C-864ABA9B49FD}">
      <dsp:nvSpPr>
        <dsp:cNvPr id="0" name=""/>
        <dsp:cNvSpPr/>
      </dsp:nvSpPr>
      <dsp:spPr>
        <a:xfrm>
          <a:off x="1461073" y="1157"/>
          <a:ext cx="4763905" cy="4763905"/>
        </a:xfrm>
        <a:prstGeom prst="circularArrow">
          <a:avLst>
            <a:gd name="adj1" fmla="val 5197"/>
            <a:gd name="adj2" fmla="val 335696"/>
            <a:gd name="adj3" fmla="val 16866598"/>
            <a:gd name="adj4" fmla="val 15197705"/>
            <a:gd name="adj5" fmla="val 6063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D1319-A4E3-874D-ABE6-AADA52D28887}">
      <dsp:nvSpPr>
        <dsp:cNvPr id="0" name=""/>
        <dsp:cNvSpPr/>
      </dsp:nvSpPr>
      <dsp:spPr>
        <a:xfrm>
          <a:off x="-5376938" y="-823457"/>
          <a:ext cx="6403065" cy="6403065"/>
        </a:xfrm>
        <a:prstGeom prst="blockArc">
          <a:avLst>
            <a:gd name="adj1" fmla="val 18900000"/>
            <a:gd name="adj2" fmla="val 2700000"/>
            <a:gd name="adj3" fmla="val 337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3F7FE3-90F6-8C4B-A91E-0DC1660890E4}">
      <dsp:nvSpPr>
        <dsp:cNvPr id="0" name=""/>
        <dsp:cNvSpPr/>
      </dsp:nvSpPr>
      <dsp:spPr>
        <a:xfrm>
          <a:off x="660153" y="286039"/>
          <a:ext cx="7756895" cy="133038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5039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0000"/>
              </a:solidFill>
            </a:rPr>
            <a:t>Transparency. </a:t>
          </a:r>
          <a:r>
            <a:rPr lang="en-US" sz="2000" kern="1200" dirty="0" smtClean="0">
              <a:solidFill>
                <a:srgbClr val="000000"/>
              </a:solidFill>
            </a:rPr>
            <a:t>Fixed and mobile broadband providers must disclose the network management practices, performance characteristics, and terms and conditions of their broadband services;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660153" y="286039"/>
        <a:ext cx="7756895" cy="1330380"/>
      </dsp:txXfrm>
    </dsp:sp>
    <dsp:sp modelId="{69AB5291-8A4F-6B43-95FB-AD91C757C757}">
      <dsp:nvSpPr>
        <dsp:cNvPr id="0" name=""/>
        <dsp:cNvSpPr/>
      </dsp:nvSpPr>
      <dsp:spPr>
        <a:xfrm>
          <a:off x="65634" y="356711"/>
          <a:ext cx="1189037" cy="11890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AAB57A-FAB6-2D48-A21E-39134B781B06}">
      <dsp:nvSpPr>
        <dsp:cNvPr id="0" name=""/>
        <dsp:cNvSpPr/>
      </dsp:nvSpPr>
      <dsp:spPr>
        <a:xfrm>
          <a:off x="1005925" y="1744432"/>
          <a:ext cx="7411123" cy="126728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5039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1F497D"/>
              </a:solidFill>
            </a:rPr>
            <a:t>No blocking. </a:t>
          </a:r>
          <a:r>
            <a:rPr lang="en-US" sz="1800" kern="1200" dirty="0" smtClean="0">
              <a:solidFill>
                <a:srgbClr val="1F497D"/>
              </a:solidFill>
            </a:rPr>
            <a:t>Fixed broadband providers may not block lawful content, applications, services, or non-harmful devices; mobile broadband providers may not block lawful websites, or block applications that compete with their voice or video telephony services</a:t>
          </a:r>
          <a:endParaRPr lang="en-US" sz="1800" kern="1200" dirty="0">
            <a:solidFill>
              <a:srgbClr val="1F497D"/>
            </a:solidFill>
          </a:endParaRPr>
        </a:p>
      </dsp:txBody>
      <dsp:txXfrm>
        <a:off x="1005925" y="1744432"/>
        <a:ext cx="7411123" cy="1267285"/>
      </dsp:txXfrm>
    </dsp:sp>
    <dsp:sp modelId="{1A3711A9-989F-7745-A4E5-6BD644824D8F}">
      <dsp:nvSpPr>
        <dsp:cNvPr id="0" name=""/>
        <dsp:cNvSpPr/>
      </dsp:nvSpPr>
      <dsp:spPr>
        <a:xfrm>
          <a:off x="411406" y="1783556"/>
          <a:ext cx="1189037" cy="11890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1B5214-B0A9-F346-BC9F-DD5397FF9CA1}">
      <dsp:nvSpPr>
        <dsp:cNvPr id="0" name=""/>
        <dsp:cNvSpPr/>
      </dsp:nvSpPr>
      <dsp:spPr>
        <a:xfrm>
          <a:off x="660153" y="3329305"/>
          <a:ext cx="7756895" cy="9512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5039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1F497D"/>
              </a:solidFill>
            </a:rPr>
            <a:t>No unreasonable discrimination. </a:t>
          </a:r>
          <a:r>
            <a:rPr lang="en-US" sz="2000" kern="1200" dirty="0" smtClean="0">
              <a:solidFill>
                <a:srgbClr val="1F497D"/>
              </a:solidFill>
            </a:rPr>
            <a:t>Fixed broadband providers may not unreasonably discriminate in transmitting lawful network traffic.</a:t>
          </a:r>
          <a:endParaRPr lang="en-US" sz="2000" kern="1200" dirty="0">
            <a:solidFill>
              <a:srgbClr val="1F497D"/>
            </a:solidFill>
          </a:endParaRPr>
        </a:p>
      </dsp:txBody>
      <dsp:txXfrm>
        <a:off x="660153" y="3329305"/>
        <a:ext cx="7756895" cy="951230"/>
      </dsp:txXfrm>
    </dsp:sp>
    <dsp:sp modelId="{3DCC2DFC-68F1-514A-B15A-C75C5FBF5DEE}">
      <dsp:nvSpPr>
        <dsp:cNvPr id="0" name=""/>
        <dsp:cNvSpPr/>
      </dsp:nvSpPr>
      <dsp:spPr>
        <a:xfrm>
          <a:off x="65634" y="3210401"/>
          <a:ext cx="1189037" cy="11890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9EEC-F742-CB47-B64C-D2F7101F8AE5}" type="datetimeFigureOut">
              <a:rPr lang="en-US" smtClean="0"/>
              <a:t>9/23/12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9EEC-F742-CB47-B64C-D2F7101F8AE5}" type="datetimeFigureOut">
              <a:rPr lang="en-US" smtClean="0"/>
              <a:t>9/23/12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9EEC-F742-CB47-B64C-D2F7101F8AE5}" type="datetimeFigureOut">
              <a:rPr lang="en-US" smtClean="0"/>
              <a:t>9/23/12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9EEC-F742-CB47-B64C-D2F7101F8AE5}" type="datetimeFigureOut">
              <a:rPr lang="en-US" smtClean="0"/>
              <a:t>9/23/12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9EEC-F742-CB47-B64C-D2F7101F8AE5}" type="datetimeFigureOut">
              <a:rPr lang="en-US" smtClean="0"/>
              <a:t>9/23/12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9EEC-F742-CB47-B64C-D2F7101F8AE5}" type="datetimeFigureOut">
              <a:rPr lang="en-US" smtClean="0"/>
              <a:t>9/23/12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9EEC-F742-CB47-B64C-D2F7101F8AE5}" type="datetimeFigureOut">
              <a:rPr lang="en-US" smtClean="0"/>
              <a:t>9/23/12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9EEC-F742-CB47-B64C-D2F7101F8AE5}" type="datetimeFigureOut">
              <a:rPr lang="en-US" smtClean="0"/>
              <a:t>9/23/12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9EEC-F742-CB47-B64C-D2F7101F8AE5}" type="datetimeFigureOut">
              <a:rPr lang="en-US" smtClean="0"/>
              <a:t>9/23/12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9EEC-F742-CB47-B64C-D2F7101F8AE5}" type="datetimeFigureOut">
              <a:rPr lang="en-US" smtClean="0"/>
              <a:t>9/23/12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9EEC-F742-CB47-B64C-D2F7101F8AE5}" type="datetimeFigureOut">
              <a:rPr lang="en-US" smtClean="0"/>
              <a:t>9/23/12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D069EEC-F742-CB47-B64C-D2F7101F8AE5}" type="datetimeFigureOut">
              <a:rPr lang="en-US" smtClean="0"/>
              <a:t>9/23/12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AA9B6C6-3E46-2246-8646-704B7D7A975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OTT and the future of the PSTN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Henning Schulzrinne</a:t>
            </a:r>
          </a:p>
          <a:p>
            <a:r>
              <a:rPr lang="en-US" dirty="0" smtClean="0"/>
              <a:t>FCC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424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9" y="2675467"/>
            <a:ext cx="4138970" cy="345069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Packet loss</a:t>
            </a:r>
          </a:p>
          <a:p>
            <a:pPr lvl="1"/>
            <a:r>
              <a:rPr lang="en-US" dirty="0" smtClean="0"/>
              <a:t>VoIP: &lt; 1-5% acceptable</a:t>
            </a:r>
          </a:p>
          <a:p>
            <a:pPr lvl="1"/>
            <a:r>
              <a:rPr lang="en-US" dirty="0" smtClean="0"/>
              <a:t>Video: loss </a:t>
            </a:r>
            <a:r>
              <a:rPr lang="en-US" dirty="0" smtClean="0">
                <a:sym typeface="Wingdings"/>
              </a:rPr>
              <a:t> lower throughput</a:t>
            </a:r>
            <a:endParaRPr lang="en-US" dirty="0" smtClean="0"/>
          </a:p>
          <a:p>
            <a:r>
              <a:rPr lang="en-US" dirty="0" smtClean="0"/>
              <a:t>Home networks</a:t>
            </a:r>
          </a:p>
          <a:p>
            <a:r>
              <a:rPr lang="en-US" dirty="0" smtClean="0"/>
              <a:t>“Buffer bloat” in gateways</a:t>
            </a:r>
          </a:p>
          <a:p>
            <a:pPr lvl="1"/>
            <a:r>
              <a:rPr lang="en-US" dirty="0" smtClean="0"/>
              <a:t>“don’t download that video, I’m on the phone!”</a:t>
            </a:r>
          </a:p>
          <a:p>
            <a:r>
              <a:rPr lang="en-US" dirty="0" smtClean="0"/>
              <a:t>Reliability?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 err="1" smtClean="0"/>
              <a:t>QoS</a:t>
            </a:r>
            <a:r>
              <a:rPr lang="en-US" dirty="0" smtClean="0"/>
              <a:t> impairments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897" y="2663824"/>
            <a:ext cx="4225103" cy="18442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5689364" y="6457890"/>
            <a:ext cx="3454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S. </a:t>
            </a:r>
            <a:r>
              <a:rPr lang="en-US" sz="1000" dirty="0" err="1" smtClean="0"/>
              <a:t>Sundaresan</a:t>
            </a:r>
            <a:r>
              <a:rPr lang="en-US" sz="1000" dirty="0" smtClean="0"/>
              <a:t> et al,  </a:t>
            </a:r>
            <a:r>
              <a:rPr lang="en-US" sz="1000" i="1" dirty="0" smtClean="0"/>
              <a:t>Broadband </a:t>
            </a:r>
            <a:r>
              <a:rPr lang="en-US" sz="1000" i="1" dirty="0"/>
              <a:t>Internet Performance: A View From the </a:t>
            </a:r>
            <a:r>
              <a:rPr lang="en-US" sz="1000" i="1" dirty="0" smtClean="0"/>
              <a:t>Gateway, </a:t>
            </a:r>
            <a:r>
              <a:rPr lang="en-US" sz="1000" dirty="0" smtClean="0"/>
              <a:t>ACM SIGCOMM 2011</a:t>
            </a:r>
            <a:endParaRPr lang="en-US" sz="1000" i="1" dirty="0" smtClean="0"/>
          </a:p>
        </p:txBody>
      </p:sp>
    </p:spTree>
    <p:extLst>
      <p:ext uri="{BB962C8B-B14F-4D97-AF65-F5344CB8AC3E}">
        <p14:creationId xmlns:p14="http://schemas.microsoft.com/office/powerpoint/2010/main" val="1578839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Broadband virtuous cycle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4837555"/>
              </p:ext>
            </p:extLst>
          </p:nvPr>
        </p:nvGraphicFramePr>
        <p:xfrm>
          <a:off x="598714" y="1396999"/>
          <a:ext cx="8088086" cy="5134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V="1">
            <a:off x="1258480" y="4782722"/>
            <a:ext cx="812291" cy="697957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5926" y="5662154"/>
            <a:ext cx="139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OI principles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365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Internet Principles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540918"/>
              </p:ext>
            </p:extLst>
          </p:nvPr>
        </p:nvGraphicFramePr>
        <p:xfrm>
          <a:off x="457200" y="1600200"/>
          <a:ext cx="8482684" cy="475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3B49D-3EAC-FA48-8317-73E198CCAC3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16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8" y="2675467"/>
            <a:ext cx="5294484" cy="345069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Interconnected VoIP: done</a:t>
            </a:r>
          </a:p>
          <a:p>
            <a:pPr lvl="1"/>
            <a:r>
              <a:rPr lang="en-US" dirty="0" smtClean="0"/>
              <a:t>CALEA, USF, E911</a:t>
            </a:r>
          </a:p>
          <a:p>
            <a:pPr lvl="1"/>
            <a:r>
              <a:rPr lang="en-US" dirty="0" smtClean="0"/>
              <a:t>Part 4 outage reporting</a:t>
            </a:r>
          </a:p>
          <a:p>
            <a:r>
              <a:rPr lang="en-US" dirty="0" smtClean="0"/>
              <a:t>In progress</a:t>
            </a:r>
          </a:p>
          <a:p>
            <a:pPr lvl="1"/>
            <a:r>
              <a:rPr lang="en-US" dirty="0" err="1" smtClean="0"/>
              <a:t>Intercarrier</a:t>
            </a:r>
            <a:r>
              <a:rPr lang="en-US" dirty="0" smtClean="0"/>
              <a:t> compensation: IP interconnection expectation + transition to bill-and-keep</a:t>
            </a:r>
          </a:p>
          <a:p>
            <a:pPr lvl="1"/>
            <a:r>
              <a:rPr lang="en-US" dirty="0" smtClean="0"/>
              <a:t>NG911, better location</a:t>
            </a:r>
            <a:endParaRPr lang="en-US" dirty="0"/>
          </a:p>
          <a:p>
            <a:pPr lvl="1"/>
            <a:r>
              <a:rPr lang="en-US" dirty="0" smtClean="0"/>
              <a:t>video relay services, CVAA</a:t>
            </a:r>
          </a:p>
          <a:p>
            <a:r>
              <a:rPr lang="en-US" dirty="0" smtClean="0"/>
              <a:t>To do</a:t>
            </a:r>
          </a:p>
          <a:p>
            <a:pPr lvl="1"/>
            <a:r>
              <a:rPr lang="en-US" dirty="0" smtClean="0"/>
              <a:t>numbering &amp; databases</a:t>
            </a:r>
          </a:p>
          <a:p>
            <a:pPr lvl="1"/>
            <a:r>
              <a:rPr lang="en-US" dirty="0" smtClean="0"/>
              <a:t>security model (</a:t>
            </a:r>
            <a:r>
              <a:rPr lang="en-US" dirty="0" err="1" smtClean="0"/>
              <a:t>robocalls</a:t>
            </a:r>
            <a:r>
              <a:rPr lang="en-US" dirty="0" smtClean="0"/>
              <a:t>, text spam, </a:t>
            </a:r>
            <a:r>
              <a:rPr lang="en-US" dirty="0" err="1" smtClean="0"/>
              <a:t>vishing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VoIP interconnection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6166552" y="2288384"/>
            <a:ext cx="2780095" cy="3638530"/>
          </a:xfrm>
          <a:prstGeom prst="wedgeRoundRectCallout">
            <a:avLst>
              <a:gd name="adj1" fmla="val -77942"/>
              <a:gd name="adj2" fmla="val -2230"/>
              <a:gd name="adj3" fmla="val 16667"/>
            </a:avLst>
          </a:prstGeom>
          <a:solidFill>
            <a:schemeClr val="accent1">
              <a:alpha val="5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… , </a:t>
            </a:r>
            <a:r>
              <a:rPr lang="en-US" sz="1200" dirty="0"/>
              <a:t>we </a:t>
            </a:r>
            <a:r>
              <a:rPr lang="en-US" sz="1200" b="1" dirty="0"/>
              <a:t>expect all carriers to negotiate </a:t>
            </a:r>
            <a:r>
              <a:rPr lang="en-US" sz="1200" b="1" dirty="0" smtClean="0"/>
              <a:t>in good </a:t>
            </a:r>
            <a:r>
              <a:rPr lang="en-US" sz="1200" b="1" dirty="0"/>
              <a:t>faith in response to requests for IP-to-IP interconnection </a:t>
            </a:r>
            <a:r>
              <a:rPr lang="en-US" sz="1200" dirty="0"/>
              <a:t>for the exchange of voice traffic. The </a:t>
            </a:r>
            <a:r>
              <a:rPr lang="en-US" sz="1200" dirty="0" smtClean="0"/>
              <a:t>duty to </a:t>
            </a:r>
            <a:r>
              <a:rPr lang="en-US" sz="1200" dirty="0"/>
              <a:t>negotiate in good faith has been a longstanding element </a:t>
            </a:r>
            <a:r>
              <a:rPr lang="en-US" sz="1200" dirty="0" smtClean="0"/>
              <a:t>of interconnection </a:t>
            </a:r>
            <a:r>
              <a:rPr lang="en-US" sz="1200" dirty="0"/>
              <a:t>requirements under </a:t>
            </a:r>
            <a:r>
              <a:rPr lang="en-US" sz="1200" dirty="0" smtClean="0"/>
              <a:t>the Communications </a:t>
            </a:r>
            <a:r>
              <a:rPr lang="en-US" sz="1200" dirty="0"/>
              <a:t>Act and does not depend upon the network technology underlying the interconnection,</a:t>
            </a:r>
          </a:p>
          <a:p>
            <a:r>
              <a:rPr lang="en-US" sz="1200" dirty="0"/>
              <a:t>whether TDM, IP, or otherwise. Moreover, we expect such good faith negotiations to result </a:t>
            </a:r>
            <a:r>
              <a:rPr lang="en-US" sz="1200" dirty="0" smtClean="0"/>
              <a:t>in interconnection </a:t>
            </a:r>
            <a:r>
              <a:rPr lang="en-US" sz="1200" dirty="0"/>
              <a:t>arrangements between IP networks for the purpose of exchanging voice traffic.</a:t>
            </a:r>
          </a:p>
        </p:txBody>
      </p:sp>
    </p:spTree>
    <p:extLst>
      <p:ext uri="{BB962C8B-B14F-4D97-AF65-F5344CB8AC3E}">
        <p14:creationId xmlns:p14="http://schemas.microsoft.com/office/powerpoint/2010/main" val="2767630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PSTN: The good &amp; the ugly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99993"/>
              </p:ext>
            </p:extLst>
          </p:nvPr>
        </p:nvGraphicFramePr>
        <p:xfrm>
          <a:off x="457198" y="1466176"/>
          <a:ext cx="8342814" cy="504441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124252"/>
                <a:gridCol w="4218562"/>
              </a:tblGrid>
              <a:tr h="563855">
                <a:tc>
                  <a:txBody>
                    <a:bodyPr/>
                    <a:lstStyle/>
                    <a:p>
                      <a:r>
                        <a:rPr lang="en-US" dirty="0" smtClean="0"/>
                        <a:t>The good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ugly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563855">
                <a:tc>
                  <a:txBody>
                    <a:bodyPr/>
                    <a:lstStyle/>
                    <a:p>
                      <a:r>
                        <a:rPr lang="en-US" dirty="0" smtClean="0"/>
                        <a:t>Global Connectivity (across</a:t>
                      </a:r>
                      <a:r>
                        <a:rPr lang="en-US" baseline="0" dirty="0" smtClean="0"/>
                        <a:t> devices and providers)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Minimalist</a:t>
                      </a:r>
                      <a:r>
                        <a:rPr lang="en-US" baseline="0" dirty="0" smtClean="0"/>
                        <a:t> service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563855"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r>
                        <a:rPr lang="en-US" baseline="0" dirty="0" smtClean="0"/>
                        <a:t> reliability</a:t>
                      </a:r>
                    </a:p>
                    <a:p>
                      <a:r>
                        <a:rPr lang="en-US" baseline="0" dirty="0" smtClean="0"/>
                        <a:t>(engineering, power)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Limited</a:t>
                      </a:r>
                      <a:r>
                        <a:rPr lang="en-US" baseline="0" dirty="0" smtClean="0"/>
                        <a:t> quality (4 kHz)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614789">
                <a:tc>
                  <a:txBody>
                    <a:bodyPr/>
                    <a:lstStyle/>
                    <a:p>
                      <a:r>
                        <a:rPr lang="en-US" dirty="0" smtClean="0"/>
                        <a:t>Ease of 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Hard to control</a:t>
                      </a:r>
                      <a:r>
                        <a:rPr lang="en-US" baseline="0" dirty="0" smtClean="0"/>
                        <a:t> reachability</a:t>
                      </a:r>
                    </a:p>
                    <a:p>
                      <a:r>
                        <a:rPr lang="en-US" baseline="0" dirty="0" smtClean="0"/>
                        <a:t>(ring at 2 am)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43302">
                <a:tc>
                  <a:txBody>
                    <a:bodyPr/>
                    <a:lstStyle/>
                    <a:p>
                      <a:r>
                        <a:rPr lang="en-US" dirty="0" smtClean="0"/>
                        <a:t>Emergency</a:t>
                      </a:r>
                      <a:r>
                        <a:rPr lang="en-US" baseline="0" dirty="0" smtClean="0"/>
                        <a:t> usage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Operator trunks!</a:t>
                      </a: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563855">
                <a:tc>
                  <a:txBody>
                    <a:bodyPr/>
                    <a:lstStyle/>
                    <a:p>
                      <a:r>
                        <a:rPr lang="en-US" dirty="0" smtClean="0"/>
                        <a:t>Universal</a:t>
                      </a:r>
                      <a:r>
                        <a:rPr lang="en-US" baseline="0" dirty="0" smtClean="0"/>
                        <a:t> access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(HAC, TTY, VRS)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universal text &amp; video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563855">
                <a:tc>
                  <a:txBody>
                    <a:bodyPr/>
                    <a:lstStyle/>
                    <a:p>
                      <a:r>
                        <a:rPr lang="en-US" dirty="0" smtClean="0"/>
                        <a:t>Mostly</a:t>
                      </a:r>
                      <a:r>
                        <a:rPr lang="en-US" baseline="0" dirty="0" smtClean="0"/>
                        <a:t> private</a:t>
                      </a:r>
                    </a:p>
                    <a:p>
                      <a:r>
                        <a:rPr lang="en-US" baseline="0" dirty="0" smtClean="0"/>
                        <a:t>(protected content &amp; CPNI)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Limited authentication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Security more legal than technical</a:t>
                      </a:r>
                    </a:p>
                    <a:p>
                      <a:r>
                        <a:rPr lang="en-US" baseline="0" dirty="0" smtClean="0"/>
                        <a:t>(“trust us, we’re a carrier”)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563855">
                <a:tc>
                  <a:txBody>
                    <a:bodyPr/>
                    <a:lstStyle/>
                    <a:p>
                      <a:r>
                        <a:rPr lang="en-US" dirty="0" smtClean="0"/>
                        <a:t>Relatively cheap</a:t>
                      </a:r>
                    </a:p>
                    <a:p>
                      <a:r>
                        <a:rPr lang="en-US" dirty="0" smtClean="0"/>
                        <a:t>(c/minute)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Relatively</a:t>
                      </a:r>
                      <a:r>
                        <a:rPr lang="en-US" baseline="0" dirty="0" smtClean="0"/>
                        <a:t> expensive</a:t>
                      </a:r>
                    </a:p>
                    <a:p>
                      <a:r>
                        <a:rPr lang="en-US" baseline="0" dirty="0" smtClean="0"/>
                        <a:t>($/MB)</a:t>
                      </a:r>
                      <a:endParaRPr lang="en-US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272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OTT to “traditional” spectrum 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48875834"/>
              </p:ext>
            </p:extLst>
          </p:nvPr>
        </p:nvGraphicFramePr>
        <p:xfrm>
          <a:off x="300808" y="1397000"/>
          <a:ext cx="83859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5069168" y="4736907"/>
            <a:ext cx="2395322" cy="1593005"/>
          </a:xfrm>
          <a:prstGeom prst="wedgeRoundRectCallout">
            <a:avLst>
              <a:gd name="adj1" fmla="val -50481"/>
              <a:gd name="adj2" fmla="val -10183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user-initiated resource reservation</a:t>
            </a:r>
          </a:p>
          <a:p>
            <a:r>
              <a:rPr lang="en-US" dirty="0" smtClean="0"/>
              <a:t>(RSVP, NSIS, DOCSIS 3)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551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04664"/>
            <a:ext cx="7408333" cy="43214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Universality</a:t>
            </a:r>
          </a:p>
          <a:p>
            <a:pPr lvl="1"/>
            <a:r>
              <a:rPr lang="en-US" i="1" dirty="0" smtClean="0"/>
              <a:t>reachability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global numbering &amp; interconnection</a:t>
            </a:r>
            <a:endParaRPr lang="en-US" dirty="0" smtClean="0"/>
          </a:p>
          <a:p>
            <a:pPr lvl="1"/>
            <a:r>
              <a:rPr lang="en-US" i="1" dirty="0" smtClean="0"/>
              <a:t>media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HD audio, video, text</a:t>
            </a:r>
          </a:p>
          <a:p>
            <a:pPr lvl="1"/>
            <a:r>
              <a:rPr lang="en-US" i="1" dirty="0" smtClean="0">
                <a:sym typeface="Wingdings"/>
              </a:rPr>
              <a:t>availability</a:t>
            </a:r>
            <a:r>
              <a:rPr lang="en-US" dirty="0" smtClean="0">
                <a:sym typeface="Wingdings"/>
              </a:rPr>
              <a:t>  universal service regardless of</a:t>
            </a:r>
          </a:p>
          <a:p>
            <a:pPr lvl="2"/>
            <a:r>
              <a:rPr lang="en-US" dirty="0" smtClean="0">
                <a:sym typeface="Wingdings"/>
              </a:rPr>
              <a:t>geography</a:t>
            </a:r>
          </a:p>
          <a:p>
            <a:pPr lvl="2"/>
            <a:r>
              <a:rPr lang="en-US" dirty="0" smtClean="0">
                <a:sym typeface="Wingdings"/>
              </a:rPr>
              <a:t>income</a:t>
            </a:r>
          </a:p>
          <a:p>
            <a:pPr lvl="2"/>
            <a:r>
              <a:rPr lang="en-US" dirty="0" smtClean="0">
                <a:sym typeface="Wingdings"/>
              </a:rPr>
              <a:t>disability</a:t>
            </a:r>
          </a:p>
          <a:p>
            <a:pPr lvl="1"/>
            <a:r>
              <a:rPr lang="en-US" i="1" dirty="0" smtClean="0">
                <a:sym typeface="Wingdings"/>
              </a:rPr>
              <a:t>affordability</a:t>
            </a:r>
            <a:r>
              <a:rPr lang="en-US" dirty="0" smtClean="0">
                <a:sym typeface="Wingdings"/>
              </a:rPr>
              <a:t>  service competition + affordable standalone broadband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Public safety</a:t>
            </a:r>
          </a:p>
          <a:p>
            <a:pPr lvl="1"/>
            <a:r>
              <a:rPr lang="en-US" dirty="0" smtClean="0"/>
              <a:t>citizen-to-authority: emergency services (911)</a:t>
            </a:r>
          </a:p>
          <a:p>
            <a:pPr lvl="1"/>
            <a:r>
              <a:rPr lang="en-US" dirty="0" smtClean="0"/>
              <a:t>authority-to-citizen: alerting</a:t>
            </a:r>
          </a:p>
          <a:p>
            <a:pPr lvl="1"/>
            <a:r>
              <a:rPr lang="en-US" dirty="0" smtClean="0"/>
              <a:t>law enforcement</a:t>
            </a:r>
          </a:p>
          <a:p>
            <a:pPr lvl="1"/>
            <a:r>
              <a:rPr lang="en-US" dirty="0" smtClean="0"/>
              <a:t>survivable (facilities redundancy, power outages)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Quality</a:t>
            </a:r>
          </a:p>
          <a:p>
            <a:pPr lvl="1"/>
            <a:r>
              <a:rPr lang="en-US" dirty="0" smtClean="0"/>
              <a:t>media (voice + …) quality</a:t>
            </a:r>
          </a:p>
          <a:p>
            <a:pPr lvl="1"/>
            <a:r>
              <a:rPr lang="en-US" dirty="0" smtClean="0"/>
              <a:t>assured identity</a:t>
            </a:r>
          </a:p>
          <a:p>
            <a:pPr lvl="1"/>
            <a:r>
              <a:rPr lang="en-US" dirty="0" smtClean="0"/>
              <a:t>assured privacy (CPNI)</a:t>
            </a:r>
          </a:p>
          <a:p>
            <a:pPr lvl="1"/>
            <a:r>
              <a:rPr lang="en-US" dirty="0" smtClean="0"/>
              <a:t>accountable reliability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key attributes?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948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5881255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wired vs. wireless</a:t>
            </a:r>
          </a:p>
          <a:p>
            <a:pPr lvl="2"/>
            <a:r>
              <a:rPr lang="en-US" dirty="0" smtClean="0"/>
              <a:t>but: maintain quality if substitute rather than supplement</a:t>
            </a:r>
          </a:p>
          <a:p>
            <a:pPr lvl="1"/>
            <a:r>
              <a:rPr lang="en-US" dirty="0" smtClean="0"/>
              <a:t>packet vs. circuit</a:t>
            </a:r>
          </a:p>
          <a:p>
            <a:pPr lvl="1"/>
            <a:r>
              <a:rPr lang="en-US" dirty="0" smtClean="0"/>
              <a:t>“facilities-based” vs. “over-the-top”</a:t>
            </a:r>
          </a:p>
          <a:p>
            <a:pPr lvl="2"/>
            <a:r>
              <a:rPr lang="en-US" dirty="0" smtClean="0"/>
              <a:t>distinction may blur if </a:t>
            </a:r>
            <a:r>
              <a:rPr lang="en-US" dirty="0" err="1" smtClean="0"/>
              <a:t>QoS</a:t>
            </a:r>
            <a:r>
              <a:rPr lang="en-US" dirty="0" smtClean="0"/>
              <a:t> as a separable service</a:t>
            </a:r>
          </a:p>
          <a:p>
            <a:r>
              <a:rPr lang="en-US" dirty="0" smtClean="0"/>
              <a:t>Economic organization</a:t>
            </a:r>
          </a:p>
          <a:p>
            <a:pPr lvl="1"/>
            <a:r>
              <a:rPr lang="en-US" dirty="0" smtClean="0"/>
              <a:t>“telecommunication carrier”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less important?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640359"/>
              </p:ext>
            </p:extLst>
          </p:nvPr>
        </p:nvGraphicFramePr>
        <p:xfrm>
          <a:off x="6338455" y="1431636"/>
          <a:ext cx="2805545" cy="20269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773545"/>
                <a:gridCol w="954105"/>
                <a:gridCol w="107789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Signaling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Media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Analog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circuit (A)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circuit (A)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Digital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circuit (D)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circuit (D)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AIN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packet</a:t>
                      </a:r>
                      <a:r>
                        <a:rPr lang="en-US" sz="1200" baseline="0" dirty="0" smtClean="0"/>
                        <a:t> (SS7)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circuit (D)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VoIP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packet (SIP)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packet (RTP)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904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OTT: access </a:t>
            </a:r>
            <a:r>
              <a:rPr lang="en-US" dirty="0" smtClean="0"/>
              <a:t>to broadband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869" y="1866900"/>
            <a:ext cx="7036660" cy="41611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30622"/>
            <a:ext cx="485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Eighth Broadband Progress Report, August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848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Advertised vs. actual 2012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21" y="1631910"/>
            <a:ext cx="7722313" cy="42188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6396033"/>
            <a:ext cx="4153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Measuring Broadband America</a:t>
            </a:r>
            <a:r>
              <a:rPr lang="en-US" dirty="0" smtClean="0"/>
              <a:t>, July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711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Significantly better than 2011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7164388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6596390"/>
            <a:ext cx="25502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Measuring Broadband America</a:t>
            </a:r>
            <a:r>
              <a:rPr lang="en-US" sz="1100" dirty="0" smtClean="0"/>
              <a:t>, July 2012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59308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by technology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60" y="1851239"/>
            <a:ext cx="7888449" cy="39625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96390"/>
            <a:ext cx="25502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Measuring Broadband America</a:t>
            </a:r>
            <a:r>
              <a:rPr lang="en-US" sz="1100" dirty="0" smtClean="0"/>
              <a:t>, July 2012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75349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86</TotalTime>
  <Words>763</Words>
  <Application>Microsoft Macintosh PowerPoint</Application>
  <PresentationFormat>On-screen Show (4:3)</PresentationFormat>
  <Paragraphs>143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Waveform</vt:lpstr>
      <vt:lpstr>OTT and the future of the PSTN</vt:lpstr>
      <vt:lpstr>PSTN: The good &amp; the ugly</vt:lpstr>
      <vt:lpstr>The OTT to “traditional” spectrum </vt:lpstr>
      <vt:lpstr>What are key attributes?</vt:lpstr>
      <vt:lpstr>What is less important?</vt:lpstr>
      <vt:lpstr>OTT: access to broadband</vt:lpstr>
      <vt:lpstr>Advertised vs. actual 2012</vt:lpstr>
      <vt:lpstr>Significantly better than 2011</vt:lpstr>
      <vt:lpstr>Latency by technology</vt:lpstr>
      <vt:lpstr>Other QoS impairments</vt:lpstr>
      <vt:lpstr>Broadband virtuous cycle</vt:lpstr>
      <vt:lpstr>Open Internet Principles</vt:lpstr>
      <vt:lpstr>Going forward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OTT and the future of the PSTN</dc:title>
  <dc:creator>Henning Schulzrinne</dc:creator>
  <cp:lastModifiedBy>Henning Schulzrinne</cp:lastModifiedBy>
  <cp:revision>8</cp:revision>
  <dcterms:created xsi:type="dcterms:W3CDTF">2012-09-23T02:32:56Z</dcterms:created>
  <dcterms:modified xsi:type="dcterms:W3CDTF">2012-09-24T01:48:36Z</dcterms:modified>
</cp:coreProperties>
</file>