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CBD9EB5-4E99-BA4B-BC6C-080CAC6FA591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E797EBE-9645-3E43-81CE-547EF27622A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Transitioning research to impact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</a:t>
            </a:r>
            <a:r>
              <a:rPr lang="en-US" dirty="0" smtClean="0"/>
              <a:t>Schulzrinne</a:t>
            </a:r>
          </a:p>
          <a:p>
            <a:r>
              <a:rPr lang="en-US" dirty="0" smtClean="0"/>
              <a:t>Columbia University / FCC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54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to impact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61114"/>
              </p:ext>
            </p:extLst>
          </p:nvPr>
        </p:nvGraphicFramePr>
        <p:xfrm>
          <a:off x="0" y="1397000"/>
          <a:ext cx="9143999" cy="416421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14464"/>
                <a:gridCol w="956263"/>
                <a:gridCol w="958272"/>
                <a:gridCol w="1143000"/>
                <a:gridCol w="1143000"/>
                <a:gridCol w="1143000"/>
                <a:gridCol w="1143000"/>
                <a:gridCol w="1143000"/>
              </a:tblGrid>
              <a:tr h="6547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CERT, WSJ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r>
                        <a:rPr lang="en-US" baseline="0" dirty="0" smtClean="0"/>
                        <a:t>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license to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start-up</a:t>
                      </a:r>
                      <a:endParaRPr lang="en-US" dirty="0"/>
                    </a:p>
                  </a:txBody>
                  <a:tcPr/>
                </a:tc>
              </a:tr>
              <a:tr h="349663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</a:tr>
              <a:tr h="654792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 of existing 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654792"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models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80951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438728">
                <a:tc>
                  <a:txBody>
                    <a:bodyPr/>
                    <a:lstStyle/>
                    <a:p>
                      <a:r>
                        <a:rPr lang="en-US" dirty="0" smtClean="0"/>
                        <a:t>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654792">
                <a:tc>
                  <a:txBody>
                    <a:bodyPr/>
                    <a:lstStyle/>
                    <a:p>
                      <a:r>
                        <a:rPr lang="en-US" dirty="0" smtClean="0"/>
                        <a:t>architecture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7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/>
          <a:lstStyle/>
          <a:p>
            <a:r>
              <a:rPr lang="en-US" dirty="0" smtClean="0"/>
              <a:t>Public policy</a:t>
            </a:r>
          </a:p>
          <a:p>
            <a:pPr lvl="1"/>
            <a:r>
              <a:rPr lang="en-US" dirty="0" smtClean="0"/>
              <a:t>keep technology honest</a:t>
            </a:r>
          </a:p>
          <a:p>
            <a:pPr lvl="1"/>
            <a:r>
              <a:rPr lang="en-US" dirty="0" smtClean="0"/>
              <a:t>identify public interest challenges</a:t>
            </a:r>
          </a:p>
          <a:p>
            <a:pPr lvl="1"/>
            <a:r>
              <a:rPr lang="en-US" dirty="0" smtClean="0"/>
              <a:t>inform public policy choices</a:t>
            </a:r>
          </a:p>
          <a:p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new applications (e.g., data center, M2M)</a:t>
            </a:r>
          </a:p>
          <a:p>
            <a:pPr lvl="1"/>
            <a:r>
              <a:rPr lang="en-US" dirty="0" smtClean="0"/>
              <a:t>improvement of existing protocols (BGP, security, TCP)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Non-traditional routes to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7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8000"/>
            <a:ext cx="7408333" cy="4348163"/>
          </a:xfrm>
        </p:spPr>
        <p:txBody>
          <a:bodyPr>
            <a:normAutofit/>
          </a:bodyPr>
          <a:lstStyle/>
          <a:p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papers: more general wins</a:t>
            </a:r>
          </a:p>
          <a:p>
            <a:pPr lvl="1"/>
            <a:r>
              <a:rPr lang="en-US" dirty="0" smtClean="0"/>
              <a:t>others: right time, well-defined problem</a:t>
            </a:r>
          </a:p>
          <a:p>
            <a:r>
              <a:rPr lang="en-US" dirty="0" smtClean="0"/>
              <a:t>Time </a:t>
            </a:r>
            <a:r>
              <a:rPr lang="en-US" dirty="0" smtClean="0"/>
              <a:t>commitment</a:t>
            </a:r>
          </a:p>
          <a:p>
            <a:pPr lvl="1"/>
            <a:r>
              <a:rPr lang="en-US" dirty="0" smtClean="0"/>
              <a:t>can’t just drop off an Internet Draft</a:t>
            </a:r>
          </a:p>
          <a:p>
            <a:pPr lvl="1"/>
            <a:r>
              <a:rPr lang="en-US" dirty="0" smtClean="0"/>
              <a:t>can’t just public a paper in TPRC</a:t>
            </a:r>
          </a:p>
          <a:p>
            <a:r>
              <a:rPr lang="en-US" dirty="0" smtClean="0"/>
              <a:t>Bean counting</a:t>
            </a:r>
          </a:p>
          <a:p>
            <a:pPr lvl="1"/>
            <a:r>
              <a:rPr lang="en-US" dirty="0" smtClean="0"/>
              <a:t>may not increase your h-factor</a:t>
            </a:r>
          </a:p>
          <a:p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novelty may be hard to identify for NSF proposal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of non-traditional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34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422</TotalTime>
  <Words>172</Words>
  <Application>Microsoft Macintosh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Transitioning research to impact</vt:lpstr>
      <vt:lpstr>Paths to impact</vt:lpstr>
      <vt:lpstr>Non-traditional routes to impact</vt:lpstr>
      <vt:lpstr>Challenges of non-traditional impact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Transitioning research</dc:title>
  <dc:creator>Henning Schulzrinne</dc:creator>
  <cp:lastModifiedBy>Henning Schulzrinne</cp:lastModifiedBy>
  <cp:revision>9</cp:revision>
  <dcterms:created xsi:type="dcterms:W3CDTF">2012-09-20T14:16:15Z</dcterms:created>
  <dcterms:modified xsi:type="dcterms:W3CDTF">2012-09-21T12:20:16Z</dcterms:modified>
</cp:coreProperties>
</file>