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0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E05-7A5D-4135-ADA6-CF72C18F41FE}" type="datetimeFigureOut">
              <a:rPr lang="en-US" smtClean="0"/>
              <a:t>7/26/2011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E292-B0F8-4EFE-8101-B43A05D80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E05-7A5D-4135-ADA6-CF72C18F41FE}" type="datetimeFigureOut">
              <a:rPr lang="en-US" smtClean="0"/>
              <a:t>7/26/2011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E292-B0F8-4EFE-8101-B43A05D80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074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E05-7A5D-4135-ADA6-CF72C18F41FE}" type="datetimeFigureOut">
              <a:rPr lang="en-US" smtClean="0"/>
              <a:t>7/26/2011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E292-B0F8-4EFE-8101-B43A05D80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519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E05-7A5D-4135-ADA6-CF72C18F41FE}" type="datetimeFigureOut">
              <a:rPr lang="en-US" smtClean="0"/>
              <a:t>7/26/2011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E292-B0F8-4EFE-8101-B43A05D80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950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E05-7A5D-4135-ADA6-CF72C18F41FE}" type="datetimeFigureOut">
              <a:rPr lang="en-US" smtClean="0"/>
              <a:t>7/26/2011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E292-B0F8-4EFE-8101-B43A05D80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553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E05-7A5D-4135-ADA6-CF72C18F41FE}" type="datetimeFigureOut">
              <a:rPr lang="en-US" smtClean="0"/>
              <a:t>7/26/2011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E292-B0F8-4EFE-8101-B43A05D80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051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E05-7A5D-4135-ADA6-CF72C18F41FE}" type="datetimeFigureOut">
              <a:rPr lang="en-US" smtClean="0"/>
              <a:t>7/26/2011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E292-B0F8-4EFE-8101-B43A05D80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359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E05-7A5D-4135-ADA6-CF72C18F41FE}" type="datetimeFigureOut">
              <a:rPr lang="en-US" smtClean="0"/>
              <a:t>7/26/2011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E292-B0F8-4EFE-8101-B43A05D80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975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E05-7A5D-4135-ADA6-CF72C18F41FE}" type="datetimeFigureOut">
              <a:rPr lang="en-US" smtClean="0"/>
              <a:t>7/26/2011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E292-B0F8-4EFE-8101-B43A05D80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961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E05-7A5D-4135-ADA6-CF72C18F41FE}" type="datetimeFigureOut">
              <a:rPr lang="en-US" smtClean="0"/>
              <a:t>7/26/2011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E292-B0F8-4EFE-8101-B43A05D80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06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E05-7A5D-4135-ADA6-CF72C18F41FE}" type="datetimeFigureOut">
              <a:rPr lang="en-US" smtClean="0"/>
              <a:t>7/26/2011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E292-B0F8-4EFE-8101-B43A05D80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383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37E05-7A5D-4135-ADA6-CF72C18F41FE}" type="datetimeFigureOut">
              <a:rPr lang="en-US" smtClean="0"/>
              <a:t>7/26/2011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BE292-B0F8-4EFE-8101-B43A05D80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075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42872" y="4301328"/>
            <a:ext cx="134677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NEC Base Station</a:t>
            </a:r>
            <a:endParaRPr lang="en-US" sz="1600" dirty="0"/>
          </a:p>
        </p:txBody>
      </p:sp>
      <p:pic>
        <p:nvPicPr>
          <p:cNvPr id="1026" name="Picture 2" descr="C:\Documents and Settings\Jan Janak\Local Settings\Temporary Internet Files\Content.IE5\BYVRXPU9\MC90044145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8579" y="5889971"/>
            <a:ext cx="990599" cy="990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Documents and Settings\Jan Janak\Local Settings\Temporary Internet Files\Content.IE5\BYVRXPU9\MC90044145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567" y="5883498"/>
            <a:ext cx="990599" cy="990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5042871" y="2763878"/>
            <a:ext cx="1346777" cy="11387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ASN GW</a:t>
            </a:r>
          </a:p>
          <a:p>
            <a:pPr algn="ctr"/>
            <a:r>
              <a:rPr lang="en-US" sz="1600" dirty="0" smtClean="0"/>
              <a:t>RF </a:t>
            </a:r>
            <a:r>
              <a:rPr lang="en-US" sz="1600" dirty="0" err="1" smtClean="0"/>
              <a:t>Agg</a:t>
            </a:r>
            <a:r>
              <a:rPr lang="en-US" sz="1600" dirty="0" smtClean="0"/>
              <a:t> </a:t>
            </a:r>
            <a:r>
              <a:rPr lang="en-US" sz="1600" dirty="0" err="1" smtClean="0"/>
              <a:t>Mgr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5316338" y="3948111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R6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5836000" y="5485887"/>
            <a:ext cx="830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MBS  Data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334711" y="2763877"/>
            <a:ext cx="1416199" cy="11387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5720" rtlCol="0" anchor="b" anchorCtr="0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NetServ</a:t>
            </a:r>
            <a:r>
              <a:rPr lang="en-US" sz="1400" dirty="0" smtClean="0">
                <a:solidFill>
                  <a:schemeClr val="tx1"/>
                </a:solidFill>
              </a:rPr>
              <a:t> Container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353511" y="3897070"/>
            <a:ext cx="0" cy="398655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0" name="Rectangle 1049"/>
          <p:cNvSpPr/>
          <p:nvPr/>
        </p:nvSpPr>
        <p:spPr>
          <a:xfrm>
            <a:off x="7334711" y="2763877"/>
            <a:ext cx="708099" cy="457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Module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6389647" y="3344424"/>
            <a:ext cx="945063" cy="0"/>
          </a:xfrm>
          <a:prstGeom prst="straightConnector1">
            <a:avLst/>
          </a:prstGeom>
          <a:ln w="19050">
            <a:solidFill>
              <a:srgbClr val="C00000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421656" y="3095093"/>
            <a:ext cx="920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Channel</a:t>
            </a:r>
          </a:p>
          <a:p>
            <a:pPr algn="ctr"/>
            <a:r>
              <a:rPr lang="en-US" sz="1400" dirty="0" smtClean="0"/>
              <a:t>Ctrl/Info</a:t>
            </a:r>
            <a:endParaRPr lang="en-US" sz="1400" dirty="0"/>
          </a:p>
        </p:txBody>
      </p:sp>
      <p:sp>
        <p:nvSpPr>
          <p:cNvPr id="72" name="Rectangle 71"/>
          <p:cNvSpPr/>
          <p:nvPr/>
        </p:nvSpPr>
        <p:spPr>
          <a:xfrm>
            <a:off x="8042811" y="2763877"/>
            <a:ext cx="708099" cy="457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Module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248400" y="241847"/>
            <a:ext cx="1273096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Service Provider</a:t>
            </a:r>
            <a:endParaRPr lang="en-US" sz="1600" dirty="0"/>
          </a:p>
        </p:txBody>
      </p:sp>
      <p:sp>
        <p:nvSpPr>
          <p:cNvPr id="36" name="Rounded Rectangle 35"/>
          <p:cNvSpPr/>
          <p:nvPr/>
        </p:nvSpPr>
        <p:spPr>
          <a:xfrm>
            <a:off x="4820111" y="2527847"/>
            <a:ext cx="4142264" cy="274965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Curved Connector 48"/>
          <p:cNvCxnSpPr>
            <a:stCxn id="35" idx="3"/>
            <a:endCxn id="72" idx="0"/>
          </p:cNvCxnSpPr>
          <p:nvPr/>
        </p:nvCxnSpPr>
        <p:spPr>
          <a:xfrm>
            <a:off x="7521496" y="699047"/>
            <a:ext cx="875365" cy="2064830"/>
          </a:xfrm>
          <a:prstGeom prst="curvedConnector2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534044" y="278704"/>
            <a:ext cx="7084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2. Install</a:t>
            </a:r>
          </a:p>
          <a:p>
            <a:pPr algn="ctr"/>
            <a:r>
              <a:rPr lang="en-US" sz="1200" dirty="0" smtClean="0"/>
              <a:t>Module</a:t>
            </a:r>
            <a:endParaRPr lang="en-US" sz="1200" dirty="0"/>
          </a:p>
        </p:txBody>
      </p:sp>
      <p:sp>
        <p:nvSpPr>
          <p:cNvPr id="53" name="TextBox 52"/>
          <p:cNvSpPr txBox="1"/>
          <p:nvPr/>
        </p:nvSpPr>
        <p:spPr>
          <a:xfrm>
            <a:off x="6793411" y="4836723"/>
            <a:ext cx="18874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WiMAX</a:t>
            </a:r>
            <a:r>
              <a:rPr lang="en-US" sz="1600" dirty="0" smtClean="0"/>
              <a:t> Base Station</a:t>
            </a:r>
            <a:endParaRPr lang="en-US" sz="1600" dirty="0"/>
          </a:p>
        </p:txBody>
      </p:sp>
      <p:cxnSp>
        <p:nvCxnSpPr>
          <p:cNvPr id="79" name="Straight Arrow Connector 78"/>
          <p:cNvCxnSpPr>
            <a:stCxn id="1050" idx="1"/>
          </p:cNvCxnSpPr>
          <p:nvPr/>
        </p:nvCxnSpPr>
        <p:spPr>
          <a:xfrm flipH="1">
            <a:off x="6389648" y="2992477"/>
            <a:ext cx="945063" cy="0"/>
          </a:xfrm>
          <a:prstGeom prst="straightConnector1">
            <a:avLst/>
          </a:prstGeom>
          <a:ln>
            <a:headEnd type="none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6409481" y="2759412"/>
            <a:ext cx="945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3. Setup MB</a:t>
            </a:r>
          </a:p>
          <a:p>
            <a:pPr algn="ctr"/>
            <a:r>
              <a:rPr lang="en-US" sz="1200" dirty="0" smtClean="0"/>
              <a:t>Zone</a:t>
            </a:r>
            <a:endParaRPr lang="en-US" sz="1200" dirty="0"/>
          </a:p>
        </p:txBody>
      </p:sp>
      <p:cxnSp>
        <p:nvCxnSpPr>
          <p:cNvPr id="1066" name="Elbow Connector 1065"/>
          <p:cNvCxnSpPr>
            <a:stCxn id="35" idx="2"/>
            <a:endCxn id="1050" idx="0"/>
          </p:cNvCxnSpPr>
          <p:nvPr/>
        </p:nvCxnSpPr>
        <p:spPr>
          <a:xfrm rot="16200000" flipH="1">
            <a:off x="6483039" y="1558155"/>
            <a:ext cx="1607630" cy="803813"/>
          </a:xfrm>
          <a:prstGeom prst="bentConnector3">
            <a:avLst/>
          </a:prstGeom>
          <a:ln w="635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8" name="TextBox 1067"/>
          <p:cNvSpPr txBox="1"/>
          <p:nvPr/>
        </p:nvSpPr>
        <p:spPr>
          <a:xfrm>
            <a:off x="7001166" y="1562185"/>
            <a:ext cx="5713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Data</a:t>
            </a:r>
            <a:endParaRPr lang="en-US" sz="1600" dirty="0"/>
          </a:p>
        </p:txBody>
      </p:sp>
      <p:cxnSp>
        <p:nvCxnSpPr>
          <p:cNvPr id="151" name="Elbow Connector 150"/>
          <p:cNvCxnSpPr/>
          <p:nvPr/>
        </p:nvCxnSpPr>
        <p:spPr>
          <a:xfrm rot="10800000" flipV="1">
            <a:off x="6389648" y="3747047"/>
            <a:ext cx="945063" cy="1"/>
          </a:xfrm>
          <a:prstGeom prst="bentConnector3">
            <a:avLst>
              <a:gd name="adj1" fmla="val 50000"/>
            </a:avLst>
          </a:prstGeom>
          <a:ln w="635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Elbow Connector 158"/>
          <p:cNvCxnSpPr/>
          <p:nvPr/>
        </p:nvCxnSpPr>
        <p:spPr>
          <a:xfrm rot="10800000" flipV="1">
            <a:off x="5124572" y="6261646"/>
            <a:ext cx="1183375" cy="1"/>
          </a:xfrm>
          <a:prstGeom prst="bentConnector3">
            <a:avLst>
              <a:gd name="adj1" fmla="val 50000"/>
            </a:avLst>
          </a:prstGeom>
          <a:ln w="63500">
            <a:solidFill>
              <a:schemeClr val="accent3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Elbow Connector 160"/>
          <p:cNvCxnSpPr>
            <a:endCxn id="4" idx="2"/>
          </p:cNvCxnSpPr>
          <p:nvPr/>
        </p:nvCxnSpPr>
        <p:spPr>
          <a:xfrm rot="5400000" flipH="1" flipV="1">
            <a:off x="5079000" y="5624387"/>
            <a:ext cx="1274518" cy="1"/>
          </a:xfrm>
          <a:prstGeom prst="bentConnector3">
            <a:avLst>
              <a:gd name="adj1" fmla="val 50000"/>
            </a:avLst>
          </a:prstGeom>
          <a:ln w="63500">
            <a:solidFill>
              <a:schemeClr val="accent3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71"/>
          <p:cNvSpPr txBox="1"/>
          <p:nvPr/>
        </p:nvSpPr>
        <p:spPr>
          <a:xfrm>
            <a:off x="6381456" y="3840390"/>
            <a:ext cx="10195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Transcoded</a:t>
            </a:r>
          </a:p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cxnSp>
        <p:nvCxnSpPr>
          <p:cNvPr id="173" name="Elbow Connector 172"/>
          <p:cNvCxnSpPr/>
          <p:nvPr/>
        </p:nvCxnSpPr>
        <p:spPr>
          <a:xfrm rot="16200000" flipH="1">
            <a:off x="5924326" y="4110142"/>
            <a:ext cx="382372" cy="1"/>
          </a:xfrm>
          <a:prstGeom prst="bentConnector3">
            <a:avLst>
              <a:gd name="adj1" fmla="val 50000"/>
            </a:avLst>
          </a:prstGeom>
          <a:ln w="635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Title 1"/>
          <p:cNvSpPr txBox="1">
            <a:spLocks/>
          </p:cNvSpPr>
          <p:nvPr/>
        </p:nvSpPr>
        <p:spPr>
          <a:xfrm>
            <a:off x="274581" y="293142"/>
            <a:ext cx="4114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err="1" smtClean="0"/>
              <a:t>NetServ</a:t>
            </a:r>
            <a:r>
              <a:rPr lang="en-US" sz="3600" dirty="0" smtClean="0"/>
              <a:t> For </a:t>
            </a:r>
            <a:r>
              <a:rPr lang="en-US" sz="3600" dirty="0" err="1" smtClean="0"/>
              <a:t>WiMAX</a:t>
            </a:r>
            <a:endParaRPr lang="en-US" sz="3600" dirty="0"/>
          </a:p>
        </p:txBody>
      </p:sp>
      <p:sp>
        <p:nvSpPr>
          <p:cNvPr id="178" name="Content Placeholder 2"/>
          <p:cNvSpPr txBox="1">
            <a:spLocks/>
          </p:cNvSpPr>
          <p:nvPr/>
        </p:nvSpPr>
        <p:spPr>
          <a:xfrm>
            <a:off x="426720" y="1131342"/>
            <a:ext cx="4083518" cy="54218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40" name="TextBox 139"/>
          <p:cNvSpPr txBox="1"/>
          <p:nvPr/>
        </p:nvSpPr>
        <p:spPr>
          <a:xfrm>
            <a:off x="426720" y="1156247"/>
            <a:ext cx="408351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dirty="0" smtClean="0"/>
              <a:t>Let experimenters run code at BS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Simple and secure (Java OSGI)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Deploy code across hosts deep in network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i="1" dirty="0" smtClean="0"/>
              <a:t>Media Control</a:t>
            </a:r>
            <a:r>
              <a:rPr lang="en-US" b="1" dirty="0" smtClean="0"/>
              <a:t>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Transcode (channel bandwidth)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Cache (popular content)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Localize (Insert local information)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i="1" dirty="0" smtClean="0"/>
              <a:t>Limited Channel Control: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Setup Multicast/Broadcast zones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Adjust parameters in real-time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Configure service flows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i="1" dirty="0" smtClean="0"/>
              <a:t>Complements Existing Frameworks: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b="1" dirty="0" smtClean="0"/>
              <a:t>OMF/OML</a:t>
            </a:r>
            <a:r>
              <a:rPr lang="en-US" dirty="0" smtClean="0"/>
              <a:t>: Test bed </a:t>
            </a:r>
            <a:r>
              <a:rPr lang="en-US" dirty="0"/>
              <a:t>c</a:t>
            </a:r>
            <a:r>
              <a:rPr lang="en-US" dirty="0" smtClean="0"/>
              <a:t>ontrol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b="1" dirty="0" err="1" smtClean="0"/>
              <a:t>Agg</a:t>
            </a:r>
            <a:r>
              <a:rPr lang="en-US" b="1" dirty="0" smtClean="0"/>
              <a:t> </a:t>
            </a:r>
            <a:r>
              <a:rPr lang="en-US" b="1" dirty="0" err="1" smtClean="0"/>
              <a:t>Mgr</a:t>
            </a:r>
            <a:r>
              <a:rPr lang="en-US" dirty="0" smtClean="0"/>
              <a:t>: HW control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b="1" dirty="0" err="1" smtClean="0"/>
              <a:t>NetServ</a:t>
            </a:r>
            <a:r>
              <a:rPr lang="en-US" dirty="0" smtClean="0"/>
              <a:t>: Data/media </a:t>
            </a:r>
            <a:r>
              <a:rPr lang="en-US" dirty="0"/>
              <a:t>c</a:t>
            </a:r>
            <a:r>
              <a:rPr lang="en-US" dirty="0" smtClean="0"/>
              <a:t>ontrol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NetServ</a:t>
            </a:r>
            <a:r>
              <a:rPr lang="en-US" dirty="0" smtClean="0"/>
              <a:t> is a GENI related project</a:t>
            </a:r>
          </a:p>
        </p:txBody>
      </p:sp>
    </p:spTree>
    <p:extLst>
      <p:ext uri="{BB962C8B-B14F-4D97-AF65-F5344CB8AC3E}">
        <p14:creationId xmlns:p14="http://schemas.microsoft.com/office/powerpoint/2010/main" val="243525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114</Words>
  <Application>Microsoft Office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 Janak</dc:creator>
  <cp:lastModifiedBy>Jan Janak</cp:lastModifiedBy>
  <cp:revision>18</cp:revision>
  <dcterms:created xsi:type="dcterms:W3CDTF">2011-07-26T12:52:38Z</dcterms:created>
  <dcterms:modified xsi:type="dcterms:W3CDTF">2011-07-26T16:40:55Z</dcterms:modified>
</cp:coreProperties>
</file>