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132" d="100"/>
          <a:sy n="132" d="100"/>
        </p:scale>
        <p:origin x="-10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2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3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76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7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4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4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4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9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2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4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A4EC4-E25E-8647-939B-E32FA75A05D8}" type="datetimeFigureOut">
              <a:rPr lang="en-US" smtClean="0"/>
              <a:t>10/10/11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57BF1-1D2C-E24F-98AA-3C835609A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0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LoST</a:t>
            </a:r>
            <a:r>
              <a:rPr lang="en-US" dirty="0" smtClean="0"/>
              <a:t>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Oct. 11, 2011</a:t>
            </a:r>
          </a:p>
          <a:p>
            <a:r>
              <a:rPr lang="en-US" dirty="0" smtClean="0"/>
              <a:t>Henning Schulzrinne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608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urn:nena:service:sos.psap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happens if accessed from outside (“local”) </a:t>
            </a:r>
            <a:r>
              <a:rPr lang="en-US" dirty="0" err="1" smtClean="0"/>
              <a:t>ESInet</a:t>
            </a:r>
            <a:r>
              <a:rPr lang="en-US" dirty="0" smtClean="0"/>
              <a:t>?</a:t>
            </a:r>
          </a:p>
          <a:p>
            <a:r>
              <a:rPr lang="en-US" dirty="0" smtClean="0"/>
              <a:t>May violate “same result regardless of where you start” principle!</a:t>
            </a:r>
          </a:p>
          <a:p>
            <a:r>
              <a:rPr lang="en-US" dirty="0" smtClean="0"/>
              <a:t>What if multiple </a:t>
            </a:r>
            <a:r>
              <a:rPr lang="en-US" dirty="0" err="1" smtClean="0"/>
              <a:t>ESInets</a:t>
            </a:r>
            <a:r>
              <a:rPr lang="en-US" dirty="0" smtClean="0"/>
              <a:t> are interconnected?</a:t>
            </a:r>
            <a:endParaRPr lang="en-US" dirty="0"/>
          </a:p>
          <a:p>
            <a:r>
              <a:rPr lang="en-US" dirty="0" smtClean="0"/>
              <a:t>What happens if source &amp; name-based routing are both used?</a:t>
            </a:r>
          </a:p>
          <a:p>
            <a:pPr lvl="1"/>
            <a:r>
              <a:rPr lang="en-US" dirty="0" smtClean="0"/>
              <a:t>Always require both names?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872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urn:nena:sos.responder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happens if accessed from outside </a:t>
            </a:r>
            <a:r>
              <a:rPr lang="en-US" dirty="0" err="1" smtClean="0"/>
              <a:t>ESInet</a:t>
            </a:r>
            <a:r>
              <a:rPr lang="en-US" dirty="0" smtClean="0"/>
              <a:t>?</a:t>
            </a:r>
          </a:p>
          <a:p>
            <a:r>
              <a:rPr lang="en-US" dirty="0" smtClean="0"/>
              <a:t>Distributed across all </a:t>
            </a:r>
            <a:r>
              <a:rPr lang="en-US" dirty="0" err="1" smtClean="0"/>
              <a:t>ESInets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49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If a resolver has no cached mappings, should it be allowed to contact a tree node directly?  In other words, should we configure resolvers to start at a non-forest guide node.  Why or why not?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Should be able to start at any location.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Including “local” authoritative server that refers “up”.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May distribute load.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Maybe good second option in case FG is unreachable.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263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Validation: </a:t>
            </a:r>
            <a:r>
              <a:rPr lang="en-US" dirty="0" err="1" smtClean="0"/>
              <a:t>findServiceResponse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Currently: indicates which elements are good/bad/indifferent</a:t>
            </a:r>
          </a:p>
          <a:p>
            <a:r>
              <a:rPr lang="en-US" dirty="0" smtClean="0"/>
              <a:t>Extensions:</a:t>
            </a:r>
          </a:p>
          <a:p>
            <a:pPr lvl="1"/>
            <a:r>
              <a:rPr lang="en-US" dirty="0" smtClean="0"/>
              <a:t>per-element options (Centreville, Centerville, Center Villa)</a:t>
            </a:r>
          </a:p>
          <a:p>
            <a:pPr lvl="1"/>
            <a:r>
              <a:rPr lang="en-US" dirty="0" smtClean="0"/>
              <a:t>complete alternatives</a:t>
            </a:r>
          </a:p>
          <a:p>
            <a:r>
              <a:rPr lang="en-US" dirty="0" smtClean="0"/>
              <a:t>How would non-human recipient judge which one is correct?</a:t>
            </a:r>
          </a:p>
          <a:p>
            <a:r>
              <a:rPr lang="en-US" dirty="0" smtClean="0"/>
              <a:t>Large number of permutations</a:t>
            </a:r>
          </a:p>
          <a:p>
            <a:r>
              <a:rPr lang="en-US" dirty="0" smtClean="0"/>
              <a:t>Any experience with auto-correction?</a:t>
            </a:r>
          </a:p>
          <a:p>
            <a:pPr lvl="1"/>
            <a:r>
              <a:rPr lang="en-US" dirty="0" smtClean="0"/>
              <a:t>Based on typos?</a:t>
            </a:r>
          </a:p>
          <a:p>
            <a:pPr lvl="1"/>
            <a:r>
              <a:rPr lang="en-US" dirty="0" smtClean="0"/>
              <a:t>Changes in municipality names?</a:t>
            </a:r>
          </a:p>
          <a:p>
            <a:r>
              <a:rPr lang="en-US" dirty="0" smtClean="0"/>
              <a:t>Should there be a web interface for humans instead?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03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LoST discussion</vt:lpstr>
      <vt:lpstr>urn:nena:service:sos.psap</vt:lpstr>
      <vt:lpstr>urn:nena:sos.responder</vt:lpstr>
      <vt:lpstr>Starting point</vt:lpstr>
      <vt:lpstr>Validation: findServiceResponse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LoST discussion</dc:title>
  <dc:creator>Henning Schulzrinne</dc:creator>
  <cp:lastModifiedBy>Henning Schulzrinne</cp:lastModifiedBy>
  <cp:revision>2</cp:revision>
  <dcterms:created xsi:type="dcterms:W3CDTF">2011-10-11T02:58:33Z</dcterms:created>
  <dcterms:modified xsi:type="dcterms:W3CDTF">2011-10-11T03:11:39Z</dcterms:modified>
</cp:coreProperties>
</file>