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0.xml" ContentType="application/vnd.openxmlformats-officedocument.presentationml.slide+xml"/>
  <Override PartName="/ppt/diagrams/drawing1.xml" ContentType="application/vnd.ms-office.drawingml.diagramDrawing+xml"/>
  <Override PartName="/ppt/slideLayouts/slideLayout14.xml" ContentType="application/vnd.openxmlformats-officedocument.presentationml.slideLayout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63" r:id="rId11"/>
    <p:sldId id="273" r:id="rId12"/>
    <p:sldId id="274" r:id="rId13"/>
    <p:sldId id="275" r:id="rId14"/>
    <p:sldId id="264" r:id="rId15"/>
    <p:sldId id="257" r:id="rId16"/>
    <p:sldId id="276" r:id="rId17"/>
    <p:sldId id="262" r:id="rId18"/>
    <p:sldId id="261" r:id="rId19"/>
    <p:sldId id="260" r:id="rId20"/>
    <p:sldId id="259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65" d="100"/>
          <a:sy n="65" d="100"/>
        </p:scale>
        <p:origin x="-1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47BE09-87A1-0145-B557-E667CE7009C2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</dgm:pt>
    <dgm:pt modelId="{B86B710B-1F9D-D643-9164-D520ACBCDB19}">
      <dgm:prSet phldrT="[Text]"/>
      <dgm:spPr/>
      <dgm:t>
        <a:bodyPr/>
        <a:lstStyle/>
        <a:p>
          <a:r>
            <a:rPr lang="en-US" dirty="0" smtClean="0"/>
            <a:t>“Proof of concept”</a:t>
          </a:r>
          <a:endParaRPr lang="en-US" dirty="0"/>
        </a:p>
      </dgm:t>
    </dgm:pt>
    <dgm:pt modelId="{57DC6FBC-4077-2B41-873C-B20B830C24BD}" type="parTrans" cxnId="{D7BD2818-E953-5544-8893-F81475B14653}">
      <dgm:prSet/>
      <dgm:spPr/>
      <dgm:t>
        <a:bodyPr/>
        <a:lstStyle/>
        <a:p>
          <a:endParaRPr lang="en-US"/>
        </a:p>
      </dgm:t>
    </dgm:pt>
    <dgm:pt modelId="{CD7910AD-3EF9-8144-B7F5-C6859CEBACBD}" type="sibTrans" cxnId="{D7BD2818-E953-5544-8893-F81475B14653}">
      <dgm:prSet/>
      <dgm:spPr/>
      <dgm:t>
        <a:bodyPr/>
        <a:lstStyle/>
        <a:p>
          <a:endParaRPr lang="en-US"/>
        </a:p>
      </dgm:t>
    </dgm:pt>
    <dgm:pt modelId="{79500485-EC51-124B-8B6A-D9D33E838539}">
      <dgm:prSet phldrT="[Text]"/>
      <dgm:spPr>
        <a:gradFill rotWithShape="0">
          <a:gsLst>
            <a:gs pos="0">
              <a:schemeClr val="accent2">
                <a:lumMod val="5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dirty="0" smtClean="0"/>
            <a:t>Scalable applications</a:t>
          </a:r>
          <a:endParaRPr lang="en-US" dirty="0"/>
        </a:p>
      </dgm:t>
    </dgm:pt>
    <dgm:pt modelId="{E1B7D4D5-246B-894C-B88B-623D533EC745}" type="parTrans" cxnId="{D6C053E5-7B82-0E4A-AB02-E7D22AA7EFCB}">
      <dgm:prSet/>
      <dgm:spPr/>
      <dgm:t>
        <a:bodyPr/>
        <a:lstStyle/>
        <a:p>
          <a:endParaRPr lang="en-US"/>
        </a:p>
      </dgm:t>
    </dgm:pt>
    <dgm:pt modelId="{DC9B384C-E023-DE4D-830A-927C957C5AB1}" type="sibTrans" cxnId="{D6C053E5-7B82-0E4A-AB02-E7D22AA7EFCB}">
      <dgm:prSet/>
      <dgm:spPr/>
      <dgm:t>
        <a:bodyPr/>
        <a:lstStyle/>
        <a:p>
          <a:endParaRPr lang="en-US"/>
        </a:p>
      </dgm:t>
    </dgm:pt>
    <dgm:pt modelId="{CDC82486-29CF-534B-928B-CB6F433E9550}">
      <dgm:prSet phldrT="[Text]"/>
      <dgm:spPr>
        <a:gradFill flip="none" rotWithShape="1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US" dirty="0" smtClean="0">
              <a:solidFill>
                <a:schemeClr val="bg1">
                  <a:lumMod val="95000"/>
                </a:schemeClr>
              </a:solidFill>
            </a:rPr>
            <a:t>software (kind of) works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</dgm:pt>
    <dgm:pt modelId="{5A569E0E-2E08-5B45-8FC2-EDCA064FEF2B}" type="parTrans" cxnId="{D9161B29-FC23-5948-B5D5-C048E76EAF75}">
      <dgm:prSet/>
      <dgm:spPr/>
      <dgm:t>
        <a:bodyPr/>
        <a:lstStyle/>
        <a:p>
          <a:endParaRPr lang="en-US"/>
        </a:p>
      </dgm:t>
    </dgm:pt>
    <dgm:pt modelId="{61DA191A-E219-0246-B1AA-5473E553E2E6}" type="sibTrans" cxnId="{D9161B29-FC23-5948-B5D5-C048E76EAF75}">
      <dgm:prSet/>
      <dgm:spPr/>
      <dgm:t>
        <a:bodyPr/>
        <a:lstStyle/>
        <a:p>
          <a:endParaRPr lang="en-US"/>
        </a:p>
      </dgm:t>
    </dgm:pt>
    <dgm:pt modelId="{1641EB08-E38A-2544-9764-D49116E90A0F}">
      <dgm:prSet phldrT="[Text]"/>
      <dgm:spPr>
        <a:gradFill flip="none" rotWithShape="1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US" dirty="0" smtClean="0">
              <a:solidFill>
                <a:schemeClr val="bg1">
                  <a:lumMod val="95000"/>
                </a:schemeClr>
              </a:solidFill>
            </a:rPr>
            <a:t>10 users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</dgm:pt>
    <dgm:pt modelId="{5B9DB279-3002-384E-9FC8-5E643C0D7C02}" type="parTrans" cxnId="{706B51E4-1652-5649-B4BE-05D3978B0913}">
      <dgm:prSet/>
      <dgm:spPr/>
      <dgm:t>
        <a:bodyPr/>
        <a:lstStyle/>
        <a:p>
          <a:endParaRPr lang="en-US"/>
        </a:p>
      </dgm:t>
    </dgm:pt>
    <dgm:pt modelId="{8683BDFB-CDE5-674B-875F-521F002B4B6A}" type="sibTrans" cxnId="{706B51E4-1652-5649-B4BE-05D3978B0913}">
      <dgm:prSet/>
      <dgm:spPr/>
      <dgm:t>
        <a:bodyPr/>
        <a:lstStyle/>
        <a:p>
          <a:endParaRPr lang="en-US"/>
        </a:p>
      </dgm:t>
    </dgm:pt>
    <dgm:pt modelId="{4B51E008-852E-7744-8FB8-504DAAEA97B8}">
      <dgm:prSet phldrT="[Text]"/>
      <dgm:spPr>
        <a:gradFill flip="none" rotWithShape="1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US" dirty="0" smtClean="0">
              <a:solidFill>
                <a:schemeClr val="bg1">
                  <a:lumMod val="95000"/>
                </a:schemeClr>
              </a:solidFill>
            </a:rPr>
            <a:t>no content model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</dgm:pt>
    <dgm:pt modelId="{82C3739E-3C8D-4B40-A8C8-B4886FE96055}" type="parTrans" cxnId="{44A2778F-F5C9-F54D-B5E2-7846B5A8B2CF}">
      <dgm:prSet/>
      <dgm:spPr/>
      <dgm:t>
        <a:bodyPr/>
        <a:lstStyle/>
        <a:p>
          <a:endParaRPr lang="en-US"/>
        </a:p>
      </dgm:t>
    </dgm:pt>
    <dgm:pt modelId="{42D3E881-9EE5-744D-BF09-BE179AD9789B}" type="sibTrans" cxnId="{44A2778F-F5C9-F54D-B5E2-7846B5A8B2CF}">
      <dgm:prSet/>
      <dgm:spPr/>
      <dgm:t>
        <a:bodyPr/>
        <a:lstStyle/>
        <a:p>
          <a:endParaRPr lang="en-US"/>
        </a:p>
      </dgm:t>
    </dgm:pt>
    <dgm:pt modelId="{5123B6DC-2EDB-3541-A3BB-8C6F76E7E18C}">
      <dgm:prSet phldrT="[Text]"/>
      <dgm:spPr>
        <a:gradFill flip="none" rotWithShape="1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US" dirty="0" smtClean="0">
              <a:solidFill>
                <a:schemeClr val="bg1">
                  <a:lumMod val="95000"/>
                </a:schemeClr>
              </a:solidFill>
            </a:rPr>
            <a:t>no privacy &amp; security model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</dgm:pt>
    <dgm:pt modelId="{AA966334-A12B-684E-BB30-535DC31D77B5}" type="parTrans" cxnId="{F419B6BC-8A46-F843-B858-9E88ABE001A3}">
      <dgm:prSet/>
      <dgm:spPr/>
      <dgm:t>
        <a:bodyPr/>
        <a:lstStyle/>
        <a:p>
          <a:endParaRPr lang="en-US"/>
        </a:p>
      </dgm:t>
    </dgm:pt>
    <dgm:pt modelId="{79B8A504-390F-6F46-9092-97F61D38E9DB}" type="sibTrans" cxnId="{F419B6BC-8A46-F843-B858-9E88ABE001A3}">
      <dgm:prSet/>
      <dgm:spPr/>
      <dgm:t>
        <a:bodyPr/>
        <a:lstStyle/>
        <a:p>
          <a:endParaRPr lang="en-US"/>
        </a:p>
      </dgm:t>
    </dgm:pt>
    <dgm:pt modelId="{534BA47F-71D1-734F-B7E0-4CDC48025656}">
      <dgm:prSet phldrT="[Text]"/>
      <dgm:spPr>
        <a:gradFill flip="none" rotWithShape="1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US" dirty="0" smtClean="0">
              <a:solidFill>
                <a:schemeClr val="bg1">
                  <a:lumMod val="95000"/>
                </a:schemeClr>
              </a:solidFill>
            </a:rPr>
            <a:t>no business model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</dgm:pt>
    <dgm:pt modelId="{BF5A4B31-46F9-284B-94AB-F7DB0F104C83}" type="parTrans" cxnId="{FF4A29F8-1E15-FD4F-86CE-3CAC843B9580}">
      <dgm:prSet/>
      <dgm:spPr/>
      <dgm:t>
        <a:bodyPr/>
        <a:lstStyle/>
        <a:p>
          <a:endParaRPr lang="en-US"/>
        </a:p>
      </dgm:t>
    </dgm:pt>
    <dgm:pt modelId="{7F0C04BC-EFC4-DB4C-859C-CF4AB8956F13}" type="sibTrans" cxnId="{FF4A29F8-1E15-FD4F-86CE-3CAC843B9580}">
      <dgm:prSet/>
      <dgm:spPr/>
      <dgm:t>
        <a:bodyPr/>
        <a:lstStyle/>
        <a:p>
          <a:endParaRPr lang="en-US"/>
        </a:p>
      </dgm:t>
    </dgm:pt>
    <dgm:pt modelId="{5E4644E5-4138-2043-9D98-8D610C6CEDB7}">
      <dgm:prSet phldrT="[Text]"/>
      <dgm:spPr>
        <a:gradFill flip="none" rotWithShape="1">
          <a:gsLst>
            <a:gs pos="0">
              <a:schemeClr val="accent2">
                <a:lumMod val="5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US" dirty="0" smtClean="0"/>
            <a:t>robust, managed</a:t>
          </a:r>
          <a:endParaRPr lang="en-US" dirty="0"/>
        </a:p>
      </dgm:t>
    </dgm:pt>
    <dgm:pt modelId="{17CEAE20-E70A-E74D-B08E-D656CAC3B4E9}" type="parTrans" cxnId="{DB58ABFF-9832-B64F-BCDF-40A17EA18EB4}">
      <dgm:prSet/>
      <dgm:spPr/>
      <dgm:t>
        <a:bodyPr/>
        <a:lstStyle/>
        <a:p>
          <a:endParaRPr lang="en-US"/>
        </a:p>
      </dgm:t>
    </dgm:pt>
    <dgm:pt modelId="{8D9AE4CA-D4DD-CA4E-A1AD-0283EF4E4262}" type="sibTrans" cxnId="{DB58ABFF-9832-B64F-BCDF-40A17EA18EB4}">
      <dgm:prSet/>
      <dgm:spPr/>
      <dgm:t>
        <a:bodyPr/>
        <a:lstStyle/>
        <a:p>
          <a:endParaRPr lang="en-US"/>
        </a:p>
      </dgm:t>
    </dgm:pt>
    <dgm:pt modelId="{3BE034A1-FD6C-3C43-955E-2CC366BF5D30}">
      <dgm:prSet phldrT="[Text]"/>
      <dgm:spPr>
        <a:gradFill flip="none" rotWithShape="1">
          <a:gsLst>
            <a:gs pos="0">
              <a:schemeClr val="accent2">
                <a:lumMod val="5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US" dirty="0" smtClean="0"/>
            <a:t>10</a:t>
          </a:r>
          <a:r>
            <a:rPr lang="en-US" baseline="30000" dirty="0" smtClean="0"/>
            <a:t>6 </a:t>
          </a:r>
          <a:r>
            <a:rPr lang="en-US" baseline="0" dirty="0" smtClean="0"/>
            <a:t>users</a:t>
          </a:r>
          <a:endParaRPr lang="en-US" baseline="0" dirty="0"/>
        </a:p>
      </dgm:t>
    </dgm:pt>
    <dgm:pt modelId="{5D8D3430-E7B7-E143-939F-29E7816727AD}" type="parTrans" cxnId="{8D184426-4E2D-CE4A-8007-068312688E03}">
      <dgm:prSet/>
      <dgm:spPr/>
      <dgm:t>
        <a:bodyPr/>
        <a:lstStyle/>
        <a:p>
          <a:endParaRPr lang="en-US"/>
        </a:p>
      </dgm:t>
    </dgm:pt>
    <dgm:pt modelId="{5E2B734E-2935-8142-8129-CB6F43AC3C7A}" type="sibTrans" cxnId="{8D184426-4E2D-CE4A-8007-068312688E03}">
      <dgm:prSet/>
      <dgm:spPr/>
      <dgm:t>
        <a:bodyPr/>
        <a:lstStyle/>
        <a:p>
          <a:endParaRPr lang="en-US"/>
        </a:p>
      </dgm:t>
    </dgm:pt>
    <dgm:pt modelId="{1485B5F6-B21D-F342-B10C-72A98A3A2643}">
      <dgm:prSet phldrT="[Text]"/>
      <dgm:spPr>
        <a:gradFill flip="none" rotWithShape="1">
          <a:gsLst>
            <a:gs pos="0">
              <a:schemeClr val="accent2">
                <a:lumMod val="5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US" baseline="0" dirty="0" smtClean="0"/>
            <a:t>content generation &amp; maintenance</a:t>
          </a:r>
          <a:endParaRPr lang="en-US" baseline="0" dirty="0"/>
        </a:p>
      </dgm:t>
    </dgm:pt>
    <dgm:pt modelId="{49F64DE8-5C7E-564E-BF2A-D343D44B7A45}" type="parTrans" cxnId="{AE52DCC9-724F-8F42-B022-4184DA854022}">
      <dgm:prSet/>
      <dgm:spPr/>
      <dgm:t>
        <a:bodyPr/>
        <a:lstStyle/>
        <a:p>
          <a:endParaRPr lang="en-US"/>
        </a:p>
      </dgm:t>
    </dgm:pt>
    <dgm:pt modelId="{50E7C880-E3BC-9A43-AAAC-4DE4E7B7D911}" type="sibTrans" cxnId="{AE52DCC9-724F-8F42-B022-4184DA854022}">
      <dgm:prSet/>
      <dgm:spPr/>
      <dgm:t>
        <a:bodyPr/>
        <a:lstStyle/>
        <a:p>
          <a:endParaRPr lang="en-US"/>
        </a:p>
      </dgm:t>
    </dgm:pt>
    <dgm:pt modelId="{59CBBB31-81D0-D647-B25B-20889E847A8A}">
      <dgm:prSet phldrT="[Text]"/>
      <dgm:spPr>
        <a:gradFill flip="none" rotWithShape="1">
          <a:gsLst>
            <a:gs pos="0">
              <a:schemeClr val="accent2">
                <a:lumMod val="5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US" baseline="0" dirty="0" smtClean="0"/>
            <a:t>financial sustainability</a:t>
          </a:r>
          <a:endParaRPr lang="en-US" baseline="0" dirty="0"/>
        </a:p>
      </dgm:t>
    </dgm:pt>
    <dgm:pt modelId="{E793997F-FE9F-E049-A4AF-3C479C7C8BAD}" type="parTrans" cxnId="{B87CD684-F476-D44B-BF72-5B108F13D58B}">
      <dgm:prSet/>
      <dgm:spPr/>
      <dgm:t>
        <a:bodyPr/>
        <a:lstStyle/>
        <a:p>
          <a:endParaRPr lang="en-US"/>
        </a:p>
      </dgm:t>
    </dgm:pt>
    <dgm:pt modelId="{50CAC1CE-EBEB-B54F-B2A4-1B96972CB79F}" type="sibTrans" cxnId="{B87CD684-F476-D44B-BF72-5B108F13D58B}">
      <dgm:prSet/>
      <dgm:spPr/>
      <dgm:t>
        <a:bodyPr/>
        <a:lstStyle/>
        <a:p>
          <a:endParaRPr lang="en-US"/>
        </a:p>
      </dgm:t>
    </dgm:pt>
    <dgm:pt modelId="{6855FB5B-0006-6248-8BC2-FFC795F1A24C}">
      <dgm:prSet phldrT="[Text]"/>
      <dgm:spPr>
        <a:gradFill flip="none" rotWithShape="1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US" dirty="0" smtClean="0">
              <a:solidFill>
                <a:schemeClr val="bg1">
                  <a:lumMod val="95000"/>
                </a:schemeClr>
              </a:solidFill>
            </a:rPr>
            <a:t>“cool demo”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</dgm:pt>
    <dgm:pt modelId="{221C51F2-D50F-274A-B713-C687159B348C}" type="parTrans" cxnId="{3AD0E4BB-8681-674B-A3E7-AD49EF939EC4}">
      <dgm:prSet/>
      <dgm:spPr/>
      <dgm:t>
        <a:bodyPr/>
        <a:lstStyle/>
        <a:p>
          <a:endParaRPr lang="en-US"/>
        </a:p>
      </dgm:t>
    </dgm:pt>
    <dgm:pt modelId="{786117BE-F66E-544B-AFC4-5186C2798380}" type="sibTrans" cxnId="{3AD0E4BB-8681-674B-A3E7-AD49EF939EC4}">
      <dgm:prSet/>
      <dgm:spPr/>
      <dgm:t>
        <a:bodyPr/>
        <a:lstStyle/>
        <a:p>
          <a:endParaRPr lang="en-US"/>
        </a:p>
      </dgm:t>
    </dgm:pt>
    <dgm:pt modelId="{73F9ADF2-6A98-AB4F-AD25-0D02D0C82AD1}">
      <dgm:prSet phldrT="[Text]"/>
      <dgm:spPr>
        <a:gradFill flip="none" rotWithShape="1">
          <a:gsLst>
            <a:gs pos="0">
              <a:schemeClr val="accent2">
                <a:lumMod val="5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US" baseline="0" dirty="0" smtClean="0"/>
            <a:t>“hot application”</a:t>
          </a:r>
          <a:endParaRPr lang="en-US" baseline="0" dirty="0"/>
        </a:p>
      </dgm:t>
    </dgm:pt>
    <dgm:pt modelId="{353CCF9D-5874-C647-9D00-F37A84F5BB44}" type="parTrans" cxnId="{1D09CE7E-E959-8843-B78F-5E066F3C8078}">
      <dgm:prSet/>
      <dgm:spPr/>
      <dgm:t>
        <a:bodyPr/>
        <a:lstStyle/>
        <a:p>
          <a:endParaRPr lang="en-US"/>
        </a:p>
      </dgm:t>
    </dgm:pt>
    <dgm:pt modelId="{3A39D298-1360-3545-A4B5-76DD3720002F}" type="sibTrans" cxnId="{1D09CE7E-E959-8843-B78F-5E066F3C8078}">
      <dgm:prSet/>
      <dgm:spPr/>
      <dgm:t>
        <a:bodyPr/>
        <a:lstStyle/>
        <a:p>
          <a:endParaRPr lang="en-US"/>
        </a:p>
      </dgm:t>
    </dgm:pt>
    <dgm:pt modelId="{380A1350-D535-1D42-821B-05668690E477}">
      <dgm:prSet phldrT="[Text]"/>
      <dgm:spPr>
        <a:gradFill flip="none" rotWithShape="1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US" dirty="0" smtClean="0">
              <a:solidFill>
                <a:schemeClr val="bg1">
                  <a:lumMod val="95000"/>
                </a:schemeClr>
              </a:solidFill>
            </a:rPr>
            <a:t>single domain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</dgm:pt>
    <dgm:pt modelId="{B0B6C3A2-7F82-A54E-BFB2-5599463F1FDB}" type="parTrans" cxnId="{7FA2CED8-F349-BB40-85D1-706A818A0C0C}">
      <dgm:prSet/>
      <dgm:spPr/>
      <dgm:t>
        <a:bodyPr/>
        <a:lstStyle/>
        <a:p>
          <a:endParaRPr lang="en-US"/>
        </a:p>
      </dgm:t>
    </dgm:pt>
    <dgm:pt modelId="{7A761798-E6C3-3F40-926E-D4818A80FC2C}" type="sibTrans" cxnId="{7FA2CED8-F349-BB40-85D1-706A818A0C0C}">
      <dgm:prSet/>
      <dgm:spPr/>
      <dgm:t>
        <a:bodyPr/>
        <a:lstStyle/>
        <a:p>
          <a:endParaRPr lang="en-US"/>
        </a:p>
      </dgm:t>
    </dgm:pt>
    <dgm:pt modelId="{FA9F2AA1-98BD-CC41-8F9A-D8E098D0BEC9}">
      <dgm:prSet phldrT="[Text]"/>
      <dgm:spPr>
        <a:gradFill flip="none" rotWithShape="1">
          <a:gsLst>
            <a:gs pos="0">
              <a:schemeClr val="accent2">
                <a:lumMod val="5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US" baseline="0" dirty="0" smtClean="0"/>
            <a:t>can be easily customized to different communities</a:t>
          </a:r>
          <a:endParaRPr lang="en-US" baseline="0" dirty="0"/>
        </a:p>
      </dgm:t>
    </dgm:pt>
    <dgm:pt modelId="{68B92423-FEC0-9A42-B9DA-956E214A3297}" type="parTrans" cxnId="{EC840407-E016-A44C-81AB-1E2642A4B1FF}">
      <dgm:prSet/>
      <dgm:spPr/>
      <dgm:t>
        <a:bodyPr/>
        <a:lstStyle/>
        <a:p>
          <a:endParaRPr lang="en-US"/>
        </a:p>
      </dgm:t>
    </dgm:pt>
    <dgm:pt modelId="{7062491E-0DD5-EF46-9627-F31BBBEF59E2}" type="sibTrans" cxnId="{EC840407-E016-A44C-81AB-1E2642A4B1FF}">
      <dgm:prSet/>
      <dgm:spPr/>
      <dgm:t>
        <a:bodyPr/>
        <a:lstStyle/>
        <a:p>
          <a:endParaRPr lang="en-US"/>
        </a:p>
      </dgm:t>
    </dgm:pt>
    <dgm:pt modelId="{1713892C-13ED-0742-B8F3-CFB9290265BA}" type="pres">
      <dgm:prSet presAssocID="{1647BE09-87A1-0145-B557-E667CE7009C2}" presName="Name0" presStyleCnt="0">
        <dgm:presLayoutVars>
          <dgm:dir/>
          <dgm:animLvl val="lvl"/>
          <dgm:resizeHandles val="exact"/>
        </dgm:presLayoutVars>
      </dgm:prSet>
      <dgm:spPr/>
    </dgm:pt>
    <dgm:pt modelId="{8EA34574-4CFD-4C48-88A9-5A71694C48D1}" type="pres">
      <dgm:prSet presAssocID="{B86B710B-1F9D-D643-9164-D520ACBCDB19}" presName="composite" presStyleCnt="0"/>
      <dgm:spPr/>
    </dgm:pt>
    <dgm:pt modelId="{0B1120DC-A791-AA44-B44C-38B662D2421B}" type="pres">
      <dgm:prSet presAssocID="{B86B710B-1F9D-D643-9164-D520ACBCDB19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0B666-5D76-F444-A641-22121B8C6C74}" type="pres">
      <dgm:prSet presAssocID="{B86B710B-1F9D-D643-9164-D520ACBCDB19}" presName="desTx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883540-A08D-E74F-B5F4-6FEB42A7DBB1}" type="pres">
      <dgm:prSet presAssocID="{CD7910AD-3EF9-8144-B7F5-C6859CEBACBD}" presName="space" presStyleCnt="0"/>
      <dgm:spPr/>
    </dgm:pt>
    <dgm:pt modelId="{5EB8D177-1191-0849-B7C8-ACAA15166A61}" type="pres">
      <dgm:prSet presAssocID="{79500485-EC51-124B-8B6A-D9D33E838539}" presName="composite" presStyleCnt="0"/>
      <dgm:spPr/>
    </dgm:pt>
    <dgm:pt modelId="{F004BF78-D2EB-C24E-8C4A-6FB669147B1B}" type="pres">
      <dgm:prSet presAssocID="{79500485-EC51-124B-8B6A-D9D33E838539}" presName="par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0B629-1B11-3D4B-B812-2B1FFFA446A2}" type="pres">
      <dgm:prSet presAssocID="{79500485-EC51-124B-8B6A-D9D33E838539}" presName="desTx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6B51E4-1652-5649-B4BE-05D3978B0913}" srcId="{B86B710B-1F9D-D643-9164-D520ACBCDB19}" destId="{1641EB08-E38A-2544-9764-D49116E90A0F}" srcOrd="1" destOrd="0" parTransId="{5B9DB279-3002-384E-9FC8-5E643C0D7C02}" sibTransId="{8683BDFB-CDE5-674B-875F-521F002B4B6A}"/>
    <dgm:cxn modelId="{DB58ABFF-9832-B64F-BCDF-40A17EA18EB4}" srcId="{79500485-EC51-124B-8B6A-D9D33E838539}" destId="{5E4644E5-4138-2043-9D98-8D610C6CEDB7}" srcOrd="0" destOrd="0" parTransId="{17CEAE20-E70A-E74D-B08E-D656CAC3B4E9}" sibTransId="{8D9AE4CA-D4DD-CA4E-A1AD-0283EF4E4262}"/>
    <dgm:cxn modelId="{FF4A29F8-1E15-FD4F-86CE-3CAC843B9580}" srcId="{B86B710B-1F9D-D643-9164-D520ACBCDB19}" destId="{534BA47F-71D1-734F-B7E0-4CDC48025656}" srcOrd="5" destOrd="0" parTransId="{BF5A4B31-46F9-284B-94AB-F7DB0F104C83}" sibTransId="{7F0C04BC-EFC4-DB4C-859C-CF4AB8956F13}"/>
    <dgm:cxn modelId="{8D184426-4E2D-CE4A-8007-068312688E03}" srcId="{79500485-EC51-124B-8B6A-D9D33E838539}" destId="{3BE034A1-FD6C-3C43-955E-2CC366BF5D30}" srcOrd="1" destOrd="0" parTransId="{5D8D3430-E7B7-E143-939F-29E7816727AD}" sibTransId="{5E2B734E-2935-8142-8129-CB6F43AC3C7A}"/>
    <dgm:cxn modelId="{2C536789-92F3-F849-A024-802C15F1C70D}" type="presOf" srcId="{FA9F2AA1-98BD-CC41-8F9A-D8E098D0BEC9}" destId="{DF90B629-1B11-3D4B-B812-2B1FFFA446A2}" srcOrd="0" destOrd="3" presId="urn:microsoft.com/office/officeart/2005/8/layout/chevron1"/>
    <dgm:cxn modelId="{3AD0E4BB-8681-674B-A3E7-AD49EF939EC4}" srcId="{B86B710B-1F9D-D643-9164-D520ACBCDB19}" destId="{6855FB5B-0006-6248-8BC2-FFC795F1A24C}" srcOrd="6" destOrd="0" parTransId="{221C51F2-D50F-274A-B713-C687159B348C}" sibTransId="{786117BE-F66E-544B-AFC4-5186C2798380}"/>
    <dgm:cxn modelId="{F0B8BA36-27C9-F74E-B540-503E46BB7462}" type="presOf" srcId="{79500485-EC51-124B-8B6A-D9D33E838539}" destId="{F004BF78-D2EB-C24E-8C4A-6FB669147B1B}" srcOrd="0" destOrd="0" presId="urn:microsoft.com/office/officeart/2005/8/layout/chevron1"/>
    <dgm:cxn modelId="{F419B6BC-8A46-F843-B858-9E88ABE001A3}" srcId="{B86B710B-1F9D-D643-9164-D520ACBCDB19}" destId="{5123B6DC-2EDB-3541-A3BB-8C6F76E7E18C}" srcOrd="4" destOrd="0" parTransId="{AA966334-A12B-684E-BB30-535DC31D77B5}" sibTransId="{79B8A504-390F-6F46-9092-97F61D38E9DB}"/>
    <dgm:cxn modelId="{44A2778F-F5C9-F54D-B5E2-7846B5A8B2CF}" srcId="{B86B710B-1F9D-D643-9164-D520ACBCDB19}" destId="{4B51E008-852E-7744-8FB8-504DAAEA97B8}" srcOrd="2" destOrd="0" parTransId="{82C3739E-3C8D-4B40-A8C8-B4886FE96055}" sibTransId="{42D3E881-9EE5-744D-BF09-BE179AD9789B}"/>
    <dgm:cxn modelId="{EC840407-E016-A44C-81AB-1E2642A4B1FF}" srcId="{79500485-EC51-124B-8B6A-D9D33E838539}" destId="{FA9F2AA1-98BD-CC41-8F9A-D8E098D0BEC9}" srcOrd="3" destOrd="0" parTransId="{68B92423-FEC0-9A42-B9DA-956E214A3297}" sibTransId="{7062491E-0DD5-EF46-9627-F31BBBEF59E2}"/>
    <dgm:cxn modelId="{7FA2CED8-F349-BB40-85D1-706A818A0C0C}" srcId="{B86B710B-1F9D-D643-9164-D520ACBCDB19}" destId="{380A1350-D535-1D42-821B-05668690E477}" srcOrd="3" destOrd="0" parTransId="{B0B6C3A2-7F82-A54E-BFB2-5599463F1FDB}" sibTransId="{7A761798-E6C3-3F40-926E-D4818A80FC2C}"/>
    <dgm:cxn modelId="{3DC938E2-4BB4-CC48-BF4B-4D444BDF12B1}" type="presOf" srcId="{1641EB08-E38A-2544-9764-D49116E90A0F}" destId="{FC60B666-5D76-F444-A641-22121B8C6C74}" srcOrd="0" destOrd="1" presId="urn:microsoft.com/office/officeart/2005/8/layout/chevron1"/>
    <dgm:cxn modelId="{D7BD2818-E953-5544-8893-F81475B14653}" srcId="{1647BE09-87A1-0145-B557-E667CE7009C2}" destId="{B86B710B-1F9D-D643-9164-D520ACBCDB19}" srcOrd="0" destOrd="0" parTransId="{57DC6FBC-4077-2B41-873C-B20B830C24BD}" sibTransId="{CD7910AD-3EF9-8144-B7F5-C6859CEBACBD}"/>
    <dgm:cxn modelId="{0994946C-30BD-9B4B-A7CB-F62DC6024705}" type="presOf" srcId="{5E4644E5-4138-2043-9D98-8D610C6CEDB7}" destId="{DF90B629-1B11-3D4B-B812-2B1FFFA446A2}" srcOrd="0" destOrd="0" presId="urn:microsoft.com/office/officeart/2005/8/layout/chevron1"/>
    <dgm:cxn modelId="{2D656BB0-D79A-B74E-B2E3-960CF79B077B}" type="presOf" srcId="{1647BE09-87A1-0145-B557-E667CE7009C2}" destId="{1713892C-13ED-0742-B8F3-CFB9290265BA}" srcOrd="0" destOrd="0" presId="urn:microsoft.com/office/officeart/2005/8/layout/chevron1"/>
    <dgm:cxn modelId="{A52CE75E-8298-354B-9550-076C82D454FA}" type="presOf" srcId="{380A1350-D535-1D42-821B-05668690E477}" destId="{FC60B666-5D76-F444-A641-22121B8C6C74}" srcOrd="0" destOrd="3" presId="urn:microsoft.com/office/officeart/2005/8/layout/chevron1"/>
    <dgm:cxn modelId="{ABE0271F-E714-784E-8B72-829A34EB88CA}" type="presOf" srcId="{6855FB5B-0006-6248-8BC2-FFC795F1A24C}" destId="{FC60B666-5D76-F444-A641-22121B8C6C74}" srcOrd="0" destOrd="6" presId="urn:microsoft.com/office/officeart/2005/8/layout/chevron1"/>
    <dgm:cxn modelId="{68F21CE9-477D-DB49-BEBC-E6DA195C4900}" type="presOf" srcId="{1485B5F6-B21D-F342-B10C-72A98A3A2643}" destId="{DF90B629-1B11-3D4B-B812-2B1FFFA446A2}" srcOrd="0" destOrd="2" presId="urn:microsoft.com/office/officeart/2005/8/layout/chevron1"/>
    <dgm:cxn modelId="{AFBB872B-733E-9241-9128-CD676B0826E5}" type="presOf" srcId="{3BE034A1-FD6C-3C43-955E-2CC366BF5D30}" destId="{DF90B629-1B11-3D4B-B812-2B1FFFA446A2}" srcOrd="0" destOrd="1" presId="urn:microsoft.com/office/officeart/2005/8/layout/chevron1"/>
    <dgm:cxn modelId="{5E868564-66A3-5B45-9D35-F85FFC592B56}" type="presOf" srcId="{4B51E008-852E-7744-8FB8-504DAAEA97B8}" destId="{FC60B666-5D76-F444-A641-22121B8C6C74}" srcOrd="0" destOrd="2" presId="urn:microsoft.com/office/officeart/2005/8/layout/chevron1"/>
    <dgm:cxn modelId="{02112864-CA94-DE4E-90D5-6432FF987396}" type="presOf" srcId="{B86B710B-1F9D-D643-9164-D520ACBCDB19}" destId="{0B1120DC-A791-AA44-B44C-38B662D2421B}" srcOrd="0" destOrd="0" presId="urn:microsoft.com/office/officeart/2005/8/layout/chevron1"/>
    <dgm:cxn modelId="{AE52DCC9-724F-8F42-B022-4184DA854022}" srcId="{79500485-EC51-124B-8B6A-D9D33E838539}" destId="{1485B5F6-B21D-F342-B10C-72A98A3A2643}" srcOrd="2" destOrd="0" parTransId="{49F64DE8-5C7E-564E-BF2A-D343D44B7A45}" sibTransId="{50E7C880-E3BC-9A43-AAAC-4DE4E7B7D911}"/>
    <dgm:cxn modelId="{1E4BB4A3-1048-4E43-BA52-1AD937CF0F9B}" type="presOf" srcId="{59CBBB31-81D0-D647-B25B-20889E847A8A}" destId="{DF90B629-1B11-3D4B-B812-2B1FFFA446A2}" srcOrd="0" destOrd="4" presId="urn:microsoft.com/office/officeart/2005/8/layout/chevron1"/>
    <dgm:cxn modelId="{9EEDB332-9418-9D4D-8D28-D54185DA24DA}" type="presOf" srcId="{73F9ADF2-6A98-AB4F-AD25-0D02D0C82AD1}" destId="{DF90B629-1B11-3D4B-B812-2B1FFFA446A2}" srcOrd="0" destOrd="5" presId="urn:microsoft.com/office/officeart/2005/8/layout/chevron1"/>
    <dgm:cxn modelId="{1D09CE7E-E959-8843-B78F-5E066F3C8078}" srcId="{79500485-EC51-124B-8B6A-D9D33E838539}" destId="{73F9ADF2-6A98-AB4F-AD25-0D02D0C82AD1}" srcOrd="5" destOrd="0" parTransId="{353CCF9D-5874-C647-9D00-F37A84F5BB44}" sibTransId="{3A39D298-1360-3545-A4B5-76DD3720002F}"/>
    <dgm:cxn modelId="{D6C053E5-7B82-0E4A-AB02-E7D22AA7EFCB}" srcId="{1647BE09-87A1-0145-B557-E667CE7009C2}" destId="{79500485-EC51-124B-8B6A-D9D33E838539}" srcOrd="1" destOrd="0" parTransId="{E1B7D4D5-246B-894C-B88B-623D533EC745}" sibTransId="{DC9B384C-E023-DE4D-830A-927C957C5AB1}"/>
    <dgm:cxn modelId="{B87CD684-F476-D44B-BF72-5B108F13D58B}" srcId="{79500485-EC51-124B-8B6A-D9D33E838539}" destId="{59CBBB31-81D0-D647-B25B-20889E847A8A}" srcOrd="4" destOrd="0" parTransId="{E793997F-FE9F-E049-A4AF-3C479C7C8BAD}" sibTransId="{50CAC1CE-EBEB-B54F-B2A4-1B96972CB79F}"/>
    <dgm:cxn modelId="{5C7A0DFE-A301-C249-AA7E-31E33E0ACAF8}" type="presOf" srcId="{534BA47F-71D1-734F-B7E0-4CDC48025656}" destId="{FC60B666-5D76-F444-A641-22121B8C6C74}" srcOrd="0" destOrd="5" presId="urn:microsoft.com/office/officeart/2005/8/layout/chevron1"/>
    <dgm:cxn modelId="{D9161B29-FC23-5948-B5D5-C048E76EAF75}" srcId="{B86B710B-1F9D-D643-9164-D520ACBCDB19}" destId="{CDC82486-29CF-534B-928B-CB6F433E9550}" srcOrd="0" destOrd="0" parTransId="{5A569E0E-2E08-5B45-8FC2-EDCA064FEF2B}" sibTransId="{61DA191A-E219-0246-B1AA-5473E553E2E6}"/>
    <dgm:cxn modelId="{450ED8AC-56A2-994D-A4D4-49FD79576119}" type="presOf" srcId="{CDC82486-29CF-534B-928B-CB6F433E9550}" destId="{FC60B666-5D76-F444-A641-22121B8C6C74}" srcOrd="0" destOrd="0" presId="urn:microsoft.com/office/officeart/2005/8/layout/chevron1"/>
    <dgm:cxn modelId="{BDC78F79-FC22-4F40-B795-8A0DCF4EEC5E}" type="presOf" srcId="{5123B6DC-2EDB-3541-A3BB-8C6F76E7E18C}" destId="{FC60B666-5D76-F444-A641-22121B8C6C74}" srcOrd="0" destOrd="4" presId="urn:microsoft.com/office/officeart/2005/8/layout/chevron1"/>
    <dgm:cxn modelId="{CA6A6D8C-F876-FC4E-9886-FFA00C1F3282}" type="presParOf" srcId="{1713892C-13ED-0742-B8F3-CFB9290265BA}" destId="{8EA34574-4CFD-4C48-88A9-5A71694C48D1}" srcOrd="0" destOrd="0" presId="urn:microsoft.com/office/officeart/2005/8/layout/chevron1"/>
    <dgm:cxn modelId="{FE2A7067-336E-0F4C-8C9F-AE7340130B47}" type="presParOf" srcId="{8EA34574-4CFD-4C48-88A9-5A71694C48D1}" destId="{0B1120DC-A791-AA44-B44C-38B662D2421B}" srcOrd="0" destOrd="0" presId="urn:microsoft.com/office/officeart/2005/8/layout/chevron1"/>
    <dgm:cxn modelId="{25904286-38D1-5F4E-AA22-7333FA4C6025}" type="presParOf" srcId="{8EA34574-4CFD-4C48-88A9-5A71694C48D1}" destId="{FC60B666-5D76-F444-A641-22121B8C6C74}" srcOrd="1" destOrd="0" presId="urn:microsoft.com/office/officeart/2005/8/layout/chevron1"/>
    <dgm:cxn modelId="{67FC23DC-EEA5-2148-A05E-1DCC739BC9C4}" type="presParOf" srcId="{1713892C-13ED-0742-B8F3-CFB9290265BA}" destId="{2F883540-A08D-E74F-B5F4-6FEB42A7DBB1}" srcOrd="1" destOrd="0" presId="urn:microsoft.com/office/officeart/2005/8/layout/chevron1"/>
    <dgm:cxn modelId="{AE005A96-46FF-A14F-AA55-0E1CF6DBF393}" type="presParOf" srcId="{1713892C-13ED-0742-B8F3-CFB9290265BA}" destId="{5EB8D177-1191-0849-B7C8-ACAA15166A61}" srcOrd="2" destOrd="0" presId="urn:microsoft.com/office/officeart/2005/8/layout/chevron1"/>
    <dgm:cxn modelId="{CFC390B1-45B7-0F4B-B210-6EC115A51102}" type="presParOf" srcId="{5EB8D177-1191-0849-B7C8-ACAA15166A61}" destId="{F004BF78-D2EB-C24E-8C4A-6FB669147B1B}" srcOrd="0" destOrd="0" presId="urn:microsoft.com/office/officeart/2005/8/layout/chevron1"/>
    <dgm:cxn modelId="{A1761B7C-9F51-BD41-A621-6237A6D910CF}" type="presParOf" srcId="{5EB8D177-1191-0849-B7C8-ACAA15166A61}" destId="{DF90B629-1B11-3D4B-B812-2B1FFFA446A2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9D9224-2258-4240-B45C-E5027B43BBB5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E00152-DFA2-D44B-B8FD-674CD14D00F6}">
      <dgm:prSet/>
      <dgm:spPr/>
      <dgm:t>
        <a:bodyPr/>
        <a:lstStyle/>
        <a:p>
          <a:pPr rtl="0"/>
          <a:r>
            <a:rPr lang="en-US" dirty="0" smtClean="0"/>
            <a:t>entertain &amp; inform</a:t>
          </a:r>
          <a:endParaRPr lang="en-US" dirty="0"/>
        </a:p>
      </dgm:t>
    </dgm:pt>
    <dgm:pt modelId="{CF8BE4EE-2E85-C643-8C7C-13BC19F7923C}" type="parTrans" cxnId="{D976640E-D4F1-174E-98E1-32E05257B2ED}">
      <dgm:prSet/>
      <dgm:spPr/>
      <dgm:t>
        <a:bodyPr/>
        <a:lstStyle/>
        <a:p>
          <a:endParaRPr lang="en-US"/>
        </a:p>
      </dgm:t>
    </dgm:pt>
    <dgm:pt modelId="{0F2A25EC-5617-5744-9F88-64271A7A6351}" type="sibTrans" cxnId="{D976640E-D4F1-174E-98E1-32E05257B2ED}">
      <dgm:prSet/>
      <dgm:spPr/>
      <dgm:t>
        <a:bodyPr/>
        <a:lstStyle/>
        <a:p>
          <a:endParaRPr lang="en-US"/>
        </a:p>
      </dgm:t>
    </dgm:pt>
    <dgm:pt modelId="{4EA049C2-695D-5040-8E6A-55FCCE7BC836}">
      <dgm:prSet/>
      <dgm:spPr/>
      <dgm:t>
        <a:bodyPr/>
        <a:lstStyle/>
        <a:p>
          <a:pPr rtl="0"/>
          <a:r>
            <a:rPr lang="en-US" dirty="0" smtClean="0"/>
            <a:t>AR, tagging, …</a:t>
          </a:r>
          <a:endParaRPr lang="en-US" dirty="0"/>
        </a:p>
      </dgm:t>
    </dgm:pt>
    <dgm:pt modelId="{EA77A0DA-D829-C34F-B26D-7AFB23AE4C02}" type="parTrans" cxnId="{C58535EA-1C8D-5748-8998-E8BE100E4DF4}">
      <dgm:prSet/>
      <dgm:spPr/>
      <dgm:t>
        <a:bodyPr/>
        <a:lstStyle/>
        <a:p>
          <a:endParaRPr lang="en-US"/>
        </a:p>
      </dgm:t>
    </dgm:pt>
    <dgm:pt modelId="{5FE5FB8E-7647-244C-A242-14BD5E7B25DF}" type="sibTrans" cxnId="{C58535EA-1C8D-5748-8998-E8BE100E4DF4}">
      <dgm:prSet/>
      <dgm:spPr/>
      <dgm:t>
        <a:bodyPr/>
        <a:lstStyle/>
        <a:p>
          <a:endParaRPr lang="en-US"/>
        </a:p>
      </dgm:t>
    </dgm:pt>
    <dgm:pt modelId="{B41A1319-BA4F-2748-8A45-8F28B066B15E}">
      <dgm:prSet/>
      <dgm:spPr/>
      <dgm:t>
        <a:bodyPr/>
        <a:lstStyle/>
        <a:p>
          <a:pPr rtl="0"/>
          <a:r>
            <a:rPr lang="en-US" dirty="0" smtClean="0"/>
            <a:t>generally unknown recipients</a:t>
          </a:r>
          <a:endParaRPr lang="en-US" dirty="0"/>
        </a:p>
      </dgm:t>
    </dgm:pt>
    <dgm:pt modelId="{256CD5B9-9A95-8F4C-9F34-D517B9447209}" type="parTrans" cxnId="{1AE7DF84-9EF5-8045-80D6-D3DE62A71C04}">
      <dgm:prSet/>
      <dgm:spPr/>
      <dgm:t>
        <a:bodyPr/>
        <a:lstStyle/>
        <a:p>
          <a:endParaRPr lang="en-US"/>
        </a:p>
      </dgm:t>
    </dgm:pt>
    <dgm:pt modelId="{8F9F6732-6C70-8145-9D19-DD9501AE10A0}" type="sibTrans" cxnId="{1AE7DF84-9EF5-8045-80D6-D3DE62A71C04}">
      <dgm:prSet/>
      <dgm:spPr/>
      <dgm:t>
        <a:bodyPr/>
        <a:lstStyle/>
        <a:p>
          <a:endParaRPr lang="en-US"/>
        </a:p>
      </dgm:t>
    </dgm:pt>
    <dgm:pt modelId="{96B98FC8-34D8-9245-862E-652B7D7F6823}">
      <dgm:prSet/>
      <dgm:spPr>
        <a:gradFill rotWithShape="0">
          <a:gsLst>
            <a:gs pos="0">
              <a:schemeClr val="accent2">
                <a:lumMod val="50000"/>
                <a:alpha val="50000"/>
              </a:schemeClr>
            </a:gs>
            <a:gs pos="100000">
              <a:schemeClr val="accent2">
                <a:lumMod val="20000"/>
                <a:lumOff val="80000"/>
                <a:alpha val="50000"/>
              </a:schemeClr>
            </a:gs>
          </a:gsLst>
        </a:gradFill>
      </dgm:spPr>
      <dgm:t>
        <a:bodyPr/>
        <a:lstStyle/>
        <a:p>
          <a:pPr rtl="0"/>
          <a:r>
            <a:rPr lang="en-US" dirty="0" smtClean="0"/>
            <a:t>communicate</a:t>
          </a:r>
          <a:endParaRPr lang="en-US" dirty="0"/>
        </a:p>
      </dgm:t>
    </dgm:pt>
    <dgm:pt modelId="{6489B9E8-D4A0-DD45-A9F5-E6A67A610288}" type="parTrans" cxnId="{97BC2EF4-0824-0945-A9DF-B7D90FF0A317}">
      <dgm:prSet/>
      <dgm:spPr/>
      <dgm:t>
        <a:bodyPr/>
        <a:lstStyle/>
        <a:p>
          <a:endParaRPr lang="en-US"/>
        </a:p>
      </dgm:t>
    </dgm:pt>
    <dgm:pt modelId="{515E240F-DC4C-4946-AEE3-F2DDBC8D32F4}" type="sibTrans" cxnId="{97BC2EF4-0824-0945-A9DF-B7D90FF0A317}">
      <dgm:prSet/>
      <dgm:spPr/>
      <dgm:t>
        <a:bodyPr/>
        <a:lstStyle/>
        <a:p>
          <a:endParaRPr lang="en-US"/>
        </a:p>
      </dgm:t>
    </dgm:pt>
    <dgm:pt modelId="{58F80DBD-55F2-B74C-B848-C78865869CF7}">
      <dgm:prSet/>
      <dgm:spPr>
        <a:gradFill rotWithShape="0">
          <a:gsLst>
            <a:gs pos="0">
              <a:schemeClr val="accent2">
                <a:lumMod val="50000"/>
                <a:alpha val="50000"/>
              </a:schemeClr>
            </a:gs>
            <a:gs pos="100000">
              <a:schemeClr val="accent2">
                <a:lumMod val="20000"/>
                <a:lumOff val="80000"/>
                <a:alpha val="50000"/>
              </a:schemeClr>
            </a:gs>
          </a:gsLst>
        </a:gradFill>
      </dgm:spPr>
      <dgm:t>
        <a:bodyPr/>
        <a:lstStyle/>
        <a:p>
          <a:pPr rtl="0"/>
          <a:r>
            <a:rPr lang="en-US" dirty="0" smtClean="0"/>
            <a:t>synchronous &amp; asynchronous</a:t>
          </a:r>
          <a:endParaRPr lang="en-US" dirty="0"/>
        </a:p>
      </dgm:t>
    </dgm:pt>
    <dgm:pt modelId="{8B872F1E-9A83-2E4E-B89D-678A3844A86A}" type="parTrans" cxnId="{555396E3-153C-EF4D-8B81-A5F1455A7493}">
      <dgm:prSet/>
      <dgm:spPr/>
      <dgm:t>
        <a:bodyPr/>
        <a:lstStyle/>
        <a:p>
          <a:endParaRPr lang="en-US"/>
        </a:p>
      </dgm:t>
    </dgm:pt>
    <dgm:pt modelId="{1F985769-224E-BA4D-B4B2-AEC4454819AE}" type="sibTrans" cxnId="{555396E3-153C-EF4D-8B81-A5F1455A7493}">
      <dgm:prSet/>
      <dgm:spPr/>
      <dgm:t>
        <a:bodyPr/>
        <a:lstStyle/>
        <a:p>
          <a:endParaRPr lang="en-US"/>
        </a:p>
      </dgm:t>
    </dgm:pt>
    <dgm:pt modelId="{D51E865A-F632-1A44-AAFD-A24B4908C8D1}">
      <dgm:prSet/>
      <dgm:spPr>
        <a:gradFill rotWithShape="0">
          <a:gsLst>
            <a:gs pos="0">
              <a:schemeClr val="accent2">
                <a:lumMod val="50000"/>
                <a:alpha val="50000"/>
              </a:schemeClr>
            </a:gs>
            <a:gs pos="100000">
              <a:schemeClr val="accent2">
                <a:lumMod val="20000"/>
                <a:lumOff val="80000"/>
                <a:alpha val="50000"/>
              </a:schemeClr>
            </a:gs>
          </a:gsLst>
        </a:gradFill>
      </dgm:spPr>
      <dgm:t>
        <a:bodyPr/>
        <a:lstStyle/>
        <a:p>
          <a:pPr rtl="0"/>
          <a:r>
            <a:rPr lang="en-US" dirty="0" smtClean="0"/>
            <a:t>known participants</a:t>
          </a:r>
          <a:endParaRPr lang="en-US" dirty="0"/>
        </a:p>
      </dgm:t>
    </dgm:pt>
    <dgm:pt modelId="{BCEEF98A-098E-4C4B-BCE4-D00A8A8A1F79}" type="parTrans" cxnId="{FC19232B-64D6-8C4B-B2CC-B496B51C8847}">
      <dgm:prSet/>
      <dgm:spPr/>
      <dgm:t>
        <a:bodyPr/>
        <a:lstStyle/>
        <a:p>
          <a:endParaRPr lang="en-US"/>
        </a:p>
      </dgm:t>
    </dgm:pt>
    <dgm:pt modelId="{16ED7361-D160-3B45-8844-F0009056EB06}" type="sibTrans" cxnId="{FC19232B-64D6-8C4B-B2CC-B496B51C8847}">
      <dgm:prSet/>
      <dgm:spPr/>
      <dgm:t>
        <a:bodyPr/>
        <a:lstStyle/>
        <a:p>
          <a:endParaRPr lang="en-US"/>
        </a:p>
      </dgm:t>
    </dgm:pt>
    <dgm:pt modelId="{F56C3FBC-5C29-F646-A747-716D236BEAA0}">
      <dgm:prSet/>
      <dgm:spPr>
        <a:gradFill rotWithShape="0">
          <a:gsLst>
            <a:gs pos="0">
              <a:schemeClr val="accent3">
                <a:lumMod val="50000"/>
                <a:alpha val="50000"/>
              </a:schemeClr>
            </a:gs>
            <a:gs pos="100000">
              <a:schemeClr val="accent3">
                <a:lumMod val="20000"/>
                <a:lumOff val="80000"/>
                <a:alpha val="50000"/>
              </a:schemeClr>
            </a:gs>
          </a:gsLst>
        </a:gradFill>
      </dgm:spPr>
      <dgm:t>
        <a:bodyPr/>
        <a:lstStyle/>
        <a:p>
          <a:pPr rtl="0"/>
          <a:r>
            <a:rPr lang="en-US" dirty="0" smtClean="0"/>
            <a:t>act</a:t>
          </a:r>
          <a:endParaRPr lang="en-US" dirty="0"/>
        </a:p>
      </dgm:t>
    </dgm:pt>
    <dgm:pt modelId="{71065AF2-9C35-FA47-B775-A6EE93C7172B}" type="parTrans" cxnId="{FC4BB25C-C9FA-1A4A-9741-76704068FA09}">
      <dgm:prSet/>
      <dgm:spPr/>
      <dgm:t>
        <a:bodyPr/>
        <a:lstStyle/>
        <a:p>
          <a:endParaRPr lang="en-US"/>
        </a:p>
      </dgm:t>
    </dgm:pt>
    <dgm:pt modelId="{041E7F5E-AF8D-C84B-8D80-9F825951E827}" type="sibTrans" cxnId="{FC4BB25C-C9FA-1A4A-9741-76704068FA09}">
      <dgm:prSet/>
      <dgm:spPr/>
      <dgm:t>
        <a:bodyPr/>
        <a:lstStyle/>
        <a:p>
          <a:endParaRPr lang="en-US"/>
        </a:p>
      </dgm:t>
    </dgm:pt>
    <dgm:pt modelId="{DAC55021-91AB-1E4B-8093-B3D99427BE6C}">
      <dgm:prSet/>
      <dgm:spPr>
        <a:gradFill rotWithShape="0">
          <a:gsLst>
            <a:gs pos="0">
              <a:schemeClr val="accent3">
                <a:lumMod val="50000"/>
                <a:alpha val="50000"/>
              </a:schemeClr>
            </a:gs>
            <a:gs pos="100000">
              <a:schemeClr val="accent3">
                <a:lumMod val="20000"/>
                <a:lumOff val="80000"/>
                <a:alpha val="50000"/>
              </a:schemeClr>
            </a:gs>
          </a:gsLst>
        </a:gradFill>
      </dgm:spPr>
      <dgm:t>
        <a:bodyPr/>
        <a:lstStyle/>
        <a:p>
          <a:pPr rtl="0"/>
          <a:r>
            <a:rPr lang="en-US" dirty="0" smtClean="0"/>
            <a:t>generate content</a:t>
          </a:r>
          <a:endParaRPr lang="en-US" dirty="0"/>
        </a:p>
      </dgm:t>
    </dgm:pt>
    <dgm:pt modelId="{99A3F920-B80E-884C-B251-0DBCE691F539}" type="parTrans" cxnId="{A2658787-FFC1-5546-8284-3C5DD60B4B6F}">
      <dgm:prSet/>
      <dgm:spPr/>
      <dgm:t>
        <a:bodyPr/>
        <a:lstStyle/>
        <a:p>
          <a:endParaRPr lang="en-US"/>
        </a:p>
      </dgm:t>
    </dgm:pt>
    <dgm:pt modelId="{8DFC0FA3-4EE9-4D46-A994-62A0E3BAF42F}" type="sibTrans" cxnId="{A2658787-FFC1-5546-8284-3C5DD60B4B6F}">
      <dgm:prSet/>
      <dgm:spPr/>
      <dgm:t>
        <a:bodyPr/>
        <a:lstStyle/>
        <a:p>
          <a:endParaRPr lang="en-US"/>
        </a:p>
      </dgm:t>
    </dgm:pt>
    <dgm:pt modelId="{3F7E500E-1DCA-EE44-ABCB-55968AF0AF68}">
      <dgm:prSet/>
      <dgm:spPr>
        <a:gradFill rotWithShape="0">
          <a:gsLst>
            <a:gs pos="0">
              <a:schemeClr val="accent3">
                <a:lumMod val="50000"/>
                <a:alpha val="50000"/>
              </a:schemeClr>
            </a:gs>
            <a:gs pos="100000">
              <a:schemeClr val="accent3">
                <a:lumMod val="20000"/>
                <a:lumOff val="80000"/>
                <a:alpha val="50000"/>
              </a:schemeClr>
            </a:gs>
          </a:gsLst>
        </a:gradFill>
      </dgm:spPr>
      <dgm:t>
        <a:bodyPr/>
        <a:lstStyle/>
        <a:p>
          <a:pPr rtl="0"/>
          <a:r>
            <a:rPr lang="en-US" dirty="0" smtClean="0"/>
            <a:t>effect world state (turn on lights, fill out tax form)</a:t>
          </a:r>
          <a:endParaRPr lang="en-US" dirty="0"/>
        </a:p>
      </dgm:t>
    </dgm:pt>
    <dgm:pt modelId="{0AFDE496-AD6B-2545-A205-278B0D0C1A37}" type="parTrans" cxnId="{695CD6B5-1CF0-A142-A9D7-040C0E0099B9}">
      <dgm:prSet/>
      <dgm:spPr/>
      <dgm:t>
        <a:bodyPr/>
        <a:lstStyle/>
        <a:p>
          <a:endParaRPr lang="en-US"/>
        </a:p>
      </dgm:t>
    </dgm:pt>
    <dgm:pt modelId="{95DFCD08-2A64-4848-92FB-DEEE9C876922}" type="sibTrans" cxnId="{695CD6B5-1CF0-A142-A9D7-040C0E0099B9}">
      <dgm:prSet/>
      <dgm:spPr/>
      <dgm:t>
        <a:bodyPr/>
        <a:lstStyle/>
        <a:p>
          <a:endParaRPr lang="en-US"/>
        </a:p>
      </dgm:t>
    </dgm:pt>
    <dgm:pt modelId="{251E81DE-1EDA-CC4A-92C4-A64B18F04DBE}">
      <dgm:prSet/>
      <dgm:spPr/>
      <dgm:t>
        <a:bodyPr/>
        <a:lstStyle/>
        <a:p>
          <a:pPr rtl="0"/>
          <a:r>
            <a:rPr lang="en-US" dirty="0" smtClean="0"/>
            <a:t>asynchronous</a:t>
          </a:r>
          <a:endParaRPr lang="en-US" dirty="0"/>
        </a:p>
      </dgm:t>
    </dgm:pt>
    <dgm:pt modelId="{8B601A60-4997-4040-A512-D7B8BACE4BB6}" type="parTrans" cxnId="{60FB0E2A-7B38-B042-A3B7-3BB1762A348F}">
      <dgm:prSet/>
      <dgm:spPr/>
      <dgm:t>
        <a:bodyPr/>
        <a:lstStyle/>
        <a:p>
          <a:endParaRPr lang="en-US"/>
        </a:p>
      </dgm:t>
    </dgm:pt>
    <dgm:pt modelId="{283AFB97-54E4-DB42-8E52-CF45E0A25642}" type="sibTrans" cxnId="{60FB0E2A-7B38-B042-A3B7-3BB1762A348F}">
      <dgm:prSet/>
      <dgm:spPr/>
      <dgm:t>
        <a:bodyPr/>
        <a:lstStyle/>
        <a:p>
          <a:endParaRPr lang="en-US"/>
        </a:p>
      </dgm:t>
    </dgm:pt>
    <dgm:pt modelId="{0431BEAF-AFEC-014D-B4CA-0F2A5ACC07DD}">
      <dgm:prSet/>
      <dgm:spPr/>
      <dgm:t>
        <a:bodyPr/>
        <a:lstStyle/>
        <a:p>
          <a:pPr rtl="0"/>
          <a:r>
            <a:rPr lang="en-US" dirty="0" smtClean="0"/>
            <a:t>1-many</a:t>
          </a:r>
          <a:endParaRPr lang="en-US" dirty="0"/>
        </a:p>
      </dgm:t>
    </dgm:pt>
    <dgm:pt modelId="{84A38559-181F-E14A-9AAB-4E8B314CE145}" type="parTrans" cxnId="{A18F6E73-78B6-A148-B130-7DA581E34DC0}">
      <dgm:prSet/>
      <dgm:spPr/>
      <dgm:t>
        <a:bodyPr/>
        <a:lstStyle/>
        <a:p>
          <a:endParaRPr lang="en-US"/>
        </a:p>
      </dgm:t>
    </dgm:pt>
    <dgm:pt modelId="{F23F39A1-55ED-C54E-8596-C6C766C7D0E5}" type="sibTrans" cxnId="{A18F6E73-78B6-A148-B130-7DA581E34DC0}">
      <dgm:prSet/>
      <dgm:spPr/>
      <dgm:t>
        <a:bodyPr/>
        <a:lstStyle/>
        <a:p>
          <a:endParaRPr lang="en-US"/>
        </a:p>
      </dgm:t>
    </dgm:pt>
    <dgm:pt modelId="{2D2CB6CB-9031-694E-BCBC-1764B33FE3F7}">
      <dgm:prSet/>
      <dgm:spPr>
        <a:gradFill rotWithShape="0">
          <a:gsLst>
            <a:gs pos="0">
              <a:schemeClr val="accent2">
                <a:lumMod val="50000"/>
                <a:alpha val="50000"/>
              </a:schemeClr>
            </a:gs>
            <a:gs pos="100000">
              <a:schemeClr val="accent2">
                <a:lumMod val="20000"/>
                <a:lumOff val="80000"/>
                <a:alpha val="50000"/>
              </a:schemeClr>
            </a:gs>
          </a:gsLst>
        </a:gradFill>
      </dgm:spPr>
      <dgm:t>
        <a:bodyPr/>
        <a:lstStyle/>
        <a:p>
          <a:pPr rtl="0"/>
          <a:r>
            <a:rPr lang="en-US" dirty="0" smtClean="0"/>
            <a:t>interactive (bidirectional)</a:t>
          </a:r>
          <a:endParaRPr lang="en-US" dirty="0"/>
        </a:p>
      </dgm:t>
    </dgm:pt>
    <dgm:pt modelId="{2E57290E-880C-974B-8FEB-5B95F09A185B}" type="parTrans" cxnId="{BE414F4D-3215-E245-B658-B417DA8D3A45}">
      <dgm:prSet/>
      <dgm:spPr/>
      <dgm:t>
        <a:bodyPr/>
        <a:lstStyle/>
        <a:p>
          <a:endParaRPr lang="en-US"/>
        </a:p>
      </dgm:t>
    </dgm:pt>
    <dgm:pt modelId="{71D4CB6E-AD9B-5D41-A40A-60AE4EE36C14}" type="sibTrans" cxnId="{BE414F4D-3215-E245-B658-B417DA8D3A45}">
      <dgm:prSet/>
      <dgm:spPr/>
      <dgm:t>
        <a:bodyPr/>
        <a:lstStyle/>
        <a:p>
          <a:endParaRPr lang="en-US"/>
        </a:p>
      </dgm:t>
    </dgm:pt>
    <dgm:pt modelId="{F4DC2EBB-46CE-D64E-85D7-68271249F32E}">
      <dgm:prSet/>
      <dgm:spPr>
        <a:gradFill rotWithShape="0">
          <a:gsLst>
            <a:gs pos="0">
              <a:schemeClr val="accent2">
                <a:lumMod val="50000"/>
                <a:alpha val="50000"/>
              </a:schemeClr>
            </a:gs>
            <a:gs pos="100000">
              <a:schemeClr val="accent2">
                <a:lumMod val="20000"/>
                <a:lumOff val="80000"/>
                <a:alpha val="50000"/>
              </a:schemeClr>
            </a:gs>
          </a:gsLst>
        </a:gradFill>
      </dgm:spPr>
      <dgm:t>
        <a:bodyPr/>
        <a:lstStyle/>
        <a:p>
          <a:pPr rtl="0"/>
          <a:r>
            <a:rPr lang="en-US" dirty="0" smtClean="0"/>
            <a:t>1-1, 1-many</a:t>
          </a:r>
          <a:endParaRPr lang="en-US" dirty="0"/>
        </a:p>
      </dgm:t>
    </dgm:pt>
    <dgm:pt modelId="{48808218-E359-704A-B798-C0DF160C6BC7}" type="parTrans" cxnId="{D2B38E85-2421-4043-9F05-61DF36DC8DC4}">
      <dgm:prSet/>
      <dgm:spPr/>
      <dgm:t>
        <a:bodyPr/>
        <a:lstStyle/>
        <a:p>
          <a:endParaRPr lang="en-US"/>
        </a:p>
      </dgm:t>
    </dgm:pt>
    <dgm:pt modelId="{F35DE0AA-2F62-3C41-B6D1-1334A303D593}" type="sibTrans" cxnId="{D2B38E85-2421-4043-9F05-61DF36DC8DC4}">
      <dgm:prSet/>
      <dgm:spPr/>
      <dgm:t>
        <a:bodyPr/>
        <a:lstStyle/>
        <a:p>
          <a:endParaRPr lang="en-US"/>
        </a:p>
      </dgm:t>
    </dgm:pt>
    <dgm:pt modelId="{3B97E1A5-530D-5A45-8605-8DF332390983}" type="pres">
      <dgm:prSet presAssocID="{599D9224-2258-4240-B45C-E5027B43BBB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2D4F9C-97D1-CD4E-9705-733DA2953146}" type="pres">
      <dgm:prSet presAssocID="{00E00152-DFA2-D44B-B8FD-674CD14D00F6}" presName="circ1" presStyleLbl="vennNode1" presStyleIdx="0" presStyleCnt="3"/>
      <dgm:spPr/>
      <dgm:t>
        <a:bodyPr/>
        <a:lstStyle/>
        <a:p>
          <a:endParaRPr lang="en-US"/>
        </a:p>
      </dgm:t>
    </dgm:pt>
    <dgm:pt modelId="{A981C032-784D-4645-ADBC-3B6E1D9942AE}" type="pres">
      <dgm:prSet presAssocID="{00E00152-DFA2-D44B-B8FD-674CD14D00F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E626E-A7E0-D948-86BC-6462ABB35C22}" type="pres">
      <dgm:prSet presAssocID="{96B98FC8-34D8-9245-862E-652B7D7F6823}" presName="circ2" presStyleLbl="vennNode1" presStyleIdx="1" presStyleCnt="3"/>
      <dgm:spPr/>
      <dgm:t>
        <a:bodyPr/>
        <a:lstStyle/>
        <a:p>
          <a:endParaRPr lang="en-US"/>
        </a:p>
      </dgm:t>
    </dgm:pt>
    <dgm:pt modelId="{37F2C252-C6D0-D442-9038-8973A3E076D4}" type="pres">
      <dgm:prSet presAssocID="{96B98FC8-34D8-9245-862E-652B7D7F682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B7EB0-C630-E545-B351-0E582E06E18C}" type="pres">
      <dgm:prSet presAssocID="{F56C3FBC-5C29-F646-A747-716D236BEAA0}" presName="circ3" presStyleLbl="vennNode1" presStyleIdx="2" presStyleCnt="3"/>
      <dgm:spPr/>
      <dgm:t>
        <a:bodyPr/>
        <a:lstStyle/>
        <a:p>
          <a:endParaRPr lang="en-US"/>
        </a:p>
      </dgm:t>
    </dgm:pt>
    <dgm:pt modelId="{AD08C804-93BB-9D43-9F16-E12784E6603F}" type="pres">
      <dgm:prSet presAssocID="{F56C3FBC-5C29-F646-A747-716D236BEAA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839ACA-B2EE-4C4C-8269-A9A8905F730C}" type="presOf" srcId="{D51E865A-F632-1A44-AAFD-A24B4908C8D1}" destId="{37F2C252-C6D0-D442-9038-8973A3E076D4}" srcOrd="1" destOrd="4" presId="urn:microsoft.com/office/officeart/2005/8/layout/venn1"/>
    <dgm:cxn modelId="{752439E8-C0BE-1240-8D4A-4B4EEE65F3A3}" type="presOf" srcId="{00E00152-DFA2-D44B-B8FD-674CD14D00F6}" destId="{A981C032-784D-4645-ADBC-3B6E1D9942AE}" srcOrd="1" destOrd="0" presId="urn:microsoft.com/office/officeart/2005/8/layout/venn1"/>
    <dgm:cxn modelId="{B8D82DB6-3CD1-9740-81A4-724ECF32CB7D}" type="presOf" srcId="{96B98FC8-34D8-9245-862E-652B7D7F6823}" destId="{B76E626E-A7E0-D948-86BC-6462ABB35C22}" srcOrd="0" destOrd="0" presId="urn:microsoft.com/office/officeart/2005/8/layout/venn1"/>
    <dgm:cxn modelId="{60FB0E2A-7B38-B042-A3B7-3BB1762A348F}" srcId="{00E00152-DFA2-D44B-B8FD-674CD14D00F6}" destId="{251E81DE-1EDA-CC4A-92C4-A64B18F04DBE}" srcOrd="0" destOrd="0" parTransId="{8B601A60-4997-4040-A512-D7B8BACE4BB6}" sibTransId="{283AFB97-54E4-DB42-8E52-CF45E0A25642}"/>
    <dgm:cxn modelId="{DC2CB8A6-E82C-AB4F-B637-6688190288B8}" type="presOf" srcId="{DAC55021-91AB-1E4B-8093-B3D99427BE6C}" destId="{A8CB7EB0-C630-E545-B351-0E582E06E18C}" srcOrd="0" destOrd="1" presId="urn:microsoft.com/office/officeart/2005/8/layout/venn1"/>
    <dgm:cxn modelId="{027CD832-BE25-584B-B1CB-C2A1A22B5F5E}" type="presOf" srcId="{96B98FC8-34D8-9245-862E-652B7D7F6823}" destId="{37F2C252-C6D0-D442-9038-8973A3E076D4}" srcOrd="1" destOrd="0" presId="urn:microsoft.com/office/officeart/2005/8/layout/venn1"/>
    <dgm:cxn modelId="{1AE7DF84-9EF5-8045-80D6-D3DE62A71C04}" srcId="{00E00152-DFA2-D44B-B8FD-674CD14D00F6}" destId="{B41A1319-BA4F-2748-8A45-8F28B066B15E}" srcOrd="3" destOrd="0" parTransId="{256CD5B9-9A95-8F4C-9F34-D517B9447209}" sibTransId="{8F9F6732-6C70-8145-9D19-DD9501AE10A0}"/>
    <dgm:cxn modelId="{97BD7920-CF6C-224E-B7E6-9D5AE56F83C1}" type="presOf" srcId="{3F7E500E-1DCA-EE44-ABCB-55968AF0AF68}" destId="{A8CB7EB0-C630-E545-B351-0E582E06E18C}" srcOrd="0" destOrd="2" presId="urn:microsoft.com/office/officeart/2005/8/layout/venn1"/>
    <dgm:cxn modelId="{D976640E-D4F1-174E-98E1-32E05257B2ED}" srcId="{599D9224-2258-4240-B45C-E5027B43BBB5}" destId="{00E00152-DFA2-D44B-B8FD-674CD14D00F6}" srcOrd="0" destOrd="0" parTransId="{CF8BE4EE-2E85-C643-8C7C-13BC19F7923C}" sibTransId="{0F2A25EC-5617-5744-9F88-64271A7A6351}"/>
    <dgm:cxn modelId="{A18F6E73-78B6-A148-B130-7DA581E34DC0}" srcId="{00E00152-DFA2-D44B-B8FD-674CD14D00F6}" destId="{0431BEAF-AFEC-014D-B4CA-0F2A5ACC07DD}" srcOrd="1" destOrd="0" parTransId="{84A38559-181F-E14A-9AAB-4E8B314CE145}" sibTransId="{F23F39A1-55ED-C54E-8596-C6C766C7D0E5}"/>
    <dgm:cxn modelId="{1CDDFB2D-BF06-1C4E-95F8-338E4D909312}" type="presOf" srcId="{00E00152-DFA2-D44B-B8FD-674CD14D00F6}" destId="{2E2D4F9C-97D1-CD4E-9705-733DA2953146}" srcOrd="0" destOrd="0" presId="urn:microsoft.com/office/officeart/2005/8/layout/venn1"/>
    <dgm:cxn modelId="{59A3837C-18A1-5945-8DDE-54CBA991B766}" type="presOf" srcId="{58F80DBD-55F2-B74C-B848-C78865869CF7}" destId="{37F2C252-C6D0-D442-9038-8973A3E076D4}" srcOrd="1" destOrd="1" presId="urn:microsoft.com/office/officeart/2005/8/layout/venn1"/>
    <dgm:cxn modelId="{808D95A7-8AA4-3A43-9217-78DF54DD98BF}" type="presOf" srcId="{DAC55021-91AB-1E4B-8093-B3D99427BE6C}" destId="{AD08C804-93BB-9D43-9F16-E12784E6603F}" srcOrd="1" destOrd="1" presId="urn:microsoft.com/office/officeart/2005/8/layout/venn1"/>
    <dgm:cxn modelId="{23D2CAAE-EC44-764D-A5BC-3AF6F0B69F6A}" type="presOf" srcId="{B41A1319-BA4F-2748-8A45-8F28B066B15E}" destId="{2E2D4F9C-97D1-CD4E-9705-733DA2953146}" srcOrd="0" destOrd="4" presId="urn:microsoft.com/office/officeart/2005/8/layout/venn1"/>
    <dgm:cxn modelId="{2D3B93D0-B25A-EF4E-A712-1C0ED2E349BF}" type="presOf" srcId="{4EA049C2-695D-5040-8E6A-55FCCE7BC836}" destId="{2E2D4F9C-97D1-CD4E-9705-733DA2953146}" srcOrd="0" destOrd="3" presId="urn:microsoft.com/office/officeart/2005/8/layout/venn1"/>
    <dgm:cxn modelId="{D6BC4686-3256-CD40-95C7-880FE0E19F06}" type="presOf" srcId="{0431BEAF-AFEC-014D-B4CA-0F2A5ACC07DD}" destId="{A981C032-784D-4645-ADBC-3B6E1D9942AE}" srcOrd="1" destOrd="2" presId="urn:microsoft.com/office/officeart/2005/8/layout/venn1"/>
    <dgm:cxn modelId="{D2B38E85-2421-4043-9F05-61DF36DC8DC4}" srcId="{96B98FC8-34D8-9245-862E-652B7D7F6823}" destId="{F4DC2EBB-46CE-D64E-85D7-68271249F32E}" srcOrd="2" destOrd="0" parTransId="{48808218-E359-704A-B798-C0DF160C6BC7}" sibTransId="{F35DE0AA-2F62-3C41-B6D1-1334A303D593}"/>
    <dgm:cxn modelId="{04E5FDE8-8908-064D-9B2F-CB1B595FC3E5}" type="presOf" srcId="{2D2CB6CB-9031-694E-BCBC-1764B33FE3F7}" destId="{B76E626E-A7E0-D948-86BC-6462ABB35C22}" srcOrd="0" destOrd="2" presId="urn:microsoft.com/office/officeart/2005/8/layout/venn1"/>
    <dgm:cxn modelId="{98BEA0C3-2AF4-3D49-8B62-EB477ABBF990}" type="presOf" srcId="{3F7E500E-1DCA-EE44-ABCB-55968AF0AF68}" destId="{AD08C804-93BB-9D43-9F16-E12784E6603F}" srcOrd="1" destOrd="2" presId="urn:microsoft.com/office/officeart/2005/8/layout/venn1"/>
    <dgm:cxn modelId="{ED3739CE-7083-AC43-A3F3-85A48CB859B3}" type="presOf" srcId="{4EA049C2-695D-5040-8E6A-55FCCE7BC836}" destId="{A981C032-784D-4645-ADBC-3B6E1D9942AE}" srcOrd="1" destOrd="3" presId="urn:microsoft.com/office/officeart/2005/8/layout/venn1"/>
    <dgm:cxn modelId="{A71A57C4-3E87-A746-8B1F-3EB977B459E6}" type="presOf" srcId="{B41A1319-BA4F-2748-8A45-8F28B066B15E}" destId="{A981C032-784D-4645-ADBC-3B6E1D9942AE}" srcOrd="1" destOrd="4" presId="urn:microsoft.com/office/officeart/2005/8/layout/venn1"/>
    <dgm:cxn modelId="{48BA767D-5EA5-8145-A973-BFADB4A97971}" type="presOf" srcId="{D51E865A-F632-1A44-AAFD-A24B4908C8D1}" destId="{B76E626E-A7E0-D948-86BC-6462ABB35C22}" srcOrd="0" destOrd="4" presId="urn:microsoft.com/office/officeart/2005/8/layout/venn1"/>
    <dgm:cxn modelId="{A158ABDE-12F8-6B4D-83C1-5B2DCDD4818A}" type="presOf" srcId="{0431BEAF-AFEC-014D-B4CA-0F2A5ACC07DD}" destId="{2E2D4F9C-97D1-CD4E-9705-733DA2953146}" srcOrd="0" destOrd="2" presId="urn:microsoft.com/office/officeart/2005/8/layout/venn1"/>
    <dgm:cxn modelId="{97BC2EF4-0824-0945-A9DF-B7D90FF0A317}" srcId="{599D9224-2258-4240-B45C-E5027B43BBB5}" destId="{96B98FC8-34D8-9245-862E-652B7D7F6823}" srcOrd="1" destOrd="0" parTransId="{6489B9E8-D4A0-DD45-A9F5-E6A67A610288}" sibTransId="{515E240F-DC4C-4946-AEE3-F2DDBC8D32F4}"/>
    <dgm:cxn modelId="{3F99DE4A-3C46-994C-8895-3F196EDFD5EC}" type="presOf" srcId="{F56C3FBC-5C29-F646-A747-716D236BEAA0}" destId="{AD08C804-93BB-9D43-9F16-E12784E6603F}" srcOrd="1" destOrd="0" presId="urn:microsoft.com/office/officeart/2005/8/layout/venn1"/>
    <dgm:cxn modelId="{E16DD0B1-DA29-0D4C-A52F-8FE462F34944}" type="presOf" srcId="{251E81DE-1EDA-CC4A-92C4-A64B18F04DBE}" destId="{2E2D4F9C-97D1-CD4E-9705-733DA2953146}" srcOrd="0" destOrd="1" presId="urn:microsoft.com/office/officeart/2005/8/layout/venn1"/>
    <dgm:cxn modelId="{555396E3-153C-EF4D-8B81-A5F1455A7493}" srcId="{96B98FC8-34D8-9245-862E-652B7D7F6823}" destId="{58F80DBD-55F2-B74C-B848-C78865869CF7}" srcOrd="0" destOrd="0" parTransId="{8B872F1E-9A83-2E4E-B89D-678A3844A86A}" sibTransId="{1F985769-224E-BA4D-B4B2-AEC4454819AE}"/>
    <dgm:cxn modelId="{2DFDB26E-00E4-5440-A28F-0F799F2B7C21}" type="presOf" srcId="{599D9224-2258-4240-B45C-E5027B43BBB5}" destId="{3B97E1A5-530D-5A45-8605-8DF332390983}" srcOrd="0" destOrd="0" presId="urn:microsoft.com/office/officeart/2005/8/layout/venn1"/>
    <dgm:cxn modelId="{944DED39-AF3B-D240-A50F-DDC2182DC57D}" type="presOf" srcId="{2D2CB6CB-9031-694E-BCBC-1764B33FE3F7}" destId="{37F2C252-C6D0-D442-9038-8973A3E076D4}" srcOrd="1" destOrd="2" presId="urn:microsoft.com/office/officeart/2005/8/layout/venn1"/>
    <dgm:cxn modelId="{A2658787-FFC1-5546-8284-3C5DD60B4B6F}" srcId="{F56C3FBC-5C29-F646-A747-716D236BEAA0}" destId="{DAC55021-91AB-1E4B-8093-B3D99427BE6C}" srcOrd="0" destOrd="0" parTransId="{99A3F920-B80E-884C-B251-0DBCE691F539}" sibTransId="{8DFC0FA3-4EE9-4D46-A994-62A0E3BAF42F}"/>
    <dgm:cxn modelId="{11A0BC7E-6509-914C-8659-9678D2EE7742}" type="presOf" srcId="{F4DC2EBB-46CE-D64E-85D7-68271249F32E}" destId="{37F2C252-C6D0-D442-9038-8973A3E076D4}" srcOrd="1" destOrd="3" presId="urn:microsoft.com/office/officeart/2005/8/layout/venn1"/>
    <dgm:cxn modelId="{93C57163-4A12-454A-B9D8-00D799D0CF11}" type="presOf" srcId="{F56C3FBC-5C29-F646-A747-716D236BEAA0}" destId="{A8CB7EB0-C630-E545-B351-0E582E06E18C}" srcOrd="0" destOrd="0" presId="urn:microsoft.com/office/officeart/2005/8/layout/venn1"/>
    <dgm:cxn modelId="{BE414F4D-3215-E245-B658-B417DA8D3A45}" srcId="{96B98FC8-34D8-9245-862E-652B7D7F6823}" destId="{2D2CB6CB-9031-694E-BCBC-1764B33FE3F7}" srcOrd="1" destOrd="0" parTransId="{2E57290E-880C-974B-8FEB-5B95F09A185B}" sibTransId="{71D4CB6E-AD9B-5D41-A40A-60AE4EE36C14}"/>
    <dgm:cxn modelId="{089C1D83-0381-A944-A6E8-0A4FD0218B67}" type="presOf" srcId="{251E81DE-1EDA-CC4A-92C4-A64B18F04DBE}" destId="{A981C032-784D-4645-ADBC-3B6E1D9942AE}" srcOrd="1" destOrd="1" presId="urn:microsoft.com/office/officeart/2005/8/layout/venn1"/>
    <dgm:cxn modelId="{FC19232B-64D6-8C4B-B2CC-B496B51C8847}" srcId="{96B98FC8-34D8-9245-862E-652B7D7F6823}" destId="{D51E865A-F632-1A44-AAFD-A24B4908C8D1}" srcOrd="3" destOrd="0" parTransId="{BCEEF98A-098E-4C4B-BCE4-D00A8A8A1F79}" sibTransId="{16ED7361-D160-3B45-8844-F0009056EB06}"/>
    <dgm:cxn modelId="{C58535EA-1C8D-5748-8998-E8BE100E4DF4}" srcId="{00E00152-DFA2-D44B-B8FD-674CD14D00F6}" destId="{4EA049C2-695D-5040-8E6A-55FCCE7BC836}" srcOrd="2" destOrd="0" parTransId="{EA77A0DA-D829-C34F-B26D-7AFB23AE4C02}" sibTransId="{5FE5FB8E-7647-244C-A242-14BD5E7B25DF}"/>
    <dgm:cxn modelId="{FC4BB25C-C9FA-1A4A-9741-76704068FA09}" srcId="{599D9224-2258-4240-B45C-E5027B43BBB5}" destId="{F56C3FBC-5C29-F646-A747-716D236BEAA0}" srcOrd="2" destOrd="0" parTransId="{71065AF2-9C35-FA47-B775-A6EE93C7172B}" sibTransId="{041E7F5E-AF8D-C84B-8D80-9F825951E827}"/>
    <dgm:cxn modelId="{695CD6B5-1CF0-A142-A9D7-040C0E0099B9}" srcId="{F56C3FBC-5C29-F646-A747-716D236BEAA0}" destId="{3F7E500E-1DCA-EE44-ABCB-55968AF0AF68}" srcOrd="1" destOrd="0" parTransId="{0AFDE496-AD6B-2545-A205-278B0D0C1A37}" sibTransId="{95DFCD08-2A64-4848-92FB-DEEE9C876922}"/>
    <dgm:cxn modelId="{FB311681-7CB7-C341-A304-1204EB3E7CB7}" type="presOf" srcId="{58F80DBD-55F2-B74C-B848-C78865869CF7}" destId="{B76E626E-A7E0-D948-86BC-6462ABB35C22}" srcOrd="0" destOrd="1" presId="urn:microsoft.com/office/officeart/2005/8/layout/venn1"/>
    <dgm:cxn modelId="{C6D9EE39-A097-D54B-BF74-FAEAB8E7DF89}" type="presOf" srcId="{F4DC2EBB-46CE-D64E-85D7-68271249F32E}" destId="{B76E626E-A7E0-D948-86BC-6462ABB35C22}" srcOrd="0" destOrd="3" presId="urn:microsoft.com/office/officeart/2005/8/layout/venn1"/>
    <dgm:cxn modelId="{9D2E6A5E-5DD2-AC4A-8DB1-B558626652D5}" type="presParOf" srcId="{3B97E1A5-530D-5A45-8605-8DF332390983}" destId="{2E2D4F9C-97D1-CD4E-9705-733DA2953146}" srcOrd="0" destOrd="0" presId="urn:microsoft.com/office/officeart/2005/8/layout/venn1"/>
    <dgm:cxn modelId="{68DA7584-22C1-714F-A2FA-7E4BB66F0871}" type="presParOf" srcId="{3B97E1A5-530D-5A45-8605-8DF332390983}" destId="{A981C032-784D-4645-ADBC-3B6E1D9942AE}" srcOrd="1" destOrd="0" presId="urn:microsoft.com/office/officeart/2005/8/layout/venn1"/>
    <dgm:cxn modelId="{A9C88304-D360-E841-8A05-5DB6A552EE85}" type="presParOf" srcId="{3B97E1A5-530D-5A45-8605-8DF332390983}" destId="{B76E626E-A7E0-D948-86BC-6462ABB35C22}" srcOrd="2" destOrd="0" presId="urn:microsoft.com/office/officeart/2005/8/layout/venn1"/>
    <dgm:cxn modelId="{431ABA1F-CDC6-764F-878E-F95561C184BA}" type="presParOf" srcId="{3B97E1A5-530D-5A45-8605-8DF332390983}" destId="{37F2C252-C6D0-D442-9038-8973A3E076D4}" srcOrd="3" destOrd="0" presId="urn:microsoft.com/office/officeart/2005/8/layout/venn1"/>
    <dgm:cxn modelId="{E49800ED-50CF-5E4C-8836-53530F5C3641}" type="presParOf" srcId="{3B97E1A5-530D-5A45-8605-8DF332390983}" destId="{A8CB7EB0-C630-E545-B351-0E582E06E18C}" srcOrd="4" destOrd="0" presId="urn:microsoft.com/office/officeart/2005/8/layout/venn1"/>
    <dgm:cxn modelId="{2801F694-B4E8-244B-9009-59890A44D6BC}" type="presParOf" srcId="{3B97E1A5-530D-5A45-8605-8DF332390983}" destId="{AD08C804-93BB-9D43-9F16-E12784E6603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1120DC-A791-AA44-B44C-38B662D2421B}">
      <dsp:nvSpPr>
        <dsp:cNvPr id="0" name=""/>
        <dsp:cNvSpPr/>
      </dsp:nvSpPr>
      <dsp:spPr>
        <a:xfrm>
          <a:off x="843" y="141097"/>
          <a:ext cx="4679156" cy="12960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“Proof of concept”</a:t>
          </a:r>
          <a:endParaRPr lang="en-US" sz="2400" kern="1200" dirty="0"/>
        </a:p>
      </dsp:txBody>
      <dsp:txXfrm>
        <a:off x="843" y="141097"/>
        <a:ext cx="4679156" cy="1296000"/>
      </dsp:txXfrm>
    </dsp:sp>
    <dsp:sp modelId="{FC60B666-5D76-F444-A641-22121B8C6C74}">
      <dsp:nvSpPr>
        <dsp:cNvPr id="0" name=""/>
        <dsp:cNvSpPr/>
      </dsp:nvSpPr>
      <dsp:spPr>
        <a:xfrm>
          <a:off x="843" y="1599097"/>
          <a:ext cx="3743325" cy="3248437"/>
        </a:xfrm>
        <a:prstGeom prst="rect">
          <a:avLst/>
        </a:prstGeom>
        <a:gradFill flip="none" rotWithShape="1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95000"/>
                </a:schemeClr>
              </a:solidFill>
            </a:rPr>
            <a:t>software (kind of) works</a:t>
          </a:r>
          <a:endParaRPr lang="en-US" sz="2400" kern="1200" dirty="0">
            <a:solidFill>
              <a:schemeClr val="bg1">
                <a:lumMod val="9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95000"/>
                </a:schemeClr>
              </a:solidFill>
            </a:rPr>
            <a:t>10 users</a:t>
          </a:r>
          <a:endParaRPr lang="en-US" sz="2400" kern="1200" dirty="0">
            <a:solidFill>
              <a:schemeClr val="bg1">
                <a:lumMod val="9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95000"/>
                </a:schemeClr>
              </a:solidFill>
            </a:rPr>
            <a:t>no content model</a:t>
          </a:r>
          <a:endParaRPr lang="en-US" sz="2400" kern="1200" dirty="0">
            <a:solidFill>
              <a:schemeClr val="bg1">
                <a:lumMod val="9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95000"/>
                </a:schemeClr>
              </a:solidFill>
            </a:rPr>
            <a:t>single domain</a:t>
          </a:r>
          <a:endParaRPr lang="en-US" sz="2400" kern="1200" dirty="0">
            <a:solidFill>
              <a:schemeClr val="bg1">
                <a:lumMod val="9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95000"/>
                </a:schemeClr>
              </a:solidFill>
            </a:rPr>
            <a:t>no privacy &amp; security model</a:t>
          </a:r>
          <a:endParaRPr lang="en-US" sz="2400" kern="1200" dirty="0">
            <a:solidFill>
              <a:schemeClr val="bg1">
                <a:lumMod val="9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95000"/>
                </a:schemeClr>
              </a:solidFill>
            </a:rPr>
            <a:t>no business model</a:t>
          </a:r>
          <a:endParaRPr lang="en-US" sz="2400" kern="1200" dirty="0">
            <a:solidFill>
              <a:schemeClr val="bg1">
                <a:lumMod val="95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>
                  <a:lumMod val="95000"/>
                </a:schemeClr>
              </a:solidFill>
            </a:rPr>
            <a:t>“cool demo”</a:t>
          </a:r>
          <a:endParaRPr lang="en-US" sz="24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843" y="1599097"/>
        <a:ext cx="3743325" cy="3248437"/>
      </dsp:txXfrm>
    </dsp:sp>
    <dsp:sp modelId="{F004BF78-D2EB-C24E-8C4A-6FB669147B1B}">
      <dsp:nvSpPr>
        <dsp:cNvPr id="0" name=""/>
        <dsp:cNvSpPr/>
      </dsp:nvSpPr>
      <dsp:spPr>
        <a:xfrm>
          <a:off x="4464000" y="141097"/>
          <a:ext cx="4679156" cy="1296000"/>
        </a:xfrm>
        <a:prstGeom prst="chevron">
          <a:avLst/>
        </a:prstGeom>
        <a:gradFill rotWithShape="0">
          <a:gsLst>
            <a:gs pos="0">
              <a:schemeClr val="accent2">
                <a:lumMod val="5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Scalable applications</a:t>
          </a:r>
          <a:endParaRPr lang="en-US" sz="2400" kern="1200" dirty="0"/>
        </a:p>
      </dsp:txBody>
      <dsp:txXfrm>
        <a:off x="4464000" y="141097"/>
        <a:ext cx="4679156" cy="1296000"/>
      </dsp:txXfrm>
    </dsp:sp>
    <dsp:sp modelId="{DF90B629-1B11-3D4B-B812-2B1FFFA446A2}">
      <dsp:nvSpPr>
        <dsp:cNvPr id="0" name=""/>
        <dsp:cNvSpPr/>
      </dsp:nvSpPr>
      <dsp:spPr>
        <a:xfrm>
          <a:off x="4464000" y="1599097"/>
          <a:ext cx="3743325" cy="3248437"/>
        </a:xfrm>
        <a:prstGeom prst="rect">
          <a:avLst/>
        </a:prstGeom>
        <a:gradFill flip="none" rotWithShape="1">
          <a:gsLst>
            <a:gs pos="0">
              <a:schemeClr val="accent2">
                <a:lumMod val="5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robust, managed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10</a:t>
          </a:r>
          <a:r>
            <a:rPr lang="en-US" sz="2400" kern="1200" baseline="30000" dirty="0" smtClean="0"/>
            <a:t>6 </a:t>
          </a:r>
          <a:r>
            <a:rPr lang="en-US" sz="2400" kern="1200" baseline="0" dirty="0" smtClean="0"/>
            <a:t>users</a:t>
          </a:r>
          <a:endParaRPr lang="en-US" sz="2400" kern="1200" baseline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baseline="0" dirty="0" smtClean="0"/>
            <a:t>content generation &amp; maintenance</a:t>
          </a:r>
          <a:endParaRPr lang="en-US" sz="2400" kern="1200" baseline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baseline="0" dirty="0" smtClean="0"/>
            <a:t>can be easily customized to different communities</a:t>
          </a:r>
          <a:endParaRPr lang="en-US" sz="2400" kern="1200" baseline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baseline="0" dirty="0" smtClean="0"/>
            <a:t>financial sustainability</a:t>
          </a:r>
          <a:endParaRPr lang="en-US" sz="2400" kern="1200" baseline="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baseline="0" dirty="0" smtClean="0"/>
            <a:t>“hot application”</a:t>
          </a:r>
          <a:endParaRPr lang="en-US" sz="2400" kern="1200" baseline="0" dirty="0"/>
        </a:p>
      </dsp:txBody>
      <dsp:txXfrm>
        <a:off x="4464000" y="1599097"/>
        <a:ext cx="3743325" cy="32484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2D4F9C-97D1-CD4E-9705-733DA2953146}">
      <dsp:nvSpPr>
        <dsp:cNvPr id="0" name=""/>
        <dsp:cNvSpPr/>
      </dsp:nvSpPr>
      <dsp:spPr>
        <a:xfrm>
          <a:off x="2766059" y="65722"/>
          <a:ext cx="3154680" cy="31546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6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entertain &amp; inform</a:t>
          </a:r>
          <a:endParaRPr lang="en-US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asynchronous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1-many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AR, tagging, …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generally unknown recipients</a:t>
          </a:r>
          <a:endParaRPr lang="en-US" sz="1400" kern="1200" dirty="0"/>
        </a:p>
      </dsp:txBody>
      <dsp:txXfrm>
        <a:off x="3186684" y="617791"/>
        <a:ext cx="2313432" cy="1419606"/>
      </dsp:txXfrm>
    </dsp:sp>
    <dsp:sp modelId="{B76E626E-A7E0-D948-86BC-6462ABB35C22}">
      <dsp:nvSpPr>
        <dsp:cNvPr id="0" name=""/>
        <dsp:cNvSpPr/>
      </dsp:nvSpPr>
      <dsp:spPr>
        <a:xfrm>
          <a:off x="3904373" y="2037397"/>
          <a:ext cx="3154680" cy="3154680"/>
        </a:xfrm>
        <a:prstGeom prst="ellipse">
          <a:avLst/>
        </a:prstGeom>
        <a:gradFill rotWithShape="0">
          <a:gsLst>
            <a:gs pos="0">
              <a:schemeClr val="accent2">
                <a:lumMod val="50000"/>
                <a:alpha val="50000"/>
              </a:schemeClr>
            </a:gs>
            <a:gs pos="100000">
              <a:schemeClr val="accent2">
                <a:lumMod val="20000"/>
                <a:lumOff val="80000"/>
                <a:alpha val="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communicate</a:t>
          </a:r>
          <a:endParaRPr lang="en-US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synchronous &amp; asynchronous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interactive (bidirectional)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1-1, 1-many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known participants</a:t>
          </a:r>
          <a:endParaRPr lang="en-US" sz="1400" kern="1200" dirty="0"/>
        </a:p>
      </dsp:txBody>
      <dsp:txXfrm>
        <a:off x="4869180" y="2852356"/>
        <a:ext cx="1892808" cy="1735074"/>
      </dsp:txXfrm>
    </dsp:sp>
    <dsp:sp modelId="{A8CB7EB0-C630-E545-B351-0E582E06E18C}">
      <dsp:nvSpPr>
        <dsp:cNvPr id="0" name=""/>
        <dsp:cNvSpPr/>
      </dsp:nvSpPr>
      <dsp:spPr>
        <a:xfrm>
          <a:off x="1627746" y="2037397"/>
          <a:ext cx="3154680" cy="3154680"/>
        </a:xfrm>
        <a:prstGeom prst="ellipse">
          <a:avLst/>
        </a:prstGeom>
        <a:gradFill rotWithShape="0">
          <a:gsLst>
            <a:gs pos="0">
              <a:schemeClr val="accent3">
                <a:lumMod val="50000"/>
                <a:alpha val="50000"/>
              </a:schemeClr>
            </a:gs>
            <a:gs pos="100000">
              <a:schemeClr val="accent3">
                <a:lumMod val="20000"/>
                <a:lumOff val="80000"/>
                <a:alpha val="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act</a:t>
          </a:r>
          <a:endParaRPr lang="en-US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generate content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effect world state (turn on lights, fill out tax form)</a:t>
          </a:r>
          <a:endParaRPr lang="en-US" sz="1400" kern="1200" dirty="0"/>
        </a:p>
      </dsp:txBody>
      <dsp:txXfrm>
        <a:off x="1924812" y="2852356"/>
        <a:ext cx="1892808" cy="1735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F9D37292-DA5D-614A-9C8B-3953D92A813F}" type="datetimeFigureOut">
              <a:rPr lang="en-US" smtClean="0"/>
              <a:pPr/>
              <a:t>8/30/10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A9388F7-4826-3540-A56A-A27C7F897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7292-DA5D-614A-9C8B-3953D92A813F}" type="datetimeFigureOut">
              <a:rPr lang="en-US" smtClean="0"/>
              <a:pPr/>
              <a:t>8/30/10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88F7-4826-3540-A56A-A27C7F897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7292-DA5D-614A-9C8B-3953D92A813F}" type="datetimeFigureOut">
              <a:rPr lang="en-US" smtClean="0"/>
              <a:pPr/>
              <a:t>8/30/10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88F7-4826-3540-A56A-A27C7F8977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7292-DA5D-614A-9C8B-3953D92A813F}" type="datetimeFigureOut">
              <a:rPr lang="en-US" smtClean="0"/>
              <a:pPr/>
              <a:t>8/30/10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88F7-4826-3540-A56A-A27C7F8977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7292-DA5D-614A-9C8B-3953D92A813F}" type="datetimeFigureOut">
              <a:rPr lang="en-US" smtClean="0"/>
              <a:pPr/>
              <a:t>8/30/10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88F7-4826-3540-A56A-A27C7F897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7292-DA5D-614A-9C8B-3953D92A813F}" type="datetimeFigureOut">
              <a:rPr lang="en-US" smtClean="0"/>
              <a:pPr/>
              <a:t>8/30/10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88F7-4826-3540-A56A-A27C7F897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7292-DA5D-614A-9C8B-3953D92A813F}" type="datetimeFigureOut">
              <a:rPr lang="en-US" smtClean="0"/>
              <a:pPr/>
              <a:t>8/30/10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88F7-4826-3540-A56A-A27C7F897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7292-DA5D-614A-9C8B-3953D92A813F}" type="datetimeFigureOut">
              <a:rPr lang="en-US" smtClean="0"/>
              <a:pPr/>
              <a:t>8/30/10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88F7-4826-3540-A56A-A27C7F897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7292-DA5D-614A-9C8B-3953D92A813F}" type="datetimeFigureOut">
              <a:rPr lang="en-US" smtClean="0"/>
              <a:pPr/>
              <a:t>8/30/10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88F7-4826-3540-A56A-A27C7F8977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7292-DA5D-614A-9C8B-3953D92A813F}" type="datetimeFigureOut">
              <a:rPr lang="en-US" smtClean="0"/>
              <a:pPr/>
              <a:t>8/30/10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88F7-4826-3540-A56A-A27C7F897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7292-DA5D-614A-9C8B-3953D92A813F}" type="datetimeFigureOut">
              <a:rPr lang="en-US" smtClean="0"/>
              <a:pPr/>
              <a:t>8/30/10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88F7-4826-3540-A56A-A27C7F897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7292-DA5D-614A-9C8B-3953D92A813F}" type="datetimeFigureOut">
              <a:rPr lang="en-US" smtClean="0"/>
              <a:pPr/>
              <a:t>8/30/10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88F7-4826-3540-A56A-A27C7F897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9D37292-DA5D-614A-9C8B-3953D92A813F}" type="datetimeFigureOut">
              <a:rPr lang="en-US" smtClean="0"/>
              <a:pPr/>
              <a:t>8/30/10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4A9388F7-4826-3540-A56A-A27C7F897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Moving Beyond One-Off Ubiquitous Applications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Henning Schulzrinne</a:t>
            </a:r>
          </a:p>
          <a:p>
            <a:r>
              <a:rPr lang="en-US" dirty="0" smtClean="0"/>
              <a:t>Columbia U/U of Oulu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Caricature </a:t>
            </a:r>
            <a:r>
              <a:rPr lang="en-US" dirty="0" err="1" smtClean="0"/>
              <a:t>UbiComp</a:t>
            </a:r>
            <a:r>
              <a:rPr lang="en-US" dirty="0" smtClean="0"/>
              <a:t>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Installed on some set of mobile devices or local infrastructure</a:t>
            </a:r>
          </a:p>
          <a:p>
            <a:pPr lvl="1"/>
            <a:r>
              <a:rPr lang="en-US" dirty="0" smtClean="0"/>
              <a:t>usually stand-alone</a:t>
            </a:r>
          </a:p>
          <a:p>
            <a:r>
              <a:rPr lang="en-US" dirty="0" smtClean="0"/>
              <a:t>Solves a (minor) problem familiar to the researcher</a:t>
            </a:r>
          </a:p>
          <a:p>
            <a:pPr lvl="1"/>
            <a:r>
              <a:rPr lang="en-US" dirty="0" smtClean="0"/>
              <a:t>typically young, technically-focused</a:t>
            </a:r>
          </a:p>
          <a:p>
            <a:pPr lvl="1"/>
            <a:r>
              <a:rPr lang="en-US" dirty="0" smtClean="0"/>
              <a:t>social interaction, searching, games, …</a:t>
            </a:r>
          </a:p>
          <a:p>
            <a:r>
              <a:rPr lang="en-US" dirty="0" smtClean="0"/>
              <a:t>Tested with &lt; 10 users</a:t>
            </a:r>
          </a:p>
          <a:p>
            <a:r>
              <a:rPr lang="en-US" dirty="0" smtClean="0"/>
              <a:t>Disappears after the conference paper has been published</a:t>
            </a:r>
          </a:p>
          <a:p>
            <a:pPr lvl="1"/>
            <a:r>
              <a:rPr lang="en-US" dirty="0" smtClean="0"/>
              <a:t>and nobody misses it </a:t>
            </a:r>
            <a:r>
              <a:rPr lang="en-US" dirty="0" err="1" smtClean="0">
                <a:sym typeface="Wingdings"/>
              </a:rPr>
              <a:t></a:t>
            </a: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612776" y="1371600"/>
            <a:ext cx="7918450" cy="4576389"/>
          </a:xfrm>
          <a:prstGeom prst="cloud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QoS attractive?</a:t>
            </a:r>
            <a:endParaRPr lang="en-US" dirty="0"/>
          </a:p>
        </p:txBody>
      </p:sp>
      <p:sp>
        <p:nvSpPr>
          <p:cNvPr id="3" name="Dodecagon 2"/>
          <p:cNvSpPr/>
          <p:nvPr/>
        </p:nvSpPr>
        <p:spPr>
          <a:xfrm>
            <a:off x="4135419" y="3059187"/>
            <a:ext cx="960285" cy="975842"/>
          </a:xfrm>
          <a:prstGeom prst="do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real problem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657744" y="2106579"/>
            <a:ext cx="3437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allows for sophisticated math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5980" y="4337075"/>
            <a:ext cx="2939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F1D97"/>
                </a:solidFill>
              </a:rPr>
              <a:t>can build lab prototypes</a:t>
            </a:r>
            <a:endParaRPr lang="en-US" dirty="0">
              <a:solidFill>
                <a:srgbClr val="3F1D9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0599" y="2689855"/>
            <a:ext cx="2447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F1D97"/>
                </a:solidFill>
              </a:rPr>
              <a:t>quality sounds good</a:t>
            </a:r>
            <a:endParaRPr lang="en-US" dirty="0">
              <a:solidFill>
                <a:srgbClr val="3F1D9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9141" y="3423191"/>
            <a:ext cx="287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F1D97"/>
                </a:solidFill>
              </a:rPr>
              <a:t>well-contained problem</a:t>
            </a:r>
            <a:endParaRPr lang="en-US" dirty="0">
              <a:solidFill>
                <a:srgbClr val="3F1D9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776" y="3125019"/>
            <a:ext cx="3237087" cy="91001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US" dirty="0" smtClean="0">
                <a:solidFill>
                  <a:srgbClr val="3F1D97"/>
                </a:solidFill>
              </a:rPr>
              <a:t>extends to web, P2P, sensor networks, ad-hoc networks, 802.x, …</a:t>
            </a:r>
            <a:endParaRPr lang="en-US" dirty="0">
              <a:solidFill>
                <a:srgbClr val="3F1D9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7357" y="4337075"/>
            <a:ext cx="2273300" cy="685800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next workshop: QoS for social networks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WWIC 2010 &amp; IWQoS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QoS research activity</a:t>
            </a:r>
            <a:endParaRPr lang="en-US" dirty="0"/>
          </a:p>
        </p:txBody>
      </p:sp>
      <p:pic>
        <p:nvPicPr>
          <p:cNvPr id="3" name="Picture 2" descr="qos-citation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22" y="1450903"/>
            <a:ext cx="6527794" cy="504473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WWIC 2010 &amp; IWQoS 2010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QoS research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 dirty="0" smtClean="0">
                <a:solidFill>
                  <a:srgbClr val="601616"/>
                </a:solidFill>
              </a:rPr>
              <a:t>IEEE: 25,583 papers with “QoS” in metadata through 5/2010</a:t>
            </a:r>
          </a:p>
          <a:p>
            <a:pPr lvl="1"/>
            <a:r>
              <a:rPr lang="en-US" dirty="0" smtClean="0">
                <a:solidFill>
                  <a:srgbClr val="601616"/>
                </a:solidFill>
              </a:rPr>
              <a:t>84,257 with QoS in meta data or text</a:t>
            </a:r>
          </a:p>
          <a:p>
            <a:r>
              <a:rPr lang="en-US" dirty="0" smtClean="0">
                <a:solidFill>
                  <a:srgbClr val="601616"/>
                </a:solidFill>
              </a:rPr>
              <a:t>2 papers/PhD year</a:t>
            </a:r>
          </a:p>
          <a:p>
            <a:r>
              <a:rPr lang="en-US" dirty="0" smtClean="0">
                <a:solidFill>
                  <a:srgbClr val="601616"/>
                </a:solidFill>
              </a:rPr>
              <a:t>$50,000/PhD year</a:t>
            </a:r>
          </a:p>
          <a:p>
            <a:r>
              <a:rPr lang="en-US" dirty="0" err="1" smtClean="0">
                <a:solidFill>
                  <a:srgbClr val="601616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601616"/>
                </a:solidFill>
                <a:sym typeface="Wingdings"/>
              </a:rPr>
              <a:t> $640M in QoS research</a:t>
            </a:r>
            <a:endParaRPr lang="en-US" dirty="0">
              <a:solidFill>
                <a:srgbClr val="60161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WWIC 2010 &amp; IWQoS 2010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Reflective </a:t>
            </a:r>
            <a:r>
              <a:rPr lang="en-US" smtClean="0"/>
              <a:t>research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applications (and tools) from the </a:t>
            </a:r>
            <a:r>
              <a:rPr lang="en-US" dirty="0" err="1" smtClean="0"/>
              <a:t>UbiComp</a:t>
            </a:r>
            <a:r>
              <a:rPr lang="en-US" dirty="0" smtClean="0"/>
              <a:t> community have had lasting impact?</a:t>
            </a:r>
          </a:p>
          <a:p>
            <a:pPr lvl="1"/>
            <a:r>
              <a:rPr lang="en-US" dirty="0" smtClean="0"/>
              <a:t>Some may have inspired other, at-scale applications</a:t>
            </a:r>
          </a:p>
          <a:p>
            <a:pPr lvl="1"/>
            <a:r>
              <a:rPr lang="en-US" dirty="0" smtClean="0"/>
              <a:t>But did these applications rely draw on the paper?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“Just apps”?</a:t>
            </a:r>
          </a:p>
          <a:p>
            <a:pPr lvl="1"/>
            <a:r>
              <a:rPr lang="en-US" dirty="0" smtClean="0"/>
              <a:t>leave to professional app developers – scale, refinement, maintenance</a:t>
            </a:r>
          </a:p>
          <a:p>
            <a:pPr lvl="1"/>
            <a:r>
              <a:rPr lang="en-US" dirty="0" smtClean="0"/>
              <a:t>but good educational opportunities</a:t>
            </a:r>
          </a:p>
          <a:p>
            <a:pPr lvl="2"/>
            <a:r>
              <a:rPr lang="en-US" dirty="0" smtClean="0"/>
              <a:t>student motivation, impact</a:t>
            </a:r>
          </a:p>
          <a:p>
            <a:pPr lvl="2"/>
            <a:r>
              <a:rPr lang="en-US" dirty="0" smtClean="0"/>
              <a:t>2008: own web app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2010: own mobile app</a:t>
            </a:r>
          </a:p>
          <a:p>
            <a:r>
              <a:rPr lang="en-US" dirty="0" smtClean="0">
                <a:sym typeface="Wingdings"/>
              </a:rPr>
              <a:t>“Cute toys”</a:t>
            </a:r>
          </a:p>
          <a:p>
            <a:pPr lvl="1"/>
            <a:r>
              <a:rPr lang="en-US" dirty="0" smtClean="0">
                <a:sym typeface="Wingdings"/>
              </a:rPr>
              <a:t>need to scale beyond demo</a:t>
            </a:r>
          </a:p>
          <a:p>
            <a:pPr lvl="2"/>
            <a:r>
              <a:rPr lang="en-US" dirty="0" smtClean="0">
                <a:sym typeface="Wingdings"/>
              </a:rPr>
              <a:t>how do good ideas get picked up for scaling?</a:t>
            </a:r>
          </a:p>
          <a:p>
            <a:pPr lvl="1"/>
            <a:r>
              <a:rPr lang="en-US" dirty="0" smtClean="0">
                <a:sym typeface="Wingdings"/>
              </a:rPr>
              <a:t>real value – sustained use?</a:t>
            </a:r>
          </a:p>
          <a:p>
            <a:pPr lvl="2"/>
            <a:r>
              <a:rPr lang="en-US" dirty="0" smtClean="0">
                <a:sym typeface="Wingdings"/>
              </a:rPr>
              <a:t>business model</a:t>
            </a:r>
          </a:p>
          <a:p>
            <a:r>
              <a:rPr lang="en-US" dirty="0" smtClean="0">
                <a:sym typeface="Wingdings"/>
              </a:rPr>
              <a:t>Infrastructure vs. carry-along</a:t>
            </a:r>
          </a:p>
          <a:p>
            <a:pPr lvl="1"/>
            <a:r>
              <a:rPr lang="en-US" dirty="0" smtClean="0">
                <a:sym typeface="Wingdings"/>
              </a:rPr>
              <a:t>scaling, initial and incremental deployment cost, sustainability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Adoption</a:t>
            </a:r>
            <a:endParaRPr lang="en-US" dirty="0"/>
          </a:p>
        </p:txBody>
      </p:sp>
      <p:pic>
        <p:nvPicPr>
          <p:cNvPr id="4" name="Picture 3" descr="ny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54" y="1446824"/>
            <a:ext cx="7734300" cy="537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766257" y="5026043"/>
            <a:ext cx="2388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NY Times, 8/29/2010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</a:t>
            </a:r>
            <a:r>
              <a:rPr lang="en-US" dirty="0" err="1" smtClean="0"/>
              <a:t>UbiComp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498863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Little content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little usage</a:t>
            </a:r>
          </a:p>
          <a:p>
            <a:r>
              <a:rPr lang="en-US" dirty="0" smtClean="0"/>
              <a:t>Part of scalable design</a:t>
            </a:r>
          </a:p>
          <a:p>
            <a:r>
              <a:rPr lang="en-US" dirty="0" smtClean="0"/>
              <a:t>Kinds:</a:t>
            </a:r>
          </a:p>
          <a:p>
            <a:pPr lvl="1"/>
            <a:r>
              <a:rPr lang="en-US" dirty="0" smtClean="0"/>
              <a:t>self-generated (sensors, derived content)</a:t>
            </a:r>
          </a:p>
          <a:p>
            <a:pPr lvl="1"/>
            <a:r>
              <a:rPr lang="en-US" dirty="0" smtClean="0"/>
              <a:t>user-generated</a:t>
            </a:r>
          </a:p>
          <a:p>
            <a:pPr lvl="2"/>
            <a:r>
              <a:rPr lang="en-US" dirty="0" smtClean="0"/>
              <a:t>validation, policing, …?</a:t>
            </a:r>
          </a:p>
          <a:p>
            <a:pPr lvl="1"/>
            <a:r>
              <a:rPr lang="en-US" dirty="0" smtClean="0"/>
              <a:t>custom-generated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broad areas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8686800" cy="5257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We’re an </a:t>
            </a:r>
            <a:r>
              <a:rPr lang="en-US" dirty="0" smtClean="0">
                <a:solidFill>
                  <a:srgbClr val="FF6600"/>
                </a:solidFill>
              </a:rPr>
              <a:t>engineering</a:t>
            </a:r>
            <a:r>
              <a:rPr lang="en-US" dirty="0" smtClean="0"/>
              <a:t> discipline</a:t>
            </a:r>
          </a:p>
          <a:p>
            <a:pPr lvl="1"/>
            <a:r>
              <a:rPr lang="en-US" dirty="0" smtClean="0"/>
              <a:t>“Engineering is the discipline, art and profession of acquiring and applying technical, scientific, and mathematical knowledge to design and implement materials, structures, machines, devices, systems, and processes that safely realize a desired objective or invention.”</a:t>
            </a:r>
          </a:p>
          <a:p>
            <a:r>
              <a:rPr lang="en-US" dirty="0" smtClean="0"/>
              <a:t>Other (good) possibilities:</a:t>
            </a:r>
          </a:p>
          <a:p>
            <a:pPr lvl="1"/>
            <a:r>
              <a:rPr lang="en-US" dirty="0" smtClean="0"/>
              <a:t>we train future engineers</a:t>
            </a:r>
          </a:p>
          <a:p>
            <a:pPr lvl="1"/>
            <a:r>
              <a:rPr lang="en-US" dirty="0" smtClean="0"/>
              <a:t>we train future researchers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WWIC 2010 &amp; IWQoS 2010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= tool builders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would make building applications easier, faster, more reliable?</a:t>
            </a:r>
          </a:p>
          <a:p>
            <a:pPr lvl="1"/>
            <a:r>
              <a:rPr lang="en-US" dirty="0" smtClean="0"/>
              <a:t>management (cf. </a:t>
            </a:r>
            <a:r>
              <a:rPr lang="en-US" dirty="0" err="1" smtClean="0"/>
              <a:t>PanOulu</a:t>
            </a:r>
            <a:r>
              <a:rPr lang="en-US" dirty="0" smtClean="0"/>
              <a:t> displays)</a:t>
            </a:r>
          </a:p>
          <a:p>
            <a:pPr lvl="1"/>
            <a:r>
              <a:rPr lang="en-US" dirty="0" smtClean="0"/>
              <a:t>image processing?</a:t>
            </a:r>
          </a:p>
          <a:p>
            <a:pPr lvl="1"/>
            <a:r>
              <a:rPr lang="en-US" dirty="0" smtClean="0"/>
              <a:t>disruption-prone computing</a:t>
            </a:r>
          </a:p>
          <a:p>
            <a:pPr lvl="1"/>
            <a:r>
              <a:rPr lang="en-US" dirty="0" smtClean="0"/>
              <a:t>autonomous scaling to millions of users</a:t>
            </a:r>
          </a:p>
          <a:p>
            <a:pPr lvl="1"/>
            <a:r>
              <a:rPr lang="en-US" dirty="0"/>
              <a:t>?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 (?)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societal problems can </a:t>
            </a:r>
            <a:r>
              <a:rPr lang="en-US" dirty="0" err="1" smtClean="0"/>
              <a:t>UbiComp</a:t>
            </a:r>
            <a:r>
              <a:rPr lang="en-US" dirty="0" smtClean="0"/>
              <a:t> address?</a:t>
            </a:r>
          </a:p>
          <a:p>
            <a:pPr lvl="1"/>
            <a:r>
              <a:rPr lang="en-US" dirty="0" smtClean="0"/>
              <a:t>health care (cost, availability, effectiveness)</a:t>
            </a:r>
          </a:p>
          <a:p>
            <a:pPr lvl="1"/>
            <a:r>
              <a:rPr lang="en-US" dirty="0" smtClean="0"/>
              <a:t>educational challenges</a:t>
            </a:r>
          </a:p>
          <a:p>
            <a:pPr lvl="1"/>
            <a:r>
              <a:rPr lang="en-US" dirty="0" smtClean="0"/>
              <a:t>safety (vehicles)</a:t>
            </a:r>
          </a:p>
          <a:p>
            <a:pPr lvl="1"/>
            <a:r>
              <a:rPr lang="en-US" dirty="0" smtClean="0"/>
              <a:t>social and civic engagement</a:t>
            </a:r>
          </a:p>
          <a:p>
            <a:pPr lvl="1"/>
            <a:r>
              <a:rPr lang="en-US" dirty="0" smtClean="0"/>
              <a:t>limited </a:t>
            </a:r>
            <a:r>
              <a:rPr lang="en-US" dirty="0" err="1" smtClean="0"/>
              <a:t>gov’t</a:t>
            </a:r>
            <a:r>
              <a:rPr lang="en-US" dirty="0" smtClean="0"/>
              <a:t> resources</a:t>
            </a:r>
          </a:p>
          <a:p>
            <a:pPr lvl="1"/>
            <a:r>
              <a:rPr lang="en-US" dirty="0" smtClean="0"/>
              <a:t>“emerging economies” problems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Pasteur’s quadrant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2096948"/>
          <a:ext cx="6553200" cy="3540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521"/>
                <a:gridCol w="860521"/>
                <a:gridCol w="2317558"/>
                <a:gridCol w="2514600"/>
              </a:tblGrid>
              <a:tr h="139700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Quest for Fundamental</a:t>
                      </a:r>
                      <a:r>
                        <a:rPr lang="en-US" baseline="0" dirty="0" smtClean="0"/>
                        <a:t> Understanding?</a:t>
                      </a:r>
                      <a:endParaRPr lang="en-US" dirty="0"/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Pure</a:t>
                      </a:r>
                      <a:r>
                        <a:rPr lang="en-US" baseline="0" dirty="0" smtClean="0"/>
                        <a:t> basic research</a:t>
                      </a:r>
                    </a:p>
                    <a:p>
                      <a:pPr algn="ctr"/>
                      <a:r>
                        <a:rPr lang="en-US" baseline="0" dirty="0" smtClean="0"/>
                        <a:t>(Bohr)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8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Use-inspired</a:t>
                      </a:r>
                      <a:r>
                        <a:rPr lang="en-US" b="1" baseline="0" dirty="0" smtClean="0"/>
                        <a:t> basic research</a:t>
                      </a:r>
                    </a:p>
                    <a:p>
                      <a:pPr algn="ctr"/>
                      <a:r>
                        <a:rPr lang="en-US" b="1" baseline="0" dirty="0" smtClean="0"/>
                        <a:t>(Pasteur)</a:t>
                      </a:r>
                      <a:endParaRPr lang="en-US" b="1" dirty="0"/>
                    </a:p>
                  </a:txBody>
                  <a:tcPr anchor="ctr">
                    <a:solidFill>
                      <a:srgbClr val="FF6600">
                        <a:alpha val="53000"/>
                      </a:srgbClr>
                    </a:solidFill>
                  </a:tcPr>
                </a:tc>
              </a:tr>
              <a:tr h="139700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Pure applied</a:t>
                      </a:r>
                      <a:r>
                        <a:rPr lang="en-US" b="1" baseline="0" dirty="0" smtClean="0"/>
                        <a:t> research</a:t>
                      </a:r>
                    </a:p>
                    <a:p>
                      <a:pPr algn="ctr"/>
                      <a:r>
                        <a:rPr lang="en-US" b="1" baseline="0" dirty="0" smtClean="0"/>
                        <a:t>(Edison)</a:t>
                      </a:r>
                      <a:endParaRPr lang="en-US" b="1" dirty="0"/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37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Considerations of Use?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50223"/>
            <a:ext cx="6232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Pasteur’s Quadrant: Basic Science and Technological Innovation, Stokes 1997 </a:t>
            </a:r>
            <a:r>
              <a:rPr lang="en-US" sz="1200" dirty="0" smtClean="0"/>
              <a:t>(modified</a:t>
            </a:r>
            <a:r>
              <a:rPr lang="en-US" sz="1200" i="1" dirty="0" smtClean="0"/>
              <a:t>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19123" y="3578087"/>
            <a:ext cx="2133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Guessing at problems</a:t>
            </a:r>
          </a:p>
          <a:p>
            <a:pPr algn="ctr"/>
            <a:r>
              <a:rPr lang="en-US" i="1" dirty="0" smtClean="0"/>
              <a:t>(</a:t>
            </a:r>
            <a:r>
              <a:rPr lang="en-US" i="1" dirty="0" err="1" smtClean="0"/>
              <a:t>Infocom</a:t>
            </a:r>
            <a:r>
              <a:rPr lang="en-US" i="1" dirty="0" smtClean="0"/>
              <a:t>)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7387674" y="4494708"/>
            <a:ext cx="1524000" cy="1143000"/>
          </a:xfrm>
          <a:prstGeom prst="wedgeEllipseCallout">
            <a:avLst>
              <a:gd name="adj1" fmla="val -78559"/>
              <a:gd name="adj2" fmla="val -48101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Most 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networking research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is here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7620000" y="1600200"/>
            <a:ext cx="1524000" cy="1143000"/>
          </a:xfrm>
          <a:prstGeom prst="wedgeEllipseCallout">
            <a:avLst>
              <a:gd name="adj1" fmla="val -74883"/>
              <a:gd name="adj2" fmla="val 13176"/>
            </a:avLst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Most </a:t>
            </a:r>
            <a:r>
              <a:rPr lang="en-US" sz="1100" dirty="0" smtClean="0">
                <a:solidFill>
                  <a:schemeClr val="accent3">
                    <a:lumMod val="50000"/>
                  </a:schemeClr>
                </a:solidFill>
              </a:rPr>
              <a:t>networking research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solidFill>
                  <a:schemeClr val="accent3">
                    <a:lumMod val="50000"/>
                  </a:schemeClr>
                </a:solidFill>
              </a:rPr>
              <a:t>wants to be  here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WWIC 2010 &amp; IWQoS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$1B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big a problem does your proposal solve?</a:t>
            </a:r>
          </a:p>
          <a:p>
            <a:pPr lvl="1"/>
            <a:r>
              <a:rPr lang="en-US" dirty="0" smtClean="0"/>
              <a:t>Does it create new ones?</a:t>
            </a:r>
          </a:p>
          <a:p>
            <a:pPr lvl="2"/>
            <a:r>
              <a:rPr lang="en-US" dirty="0" smtClean="0"/>
              <a:t>financial, management, …</a:t>
            </a:r>
          </a:p>
          <a:p>
            <a:r>
              <a:rPr lang="en-US" dirty="0" smtClean="0"/>
              <a:t>Can it be integrated into the existing Internet</a:t>
            </a:r>
          </a:p>
          <a:p>
            <a:pPr lvl="1"/>
            <a:r>
              <a:rPr lang="en-US" dirty="0" smtClean="0"/>
              <a:t>or a plausible successor?</a:t>
            </a:r>
          </a:p>
          <a:p>
            <a:pPr lvl="1"/>
            <a:r>
              <a:rPr lang="en-US" dirty="0" smtClean="0"/>
              <a:t>or 802.11, 802.16, …</a:t>
            </a:r>
          </a:p>
          <a:p>
            <a:r>
              <a:rPr lang="en-US" dirty="0" smtClean="0"/>
              <a:t>… without everybody changing their ways</a:t>
            </a:r>
          </a:p>
          <a:p>
            <a:pPr lvl="1"/>
            <a:r>
              <a:rPr lang="en-US" dirty="0" smtClean="0"/>
              <a:t>the secret: </a:t>
            </a:r>
            <a:r>
              <a:rPr lang="en-US" b="1" dirty="0" smtClean="0"/>
              <a:t>nobody</a:t>
            </a:r>
            <a:r>
              <a:rPr lang="en-US" dirty="0" smtClean="0"/>
              <a:t> is in charge of the Internet</a:t>
            </a:r>
          </a:p>
          <a:p>
            <a:r>
              <a:rPr lang="en-US" dirty="0" smtClean="0"/>
              <a:t>Can it be understood by Cisco </a:t>
            </a:r>
            <a:r>
              <a:rPr lang="en-US" dirty="0" err="1" smtClean="0"/>
              <a:t>CNAs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see IP multicast, PIM-SM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WWIC 2010 &amp; IWQoS 2010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research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Standards</a:t>
            </a:r>
          </a:p>
          <a:p>
            <a:pPr lvl="1"/>
            <a:r>
              <a:rPr lang="en-US" dirty="0" smtClean="0"/>
              <a:t>unfortunately, rarely cite papers</a:t>
            </a:r>
          </a:p>
          <a:p>
            <a:r>
              <a:rPr lang="en-US" dirty="0" smtClean="0"/>
              <a:t>Get Cisco, Google, Microsoft, … to adopt it</a:t>
            </a:r>
          </a:p>
          <a:p>
            <a:pPr lvl="1"/>
            <a:r>
              <a:rPr lang="en-US" dirty="0" smtClean="0"/>
              <a:t>3-4 QoS papers?</a:t>
            </a:r>
          </a:p>
          <a:p>
            <a:r>
              <a:rPr lang="en-US" dirty="0" smtClean="0"/>
              <a:t>Show what doesn’t work</a:t>
            </a:r>
          </a:p>
          <a:p>
            <a:pPr lvl="1"/>
            <a:r>
              <a:rPr lang="en-US" dirty="0" smtClean="0"/>
              <a:t>counteract industry shills</a:t>
            </a:r>
          </a:p>
          <a:p>
            <a:pPr lvl="1"/>
            <a:r>
              <a:rPr lang="en-US" dirty="0" smtClean="0"/>
              <a:t>e.g., recently web site privacy</a:t>
            </a:r>
          </a:p>
          <a:p>
            <a:r>
              <a:rPr lang="en-US" dirty="0" smtClean="0"/>
              <a:t>Understand the Internet better</a:t>
            </a:r>
          </a:p>
          <a:p>
            <a:pPr lvl="1"/>
            <a:r>
              <a:rPr lang="en-US" dirty="0" smtClean="0"/>
              <a:t>but not just your campus network</a:t>
            </a:r>
          </a:p>
          <a:p>
            <a:r>
              <a:rPr lang="en-US" dirty="0" smtClean="0"/>
              <a:t>Prior art in patent disputes</a:t>
            </a:r>
          </a:p>
          <a:p>
            <a:pPr lvl="1"/>
            <a:r>
              <a:rPr lang="en-US" dirty="0" smtClean="0"/>
              <a:t>patents don’t have a 90% rejection rate…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WWIC 2010 &amp; IWQoS 2010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CS research to reality</a:t>
            </a: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1470025" y="1744663"/>
            <a:ext cx="2641600" cy="3556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CS as science </a:t>
            </a:r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1524000" y="2209800"/>
            <a:ext cx="3048000" cy="355600"/>
          </a:xfrm>
          <a:prstGeom prst="rect">
            <a:avLst/>
          </a:prstGeom>
          <a:solidFill>
            <a:srgbClr val="FFFF99">
              <a:alpha val="66666"/>
            </a:srgbClr>
          </a:solidFill>
          <a:ln w="12700">
            <a:noFill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spcBef>
                <a:spcPts val="1400"/>
              </a:spcBef>
            </a:pPr>
            <a:r>
              <a:rPr lang="en-US" dirty="0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CS as engineering</a:t>
            </a:r>
          </a:p>
        </p:txBody>
      </p:sp>
      <p:sp>
        <p:nvSpPr>
          <p:cNvPr id="23567" name="AutoShape 15"/>
          <p:cNvSpPr>
            <a:spLocks/>
          </p:cNvSpPr>
          <p:nvPr/>
        </p:nvSpPr>
        <p:spPr bwMode="auto">
          <a:xfrm flipH="1">
            <a:off x="685800" y="1973263"/>
            <a:ext cx="784225" cy="31273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8" name="AutoShape 16"/>
          <p:cNvSpPr>
            <a:spLocks/>
          </p:cNvSpPr>
          <p:nvPr/>
        </p:nvSpPr>
        <p:spPr bwMode="auto">
          <a:xfrm>
            <a:off x="685800" y="2362200"/>
            <a:ext cx="838200" cy="762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9" name="Picture 1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3657600"/>
            <a:ext cx="1725613" cy="2484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570" name="Picture 1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6200"/>
            <a:ext cx="2590800" cy="1497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571" name="Picture 1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505200"/>
            <a:ext cx="2016125" cy="2689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572" name="AutoShape 20"/>
          <p:cNvSpPr>
            <a:spLocks/>
          </p:cNvSpPr>
          <p:nvPr/>
        </p:nvSpPr>
        <p:spPr bwMode="auto">
          <a:xfrm>
            <a:off x="2590800" y="4635500"/>
            <a:ext cx="1066800" cy="21431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3975" cap="flat" cmpd="sng" algn="ctr">
            <a:solidFill>
              <a:srgbClr val="FFAF03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3" name="AutoShape 21"/>
          <p:cNvSpPr>
            <a:spLocks/>
          </p:cNvSpPr>
          <p:nvPr/>
        </p:nvSpPr>
        <p:spPr bwMode="auto">
          <a:xfrm>
            <a:off x="5673725" y="4849813"/>
            <a:ext cx="1412875" cy="508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800">
            <a:solidFill>
              <a:srgbClr val="FFAF03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1524000" y="2921000"/>
            <a:ext cx="3048000" cy="355600"/>
          </a:xfrm>
          <a:prstGeom prst="rect">
            <a:avLst/>
          </a:prstGeom>
          <a:solidFill>
            <a:schemeClr val="accent6">
              <a:lumMod val="60000"/>
              <a:lumOff val="40000"/>
              <a:alpha val="66666"/>
            </a:schemeClr>
          </a:solidFill>
          <a:ln w="12700">
            <a:noFill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spcBef>
                <a:spcPts val="1400"/>
              </a:spcBef>
            </a:pPr>
            <a:r>
              <a:rPr lang="en-US" strike="sngStrike" dirty="0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CS </a:t>
            </a:r>
            <a:r>
              <a:rPr lang="en-US" strike="sngStrike" dirty="0" smtClean="0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as</a:t>
            </a:r>
            <a:r>
              <a:rPr lang="en-US" strike="sngStrike" dirty="0" smtClean="0">
                <a:ea typeface="Arial" pitchFamily="-107" charset="0"/>
                <a:cs typeface="Arial" pitchFamily="-107" charset="0"/>
              </a:rPr>
              <a:t> a soccer league</a:t>
            </a:r>
            <a:endParaRPr lang="en-US" strike="sngStrike" dirty="0">
              <a:solidFill>
                <a:schemeClr val="tx1"/>
              </a:solidFill>
              <a:ea typeface="Arial" pitchFamily="-107" charset="0"/>
              <a:cs typeface="Arial" pitchFamily="-107" charset="0"/>
            </a:endParaRPr>
          </a:p>
        </p:txBody>
      </p:sp>
      <p:sp>
        <p:nvSpPr>
          <p:cNvPr id="14" name="AutoShape 16"/>
          <p:cNvSpPr>
            <a:spLocks/>
          </p:cNvSpPr>
          <p:nvPr/>
        </p:nvSpPr>
        <p:spPr bwMode="auto">
          <a:xfrm>
            <a:off x="685800" y="2476500"/>
            <a:ext cx="838200" cy="6096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WWIC 2010 &amp; IWQoS 2010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>
            <a:normAutofit fontScale="90000"/>
          </a:bodyPr>
          <a:lstStyle/>
          <a:p>
            <a:r>
              <a:rPr lang="en-US" dirty="0" smtClean="0"/>
              <a:t>Network </a:t>
            </a:r>
            <a:r>
              <a:rPr lang="en-US" dirty="0"/>
              <a:t>tech transfer, mode 1</a:t>
            </a:r>
          </a:p>
        </p:txBody>
      </p:sp>
      <p:pic>
        <p:nvPicPr>
          <p:cNvPr id="24589" name="Picture 1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19400"/>
            <a:ext cx="20574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4590" name="Picture 1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438400"/>
            <a:ext cx="1616075" cy="2155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4591" name="Picture 1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438400"/>
            <a:ext cx="1971675" cy="224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4592" name="Picture 1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2754940"/>
            <a:ext cx="1254125" cy="663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2066925" y="3505200"/>
            <a:ext cx="228600" cy="11113"/>
          </a:xfrm>
          <a:prstGeom prst="line">
            <a:avLst/>
          </a:prstGeom>
          <a:noFill/>
          <a:ln w="47625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AutoShape 18"/>
          <p:cNvSpPr>
            <a:spLocks/>
          </p:cNvSpPr>
          <p:nvPr/>
        </p:nvSpPr>
        <p:spPr bwMode="auto">
          <a:xfrm>
            <a:off x="3911600" y="3516313"/>
            <a:ext cx="669925" cy="4286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800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5" name="AutoShape 19"/>
          <p:cNvSpPr>
            <a:spLocks/>
          </p:cNvSpPr>
          <p:nvPr/>
        </p:nvSpPr>
        <p:spPr bwMode="auto">
          <a:xfrm rot="10800000" flipH="1">
            <a:off x="6553200" y="3505199"/>
            <a:ext cx="771525" cy="5397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800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3510460"/>
            <a:ext cx="1793596" cy="8669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24299" y="4679950"/>
            <a:ext cx="4086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somebody else just waiting for your</a:t>
            </a:r>
          </a:p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WWIC 2010 &amp; IWQoS 2010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>
            <a:normAutofit fontScale="90000"/>
          </a:bodyPr>
          <a:lstStyle/>
          <a:p>
            <a:r>
              <a:rPr lang="en-US" dirty="0" smtClean="0"/>
              <a:t>Network </a:t>
            </a:r>
            <a:r>
              <a:rPr lang="en-US" dirty="0"/>
              <a:t>tech transfer, mode 2</a:t>
            </a:r>
          </a:p>
        </p:txBody>
      </p:sp>
      <p:pic>
        <p:nvPicPr>
          <p:cNvPr id="25613" name="Picture 1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19400"/>
            <a:ext cx="20574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14" name="Picture 1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438400"/>
            <a:ext cx="1616075" cy="2155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15" name="Picture 1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2971800"/>
            <a:ext cx="1254125" cy="663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2066925" y="3505200"/>
            <a:ext cx="228600" cy="11113"/>
          </a:xfrm>
          <a:prstGeom prst="line">
            <a:avLst/>
          </a:prstGeom>
          <a:noFill/>
          <a:ln w="38100">
            <a:solidFill>
              <a:srgbClr val="333399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7" name="AutoShape 17"/>
          <p:cNvSpPr>
            <a:spLocks/>
          </p:cNvSpPr>
          <p:nvPr/>
        </p:nvSpPr>
        <p:spPr bwMode="auto">
          <a:xfrm>
            <a:off x="3911600" y="3516313"/>
            <a:ext cx="669925" cy="4286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333399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8" name="AutoShape 18"/>
          <p:cNvSpPr>
            <a:spLocks/>
          </p:cNvSpPr>
          <p:nvPr/>
        </p:nvSpPr>
        <p:spPr bwMode="auto">
          <a:xfrm rot="10800000" flipH="1">
            <a:off x="6553200" y="3303588"/>
            <a:ext cx="771525" cy="25558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333399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19" name="Picture 1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362200"/>
            <a:ext cx="1995488" cy="2419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20" name="Picture 2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4343400"/>
            <a:ext cx="12192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5621" name="AutoShape 21"/>
          <p:cNvSpPr>
            <a:spLocks/>
          </p:cNvSpPr>
          <p:nvPr/>
        </p:nvSpPr>
        <p:spPr bwMode="auto">
          <a:xfrm>
            <a:off x="7942263" y="3635375"/>
            <a:ext cx="287337" cy="70802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333399"/>
            </a:solidFill>
            <a:prstDash val="sysDot"/>
            <a:miter lim="800000"/>
            <a:headEnd type="non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WWIC 2010 &amp; IWQoS 2010</a:t>
            </a:r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just measure citations</a:t>
            </a:r>
            <a:endParaRPr lang="en-US" dirty="0"/>
          </a:p>
        </p:txBody>
      </p:sp>
      <p:pic>
        <p:nvPicPr>
          <p:cNvPr id="6" name="Picture 5" descr="citationgrap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1371600"/>
            <a:ext cx="7514815" cy="43705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2775" y="6180332"/>
            <a:ext cx="6466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 sure to create enough conferences and workshops…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WWIC 2010 &amp; IWQoS 2010</a:t>
            </a: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51</TotalTime>
  <Words>879</Words>
  <Application>Microsoft Macintosh PowerPoint</Application>
  <PresentationFormat>On-screen Show (4:3)</PresentationFormat>
  <Paragraphs>169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Twilight</vt:lpstr>
      <vt:lpstr>Moving Beyond One-Off Ubiquitous Applications</vt:lpstr>
      <vt:lpstr>My assumptions</vt:lpstr>
      <vt:lpstr>Pasteur’s quadrant</vt:lpstr>
      <vt:lpstr>The $1B question</vt:lpstr>
      <vt:lpstr>Useful research outcomes</vt:lpstr>
      <vt:lpstr>CS research to reality</vt:lpstr>
      <vt:lpstr>Network tech transfer, mode 1</vt:lpstr>
      <vt:lpstr>Network tech transfer, mode 2</vt:lpstr>
      <vt:lpstr>Or just measure citations</vt:lpstr>
      <vt:lpstr>Caricature UbiComp application</vt:lpstr>
      <vt:lpstr>Why is QoS attractive?</vt:lpstr>
      <vt:lpstr>QoS research activity</vt:lpstr>
      <vt:lpstr>QoS research</vt:lpstr>
      <vt:lpstr>Reflective research needed</vt:lpstr>
      <vt:lpstr>Questions</vt:lpstr>
      <vt:lpstr>Adoption</vt:lpstr>
      <vt:lpstr>Scaling UbiComp</vt:lpstr>
      <vt:lpstr>Content</vt:lpstr>
      <vt:lpstr>3 broad areas</vt:lpstr>
      <vt:lpstr>CS = tool builders</vt:lpstr>
      <vt:lpstr>Grand (?) challenges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Ubiquitous Applications</dc:title>
  <dc:creator>Henning Schulzrinne</dc:creator>
  <cp:lastModifiedBy>Henning Schulzrinne</cp:lastModifiedBy>
  <cp:revision>5</cp:revision>
  <dcterms:created xsi:type="dcterms:W3CDTF">2010-08-30T09:27:43Z</dcterms:created>
  <dcterms:modified xsi:type="dcterms:W3CDTF">2010-08-30T09:31:51Z</dcterms:modified>
</cp:coreProperties>
</file>