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409F1-B750-4A4F-A18C-947B7FDA5E18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849B-08F3-5144-BE46-4CF3F7A16D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SIGCOMM 2010: India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103034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487 participants, including 236 students</a:t>
            </a:r>
          </a:p>
          <a:p>
            <a:pPr lvl="1"/>
            <a:r>
              <a:rPr lang="en-US" dirty="0"/>
              <a:t>India (146), Asia-Pacific (60), West Asia (5),  Europe (84), USA (168), Canada (5), Africa (1), South America (4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30 countries total</a:t>
            </a:r>
          </a:p>
          <a:p>
            <a:r>
              <a:rPr lang="en-US" dirty="0" smtClean="0"/>
              <a:t>Lots of travel grants for local students (~180!)</a:t>
            </a:r>
          </a:p>
          <a:p>
            <a:r>
              <a:rPr lang="en-US" dirty="0" smtClean="0"/>
              <a:t>Logistically smooth</a:t>
            </a:r>
          </a:p>
          <a:p>
            <a:pPr lvl="1"/>
            <a:r>
              <a:rPr lang="en-US" dirty="0" smtClean="0"/>
              <a:t>minor visa problems</a:t>
            </a:r>
          </a:p>
          <a:p>
            <a:pPr lvl="1"/>
            <a:r>
              <a:rPr lang="en-US" dirty="0" smtClean="0"/>
              <a:t>scheduling later than usual good for Europe, suboptimal for US attendees</a:t>
            </a:r>
          </a:p>
          <a:p>
            <a:r>
              <a:rPr lang="en-US" dirty="0" smtClean="0"/>
              <a:t>Need strong local organizing committee</a:t>
            </a:r>
          </a:p>
          <a:p>
            <a:pPr lvl="1"/>
            <a:r>
              <a:rPr lang="en-US" dirty="0" smtClean="0"/>
              <a:t>luxury hotels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“cost is no object” clientele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$10 coffee</a:t>
            </a:r>
            <a:endParaRPr lang="en-US" dirty="0" smtClean="0"/>
          </a:p>
          <a:p>
            <a:pPr lvl="1"/>
            <a:r>
              <a:rPr lang="en-US" dirty="0" smtClean="0"/>
              <a:t>smooth travel experience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 descr="logo-2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0825" y="503942"/>
            <a:ext cx="815975" cy="6318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108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SIGCOMM 2010: India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SIGCOMM 2010: India</dc:title>
  <dc:creator>Henning Schulzrinne</dc:creator>
  <cp:lastModifiedBy>Henning Schulzrinne</cp:lastModifiedBy>
  <cp:revision>1</cp:revision>
  <dcterms:created xsi:type="dcterms:W3CDTF">2010-09-19T16:48:45Z</dcterms:created>
  <dcterms:modified xsi:type="dcterms:W3CDTF">2010-09-19T17:16:58Z</dcterms:modified>
</cp:coreProperties>
</file>