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24B87D4-B2CB-4737-89AA-4EBEB06F12FB}" type="datetimeFigureOut">
              <a:rPr lang="it-IT" smtClean="0"/>
              <a:t>27/05/2010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9222F99-0EBB-440D-94C5-F0CD770B6A6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NSIS </a:t>
            </a:r>
            <a:r>
              <a:rPr lang="it-IT" sz="3600" b="1" dirty="0" err="1" smtClean="0"/>
              <a:t>based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NetServ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Signalling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Protocol</a:t>
            </a:r>
            <a:endParaRPr lang="it-IT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Design and </a:t>
            </a:r>
            <a:r>
              <a:rPr lang="it-IT" sz="1800" dirty="0" err="1" smtClean="0">
                <a:solidFill>
                  <a:schemeClr val="tx1"/>
                </a:solidFill>
              </a:rPr>
              <a:t>Implementation</a:t>
            </a:r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Roberto </a:t>
            </a:r>
            <a:r>
              <a:rPr lang="it-IT" sz="1800" dirty="0" err="1" smtClean="0">
                <a:solidFill>
                  <a:schemeClr val="tx1"/>
                </a:solidFill>
              </a:rPr>
              <a:t>Francescangeli</a:t>
            </a:r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err="1" smtClean="0">
                <a:solidFill>
                  <a:schemeClr val="tx1"/>
                </a:solidFill>
              </a:rPr>
              <a:t>Visiting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PhD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student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Details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Services can trigger </a:t>
            </a:r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signaling</a:t>
            </a:r>
            <a:r>
              <a:rPr lang="it-IT" dirty="0" smtClean="0"/>
              <a:t>  </a:t>
            </a:r>
            <a:r>
              <a:rPr lang="it-IT" dirty="0" err="1" smtClean="0"/>
              <a:t>using</a:t>
            </a:r>
            <a:r>
              <a:rPr lang="it-IT" dirty="0" smtClean="0"/>
              <a:t> a </a:t>
            </a:r>
            <a:r>
              <a:rPr lang="it-IT" dirty="0" err="1" smtClean="0"/>
              <a:t>command</a:t>
            </a:r>
            <a:r>
              <a:rPr lang="it-IT" dirty="0" smtClean="0"/>
              <a:t> line </a:t>
            </a:r>
            <a:r>
              <a:rPr lang="it-IT" dirty="0" err="1" smtClean="0"/>
              <a:t>tool</a:t>
            </a:r>
            <a:r>
              <a:rPr lang="it-IT" dirty="0" smtClean="0"/>
              <a:t> or a C++ </a:t>
            </a:r>
            <a:r>
              <a:rPr lang="it-IT" dirty="0" err="1"/>
              <a:t>S</a:t>
            </a:r>
            <a:r>
              <a:rPr lang="it-IT" dirty="0" err="1" smtClean="0"/>
              <a:t>hared</a:t>
            </a:r>
            <a:r>
              <a:rPr lang="it-IT" dirty="0" smtClean="0"/>
              <a:t> Library (.so)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connect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to the NSLP </a:t>
            </a:r>
            <a:r>
              <a:rPr lang="it-IT" dirty="0" err="1" smtClean="0"/>
              <a:t>daemon</a:t>
            </a:r>
            <a:endParaRPr lang="it-IT" dirty="0" smtClean="0"/>
          </a:p>
          <a:p>
            <a:r>
              <a:rPr lang="it-IT" dirty="0" smtClean="0"/>
              <a:t>GIST </a:t>
            </a:r>
            <a:r>
              <a:rPr lang="it-IT" dirty="0" err="1" smtClean="0"/>
              <a:t>daemon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to NSLP </a:t>
            </a:r>
            <a:r>
              <a:rPr lang="it-IT" dirty="0" err="1" smtClean="0"/>
              <a:t>daemon</a:t>
            </a:r>
            <a:endParaRPr lang="it-IT" dirty="0" smtClean="0"/>
          </a:p>
          <a:p>
            <a:r>
              <a:rPr lang="it-IT" dirty="0" smtClean="0"/>
              <a:t>NSLP </a:t>
            </a:r>
            <a:r>
              <a:rPr lang="it-IT" dirty="0" err="1" smtClean="0"/>
              <a:t>daemon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to </a:t>
            </a:r>
            <a:r>
              <a:rPr lang="it-IT" dirty="0" err="1" smtClean="0"/>
              <a:t>NetServ</a:t>
            </a:r>
            <a:r>
              <a:rPr lang="it-IT" dirty="0" smtClean="0"/>
              <a:t> controller</a:t>
            </a:r>
          </a:p>
          <a:p>
            <a:r>
              <a:rPr lang="it-IT" dirty="0" err="1" smtClean="0"/>
              <a:t>NetServ</a:t>
            </a:r>
            <a:r>
              <a:rPr lang="it-IT" dirty="0" smtClean="0"/>
              <a:t> controller </a:t>
            </a:r>
            <a:r>
              <a:rPr lang="it-IT" dirty="0" err="1" smtClean="0"/>
              <a:t>will</a:t>
            </a:r>
            <a:r>
              <a:rPr lang="it-IT" dirty="0" smtClean="0"/>
              <a:t> validate and </a:t>
            </a:r>
            <a:r>
              <a:rPr lang="it-IT" dirty="0" err="1" smtClean="0"/>
              <a:t>execute</a:t>
            </a:r>
            <a:r>
              <a:rPr lang="it-IT" dirty="0" smtClean="0"/>
              <a:t> </a:t>
            </a:r>
            <a:r>
              <a:rPr lang="it-IT" dirty="0" err="1" smtClean="0"/>
              <a:t>requests</a:t>
            </a:r>
            <a:endParaRPr lang="it-IT" dirty="0" smtClean="0"/>
          </a:p>
          <a:p>
            <a:pPr lvl="1"/>
            <a:r>
              <a:rPr lang="it-IT" dirty="0" smtClean="0"/>
              <a:t>Download, </a:t>
            </a:r>
            <a:r>
              <a:rPr lang="it-IT" dirty="0" err="1" smtClean="0"/>
              <a:t>verification</a:t>
            </a:r>
            <a:r>
              <a:rPr lang="it-IT" dirty="0" smtClean="0"/>
              <a:t>, </a:t>
            </a:r>
            <a:r>
              <a:rPr lang="it-IT" dirty="0" err="1" smtClean="0"/>
              <a:t>installation</a:t>
            </a:r>
            <a:r>
              <a:rPr lang="it-IT" dirty="0" smtClean="0"/>
              <a:t> of </a:t>
            </a:r>
            <a:r>
              <a:rPr lang="it-IT" dirty="0" err="1" smtClean="0"/>
              <a:t>services</a:t>
            </a:r>
            <a:endParaRPr lang="it-IT" dirty="0" smtClean="0"/>
          </a:p>
          <a:p>
            <a:pPr lvl="1"/>
            <a:r>
              <a:rPr lang="it-IT" dirty="0" smtClean="0"/>
              <a:t>Service Container management</a:t>
            </a:r>
          </a:p>
          <a:p>
            <a:pPr lvl="1"/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Kernel</a:t>
            </a:r>
            <a:r>
              <a:rPr lang="it-IT" dirty="0" smtClean="0"/>
              <a:t> management</a:t>
            </a:r>
          </a:p>
          <a:p>
            <a:pPr lvl="1"/>
            <a:r>
              <a:rPr lang="it-IT" dirty="0" err="1" smtClean="0"/>
              <a:t>Virtualization</a:t>
            </a:r>
            <a:r>
              <a:rPr lang="it-IT" dirty="0" smtClean="0"/>
              <a:t> of </a:t>
            </a:r>
            <a:r>
              <a:rPr lang="it-IT" dirty="0" err="1" smtClean="0"/>
              <a:t>different</a:t>
            </a:r>
            <a:r>
              <a:rPr lang="it-IT" dirty="0" smtClean="0"/>
              <a:t> Service Containers management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1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Signaling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On-</a:t>
            </a:r>
            <a:r>
              <a:rPr lang="it-IT" dirty="0" err="1" smtClean="0"/>
              <a:t>Path</a:t>
            </a:r>
            <a:r>
              <a:rPr lang="it-IT" dirty="0" smtClean="0"/>
              <a:t> NSIS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dirty="0" smtClean="0"/>
          </a:p>
          <a:p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runs</a:t>
            </a:r>
            <a:r>
              <a:rPr lang="it-IT" dirty="0" smtClean="0"/>
              <a:t> on top of GIST in C-mode</a:t>
            </a:r>
          </a:p>
          <a:p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endParaRPr lang="it-IT" dirty="0" smtClean="0"/>
          </a:p>
          <a:p>
            <a:pPr lvl="1"/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validation</a:t>
            </a:r>
            <a:r>
              <a:rPr lang="it-IT" dirty="0" smtClean="0"/>
              <a:t> and </a:t>
            </a:r>
            <a:r>
              <a:rPr lang="it-IT" dirty="0" err="1" smtClean="0"/>
              <a:t>authentication</a:t>
            </a:r>
            <a:endParaRPr lang="it-IT" dirty="0" smtClean="0"/>
          </a:p>
          <a:p>
            <a:pPr lvl="1"/>
            <a:r>
              <a:rPr lang="it-IT" dirty="0" smtClean="0"/>
              <a:t>Installation and </a:t>
            </a:r>
            <a:r>
              <a:rPr lang="it-IT" dirty="0" err="1" smtClean="0"/>
              <a:t>removal</a:t>
            </a:r>
            <a:r>
              <a:rPr lang="it-IT" dirty="0" smtClean="0"/>
              <a:t> of service </a:t>
            </a:r>
            <a:r>
              <a:rPr lang="it-IT" dirty="0" err="1" smtClean="0"/>
              <a:t>modules</a:t>
            </a:r>
            <a:r>
              <a:rPr lang="it-IT" dirty="0" smtClean="0"/>
              <a:t> on </a:t>
            </a:r>
            <a:r>
              <a:rPr lang="it-IT" dirty="0" err="1" smtClean="0"/>
              <a:t>path</a:t>
            </a:r>
            <a:endParaRPr lang="it-IT" dirty="0" smtClean="0"/>
          </a:p>
          <a:p>
            <a:pPr lvl="1"/>
            <a:r>
              <a:rPr lang="it-IT" dirty="0" err="1" smtClean="0"/>
              <a:t>NetServ</a:t>
            </a:r>
            <a:r>
              <a:rPr lang="it-IT" dirty="0" smtClean="0"/>
              <a:t> network </a:t>
            </a:r>
            <a:r>
              <a:rPr lang="it-IT" dirty="0" err="1" smtClean="0"/>
              <a:t>probing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endParaRPr lang="it-IT" dirty="0" smtClean="0"/>
          </a:p>
          <a:p>
            <a:pPr lvl="2"/>
            <a:r>
              <a:rPr lang="it-IT" dirty="0" smtClean="0"/>
              <a:t>State of on-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(</a:t>
            </a:r>
            <a:r>
              <a:rPr lang="it-IT" dirty="0" err="1"/>
              <a:t>T</a:t>
            </a:r>
            <a:r>
              <a:rPr lang="it-IT" dirty="0" err="1" smtClean="0"/>
              <a:t>opology</a:t>
            </a:r>
            <a:r>
              <a:rPr lang="it-IT" dirty="0" smtClean="0"/>
              <a:t> </a:t>
            </a:r>
            <a:r>
              <a:rPr lang="it-IT" dirty="0" err="1"/>
              <a:t>D</a:t>
            </a:r>
            <a:r>
              <a:rPr lang="it-IT" dirty="0" err="1" smtClean="0"/>
              <a:t>iscovery</a:t>
            </a:r>
            <a:r>
              <a:rPr lang="it-IT" dirty="0" smtClean="0"/>
              <a:t>)</a:t>
            </a:r>
          </a:p>
          <a:p>
            <a:pPr lvl="2"/>
            <a:r>
              <a:rPr lang="it-IT" dirty="0" smtClean="0"/>
              <a:t>State of </a:t>
            </a:r>
            <a:r>
              <a:rPr lang="it-IT" dirty="0" err="1" smtClean="0"/>
              <a:t>services</a:t>
            </a:r>
            <a:r>
              <a:rPr lang="it-IT" dirty="0" smtClean="0"/>
              <a:t> (Service </a:t>
            </a:r>
            <a:r>
              <a:rPr lang="it-IT" dirty="0" err="1" smtClean="0"/>
              <a:t>Discovery</a:t>
            </a:r>
            <a:r>
              <a:rPr lang="it-IT" dirty="0" smtClean="0"/>
              <a:t>)</a:t>
            </a:r>
          </a:p>
          <a:p>
            <a:pPr lvl="2"/>
            <a:r>
              <a:rPr lang="it-IT" dirty="0" err="1" smtClean="0"/>
              <a:t>Logs</a:t>
            </a:r>
            <a:r>
              <a:rPr lang="it-IT" dirty="0" smtClean="0"/>
              <a:t> and </a:t>
            </a:r>
            <a:r>
              <a:rPr lang="it-IT" dirty="0" err="1" smtClean="0"/>
              <a:t>errors</a:t>
            </a:r>
            <a:r>
              <a:rPr lang="it-IT" dirty="0" smtClean="0"/>
              <a:t>  </a:t>
            </a:r>
            <a:r>
              <a:rPr lang="it-IT" dirty="0" err="1" smtClean="0"/>
              <a:t>collection</a:t>
            </a:r>
            <a:r>
              <a:rPr lang="it-IT" dirty="0" smtClean="0"/>
              <a:t> for service/</a:t>
            </a:r>
            <a:r>
              <a:rPr lang="it-IT" dirty="0" err="1" smtClean="0"/>
              <a:t>node</a:t>
            </a:r>
            <a:r>
              <a:rPr lang="it-IT" dirty="0" smtClean="0"/>
              <a:t> management </a:t>
            </a:r>
            <a:r>
              <a:rPr lang="it-IT" dirty="0" err="1" smtClean="0"/>
              <a:t>system</a:t>
            </a:r>
            <a:r>
              <a:rPr lang="it-IT" dirty="0" smtClean="0"/>
              <a:t> or </a:t>
            </a:r>
            <a:r>
              <a:rPr lang="it-IT" dirty="0" err="1" smtClean="0"/>
              <a:t>debug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of </a:t>
            </a:r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3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messages</a:t>
            </a:r>
            <a:endParaRPr lang="it-IT" dirty="0" smtClean="0"/>
          </a:p>
          <a:p>
            <a:pPr lvl="1"/>
            <a:r>
              <a:rPr lang="it-IT" dirty="0" smtClean="0"/>
              <a:t>SETUP</a:t>
            </a:r>
          </a:p>
          <a:p>
            <a:pPr lvl="1"/>
            <a:r>
              <a:rPr lang="it-IT" dirty="0" smtClean="0"/>
              <a:t>REMOVE</a:t>
            </a:r>
          </a:p>
          <a:p>
            <a:pPr lvl="1"/>
            <a:r>
              <a:rPr lang="it-IT" dirty="0" smtClean="0"/>
              <a:t>PROBE</a:t>
            </a:r>
          </a:p>
          <a:p>
            <a:r>
              <a:rPr lang="it-IT" dirty="0" smtClean="0"/>
              <a:t>3 </a:t>
            </a:r>
            <a:r>
              <a:rPr lang="it-IT" dirty="0" err="1" smtClean="0"/>
              <a:t>Response</a:t>
            </a:r>
            <a:r>
              <a:rPr lang="it-IT" dirty="0" smtClean="0"/>
              <a:t> </a:t>
            </a:r>
            <a:r>
              <a:rPr lang="it-IT" dirty="0" err="1" smtClean="0"/>
              <a:t>messages</a:t>
            </a:r>
            <a:r>
              <a:rPr lang="it-IT" dirty="0" smtClean="0"/>
              <a:t>, </a:t>
            </a:r>
            <a:r>
              <a:rPr lang="it-IT" dirty="0" err="1" smtClean="0"/>
              <a:t>one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request</a:t>
            </a:r>
            <a:endParaRPr lang="it-IT" dirty="0" smtClean="0"/>
          </a:p>
          <a:p>
            <a:r>
              <a:rPr lang="it-IT" dirty="0" err="1" smtClean="0"/>
              <a:t>Messages</a:t>
            </a:r>
            <a:r>
              <a:rPr lang="it-IT" dirty="0" smtClean="0"/>
              <a:t> </a:t>
            </a:r>
            <a:r>
              <a:rPr lang="it-IT" dirty="0" err="1" smtClean="0"/>
              <a:t>carry</a:t>
            </a:r>
            <a:r>
              <a:rPr lang="it-IT" dirty="0" smtClean="0"/>
              <a:t> TLV </a:t>
            </a:r>
            <a:r>
              <a:rPr lang="it-IT" dirty="0" err="1" smtClean="0"/>
              <a:t>encoded</a:t>
            </a:r>
            <a:r>
              <a:rPr lang="it-IT" dirty="0" smtClean="0"/>
              <a:t> data (GIST-</a:t>
            </a:r>
            <a:r>
              <a:rPr lang="it-IT" dirty="0" err="1" smtClean="0"/>
              <a:t>like</a:t>
            </a:r>
            <a:r>
              <a:rPr lang="it-IT" dirty="0" smtClean="0"/>
              <a:t> format)</a:t>
            </a:r>
          </a:p>
          <a:p>
            <a:r>
              <a:rPr lang="it-IT" dirty="0" smtClean="0"/>
              <a:t>Probe </a:t>
            </a:r>
            <a:r>
              <a:rPr lang="it-IT" dirty="0" err="1" smtClean="0"/>
              <a:t>Response</a:t>
            </a:r>
            <a:r>
              <a:rPr lang="it-IT" dirty="0"/>
              <a:t> </a:t>
            </a:r>
            <a:r>
              <a:rPr lang="it-IT" dirty="0" err="1" smtClean="0"/>
              <a:t>contains</a:t>
            </a:r>
            <a:r>
              <a:rPr lang="it-IT" dirty="0" smtClean="0"/>
              <a:t> a </a:t>
            </a:r>
            <a:r>
              <a:rPr lang="it-IT" dirty="0" err="1" smtClean="0"/>
              <a:t>stack</a:t>
            </a:r>
            <a:r>
              <a:rPr lang="it-IT" dirty="0" smtClean="0"/>
              <a:t> of </a:t>
            </a:r>
            <a:r>
              <a:rPr lang="it-IT" dirty="0" err="1" smtClean="0"/>
              <a:t>responses</a:t>
            </a:r>
            <a:endParaRPr lang="it-IT" dirty="0" smtClean="0"/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traversed</a:t>
            </a:r>
            <a:r>
              <a:rPr lang="it-IT" dirty="0" smtClean="0"/>
              <a:t> by the probe </a:t>
            </a:r>
            <a:r>
              <a:rPr lang="it-IT" dirty="0" err="1" smtClean="0"/>
              <a:t>adds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data</a:t>
            </a:r>
          </a:p>
          <a:p>
            <a:pPr lvl="1"/>
            <a:r>
              <a:rPr lang="it-IT" dirty="0" err="1" smtClean="0"/>
              <a:t>Initiating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the </a:t>
            </a:r>
            <a:r>
              <a:rPr lang="it-IT" dirty="0" err="1" smtClean="0"/>
              <a:t>stack</a:t>
            </a:r>
            <a:r>
              <a:rPr lang="it-IT" dirty="0" smtClean="0"/>
              <a:t> and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 smtClean="0"/>
          </a:p>
          <a:p>
            <a:pPr lvl="1"/>
            <a:r>
              <a:rPr lang="it-IT" dirty="0" smtClean="0"/>
              <a:t>Data can be </a:t>
            </a:r>
            <a:r>
              <a:rPr lang="it-IT" dirty="0" err="1" smtClean="0"/>
              <a:t>used</a:t>
            </a:r>
            <a:r>
              <a:rPr lang="it-IT" dirty="0" smtClean="0"/>
              <a:t> by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on the 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endParaRPr lang="it-IT" dirty="0" smtClean="0"/>
          </a:p>
          <a:p>
            <a:pPr lvl="1"/>
            <a:r>
              <a:rPr lang="it-IT" dirty="0" err="1" smtClean="0"/>
              <a:t>Authorization</a:t>
            </a:r>
            <a:r>
              <a:rPr lang="it-IT" dirty="0" smtClean="0"/>
              <a:t> for Probe </a:t>
            </a:r>
            <a:r>
              <a:rPr lang="it-IT" dirty="0" err="1" smtClean="0"/>
              <a:t>Requests</a:t>
            </a:r>
            <a:r>
              <a:rPr lang="it-IT" dirty="0" smtClean="0"/>
              <a:t> (TBD)</a:t>
            </a:r>
          </a:p>
        </p:txBody>
      </p:sp>
    </p:spTree>
    <p:extLst>
      <p:ext uri="{BB962C8B-B14F-4D97-AF65-F5344CB8AC3E}">
        <p14:creationId xmlns:p14="http://schemas.microsoft.com/office/powerpoint/2010/main" val="23858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of </a:t>
            </a:r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42940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Only</a:t>
            </a:r>
            <a:r>
              <a:rPr lang="it-IT" dirty="0" smtClean="0"/>
              <a:t> NSIS </a:t>
            </a:r>
            <a:r>
              <a:rPr lang="it-IT" dirty="0" err="1" smtClean="0"/>
              <a:t>nodes</a:t>
            </a:r>
            <a:r>
              <a:rPr lang="it-IT" dirty="0" smtClean="0"/>
              <a:t> with a </a:t>
            </a:r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err="1" smtClean="0"/>
              <a:t>NetServ</a:t>
            </a:r>
            <a:r>
              <a:rPr lang="it-IT" dirty="0" smtClean="0"/>
              <a:t> NSLP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the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messages</a:t>
            </a:r>
            <a:endParaRPr lang="it-IT" dirty="0" smtClean="0"/>
          </a:p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r>
              <a:rPr lang="it-IT" dirty="0" smtClean="0"/>
              <a:t> </a:t>
            </a:r>
            <a:r>
              <a:rPr lang="it-IT" dirty="0" err="1" smtClean="0"/>
              <a:t>forward</a:t>
            </a:r>
            <a:r>
              <a:rPr lang="it-IT" dirty="0" smtClean="0"/>
              <a:t> the </a:t>
            </a:r>
            <a:r>
              <a:rPr lang="it-IT" dirty="0" err="1" smtClean="0"/>
              <a:t>packets</a:t>
            </a:r>
            <a:r>
              <a:rPr lang="it-IT" dirty="0" smtClean="0"/>
              <a:t> </a:t>
            </a:r>
            <a:r>
              <a:rPr lang="it-IT" dirty="0" err="1" smtClean="0"/>
              <a:t>transparently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4176"/>
            <a:ext cx="7886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Message and TLV Objects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SETUP </a:t>
            </a:r>
            <a:r>
              <a:rPr lang="it-IT" dirty="0" err="1" smtClean="0"/>
              <a:t>Request</a:t>
            </a:r>
            <a:endParaRPr lang="it-IT" dirty="0" smtClean="0"/>
          </a:p>
          <a:p>
            <a:pPr lvl="1"/>
            <a:r>
              <a:rPr lang="it-IT" dirty="0" smtClean="0"/>
              <a:t>Data ID</a:t>
            </a:r>
          </a:p>
          <a:p>
            <a:pPr lvl="1"/>
            <a:r>
              <a:rPr lang="it-IT" dirty="0" err="1" smtClean="0"/>
              <a:t>URLs</a:t>
            </a:r>
            <a:endParaRPr lang="it-IT" dirty="0" smtClean="0"/>
          </a:p>
          <a:p>
            <a:pPr lvl="1"/>
            <a:r>
              <a:rPr lang="it-IT" dirty="0" err="1" smtClean="0"/>
              <a:t>Lifetime</a:t>
            </a:r>
            <a:endParaRPr lang="it-IT" dirty="0" smtClean="0"/>
          </a:p>
          <a:p>
            <a:pPr lvl="1"/>
            <a:r>
              <a:rPr lang="it-IT" dirty="0" smtClean="0"/>
              <a:t>[Security, </a:t>
            </a:r>
            <a:r>
              <a:rPr lang="it-IT" dirty="0" err="1" smtClean="0"/>
              <a:t>NodeIDs</a:t>
            </a:r>
            <a:r>
              <a:rPr lang="it-IT" dirty="0" smtClean="0"/>
              <a:t>, </a:t>
            </a:r>
            <a:r>
              <a:rPr lang="it-IT" dirty="0" err="1" smtClean="0"/>
              <a:t>Conditional</a:t>
            </a:r>
            <a:r>
              <a:rPr lang="it-IT" dirty="0" smtClean="0"/>
              <a:t> </a:t>
            </a:r>
            <a:r>
              <a:rPr lang="it-IT" dirty="0" err="1" smtClean="0"/>
              <a:t>Install</a:t>
            </a:r>
            <a:r>
              <a:rPr lang="it-IT" dirty="0" smtClean="0"/>
              <a:t>, </a:t>
            </a:r>
            <a:r>
              <a:rPr lang="it-IT" dirty="0" err="1" smtClean="0"/>
              <a:t>Additional</a:t>
            </a:r>
            <a:r>
              <a:rPr lang="it-IT" dirty="0" smtClean="0"/>
              <a:t> Info]</a:t>
            </a:r>
          </a:p>
          <a:p>
            <a:pPr lvl="1"/>
            <a:endParaRPr lang="it-IT" dirty="0"/>
          </a:p>
          <a:p>
            <a:r>
              <a:rPr lang="it-IT" dirty="0" smtClean="0"/>
              <a:t>REMOVE </a:t>
            </a:r>
            <a:r>
              <a:rPr lang="it-IT" dirty="0" err="1" smtClean="0"/>
              <a:t>Request</a:t>
            </a:r>
            <a:endParaRPr lang="it-IT" dirty="0" smtClean="0"/>
          </a:p>
          <a:p>
            <a:pPr lvl="1"/>
            <a:r>
              <a:rPr lang="it-IT" dirty="0" smtClean="0"/>
              <a:t>Data ID</a:t>
            </a:r>
          </a:p>
          <a:p>
            <a:pPr lvl="1"/>
            <a:r>
              <a:rPr lang="it-IT" dirty="0" smtClean="0"/>
              <a:t> </a:t>
            </a:r>
            <a:r>
              <a:rPr lang="it-IT" dirty="0"/>
              <a:t>[Security, </a:t>
            </a:r>
            <a:r>
              <a:rPr lang="it-IT" dirty="0" err="1" smtClean="0"/>
              <a:t>NodeIDs</a:t>
            </a:r>
            <a:r>
              <a:rPr lang="it-IT" dirty="0" smtClean="0"/>
              <a:t>, </a:t>
            </a:r>
            <a:r>
              <a:rPr lang="it-IT" dirty="0" err="1"/>
              <a:t>Conditional</a:t>
            </a:r>
            <a:r>
              <a:rPr lang="it-IT" dirty="0"/>
              <a:t> </a:t>
            </a:r>
            <a:r>
              <a:rPr lang="it-IT" dirty="0" err="1"/>
              <a:t>Install</a:t>
            </a:r>
            <a:r>
              <a:rPr lang="it-IT" dirty="0"/>
              <a:t>, </a:t>
            </a:r>
            <a:r>
              <a:rPr lang="it-IT" dirty="0" err="1"/>
              <a:t>Additional</a:t>
            </a:r>
            <a:r>
              <a:rPr lang="it-IT" dirty="0"/>
              <a:t> Info</a:t>
            </a:r>
            <a:r>
              <a:rPr lang="it-IT" dirty="0" smtClean="0"/>
              <a:t>]</a:t>
            </a:r>
          </a:p>
          <a:p>
            <a:pPr lvl="1"/>
            <a:endParaRPr lang="it-IT" dirty="0"/>
          </a:p>
          <a:p>
            <a:r>
              <a:rPr lang="it-IT" dirty="0" smtClean="0"/>
              <a:t>PROBE </a:t>
            </a:r>
            <a:r>
              <a:rPr lang="it-IT" dirty="0" err="1" smtClean="0"/>
              <a:t>Request</a:t>
            </a:r>
            <a:endParaRPr lang="it-IT" dirty="0" smtClean="0"/>
          </a:p>
          <a:p>
            <a:pPr lvl="1"/>
            <a:r>
              <a:rPr lang="it-IT" dirty="0" smtClean="0"/>
              <a:t>Data ID</a:t>
            </a:r>
          </a:p>
          <a:p>
            <a:pPr lvl="1"/>
            <a:r>
              <a:rPr lang="it-IT" dirty="0" smtClean="0"/>
              <a:t>Probe </a:t>
            </a:r>
            <a:r>
              <a:rPr lang="it-IT" dirty="0" err="1" smtClean="0"/>
              <a:t>Ids</a:t>
            </a:r>
            <a:endParaRPr lang="it-IT" dirty="0" smtClean="0"/>
          </a:p>
          <a:p>
            <a:pPr lvl="1"/>
            <a:r>
              <a:rPr lang="it-IT" dirty="0" smtClean="0"/>
              <a:t>Security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11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Message and TLV Objects </a:t>
            </a:r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SETUP and REMOVE </a:t>
            </a:r>
            <a:r>
              <a:rPr lang="it-IT" dirty="0" err="1" smtClean="0"/>
              <a:t>Response</a:t>
            </a:r>
            <a:endParaRPr lang="it-IT" dirty="0" smtClean="0"/>
          </a:p>
          <a:p>
            <a:pPr lvl="1"/>
            <a:r>
              <a:rPr lang="it-IT" dirty="0" err="1" smtClean="0"/>
              <a:t>Response</a:t>
            </a:r>
            <a:r>
              <a:rPr lang="it-IT" dirty="0" smtClean="0"/>
              <a:t> (</a:t>
            </a:r>
            <a:r>
              <a:rPr lang="it-IT" dirty="0" err="1" smtClean="0"/>
              <a:t>class</a:t>
            </a:r>
            <a:r>
              <a:rPr lang="it-IT" dirty="0" smtClean="0"/>
              <a:t>, code, </a:t>
            </a:r>
            <a:r>
              <a:rPr lang="it-IT" dirty="0" err="1" smtClean="0"/>
              <a:t>object</a:t>
            </a:r>
            <a:r>
              <a:rPr lang="it-IT" dirty="0" smtClean="0"/>
              <a:t> of </a:t>
            </a:r>
            <a:r>
              <a:rPr lang="it-IT" dirty="0" err="1" smtClean="0"/>
              <a:t>interest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[</a:t>
            </a:r>
            <a:r>
              <a:rPr lang="it-IT" dirty="0" err="1" smtClean="0"/>
              <a:t>Additional</a:t>
            </a:r>
            <a:r>
              <a:rPr lang="it-IT" dirty="0" smtClean="0"/>
              <a:t> Information]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PROBE </a:t>
            </a:r>
            <a:r>
              <a:rPr lang="it-IT" dirty="0" err="1" smtClean="0"/>
              <a:t>Response</a:t>
            </a:r>
            <a:endParaRPr lang="it-IT" dirty="0" smtClean="0"/>
          </a:p>
          <a:p>
            <a:pPr lvl="1"/>
            <a:r>
              <a:rPr lang="it-IT" dirty="0" err="1" smtClean="0"/>
              <a:t>Node</a:t>
            </a:r>
            <a:r>
              <a:rPr lang="it-IT" dirty="0" smtClean="0"/>
              <a:t> ID</a:t>
            </a:r>
          </a:p>
          <a:p>
            <a:pPr lvl="1"/>
            <a:r>
              <a:rPr lang="it-IT" dirty="0" smtClean="0"/>
              <a:t>Data ID				</a:t>
            </a:r>
          </a:p>
          <a:p>
            <a:pPr lvl="1"/>
            <a:r>
              <a:rPr lang="it-IT" dirty="0" smtClean="0"/>
              <a:t>Probe Data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635896" y="4242792"/>
            <a:ext cx="155448" cy="1058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387279"/>
            <a:ext cx="4169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NODE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own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</a:t>
            </a: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it-IT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stack</a:t>
            </a:r>
            <a:endParaRPr lang="it-IT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GIST and </a:t>
            </a:r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NetServ</a:t>
            </a:r>
            <a:r>
              <a:rPr lang="it-IT" dirty="0" smtClean="0"/>
              <a:t> </a:t>
            </a:r>
            <a:r>
              <a:rPr lang="it-IT" dirty="0" err="1" smtClean="0"/>
              <a:t>Protocol</a:t>
            </a:r>
            <a:r>
              <a:rPr lang="it-IT" dirty="0" smtClean="0"/>
              <a:t>  </a:t>
            </a:r>
            <a:r>
              <a:rPr lang="it-IT" dirty="0" err="1" smtClean="0"/>
              <a:t>runs</a:t>
            </a:r>
            <a:r>
              <a:rPr lang="it-IT" dirty="0" smtClean="0"/>
              <a:t> on top of GIST</a:t>
            </a:r>
          </a:p>
          <a:p>
            <a:r>
              <a:rPr lang="it-IT" dirty="0" smtClean="0"/>
              <a:t>GIST </a:t>
            </a:r>
            <a:r>
              <a:rPr lang="it-IT" dirty="0" err="1" smtClean="0"/>
              <a:t>provides</a:t>
            </a:r>
            <a:r>
              <a:rPr lang="it-IT" dirty="0" smtClean="0"/>
              <a:t> hop by hop </a:t>
            </a:r>
            <a:r>
              <a:rPr lang="it-IT" dirty="0" err="1" smtClean="0"/>
              <a:t>node</a:t>
            </a:r>
            <a:r>
              <a:rPr lang="it-IT" dirty="0" smtClean="0"/>
              <a:t> </a:t>
            </a:r>
            <a:r>
              <a:rPr lang="it-IT" dirty="0" err="1" smtClean="0"/>
              <a:t>discovery</a:t>
            </a:r>
            <a:r>
              <a:rPr lang="it-IT" dirty="0" smtClean="0"/>
              <a:t>,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association</a:t>
            </a:r>
            <a:r>
              <a:rPr lang="it-IT" dirty="0" smtClean="0"/>
              <a:t> and 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endParaRPr lang="it-IT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1126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completely</a:t>
            </a:r>
            <a:r>
              <a:rPr lang="it-IT" dirty="0" smtClean="0"/>
              <a:t> on Open Source </a:t>
            </a:r>
            <a:r>
              <a:rPr lang="it-IT" dirty="0" err="1" smtClean="0"/>
              <a:t>technologies</a:t>
            </a:r>
            <a:endParaRPr lang="it-IT" dirty="0" smtClean="0"/>
          </a:p>
          <a:p>
            <a:r>
              <a:rPr lang="it-IT" dirty="0" smtClean="0"/>
              <a:t>2 free GIST </a:t>
            </a:r>
            <a:r>
              <a:rPr lang="it-IT" dirty="0" err="1" smtClean="0"/>
              <a:t>layer</a:t>
            </a:r>
            <a:r>
              <a:rPr lang="it-IT" dirty="0"/>
              <a:t> </a:t>
            </a:r>
            <a:r>
              <a:rPr lang="it-IT" dirty="0" err="1" smtClean="0"/>
              <a:t>implemetations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FreeNSIS</a:t>
            </a:r>
            <a:r>
              <a:rPr lang="it-IT" dirty="0" smtClean="0"/>
              <a:t> by </a:t>
            </a:r>
            <a:r>
              <a:rPr lang="it-IT" dirty="0" err="1" smtClean="0"/>
              <a:t>University</a:t>
            </a:r>
            <a:r>
              <a:rPr lang="it-IT" dirty="0" smtClean="0"/>
              <a:t> of Göttingen</a:t>
            </a:r>
          </a:p>
          <a:p>
            <a:pPr lvl="1"/>
            <a:r>
              <a:rPr lang="it-IT" dirty="0"/>
              <a:t>NSIS-KA by </a:t>
            </a:r>
            <a:r>
              <a:rPr lang="it-IT" dirty="0" err="1"/>
              <a:t>University</a:t>
            </a:r>
            <a:r>
              <a:rPr lang="it-IT" dirty="0"/>
              <a:t> of </a:t>
            </a:r>
            <a:r>
              <a:rPr lang="it-IT" dirty="0" smtClean="0"/>
              <a:t>Karlsruhe</a:t>
            </a:r>
          </a:p>
          <a:p>
            <a:r>
              <a:rPr lang="it-IT" dirty="0" smtClean="0"/>
              <a:t>C++ </a:t>
            </a:r>
            <a:r>
              <a:rPr lang="it-IT" dirty="0" err="1" smtClean="0"/>
              <a:t>based</a:t>
            </a:r>
            <a:endParaRPr lang="it-IT" dirty="0" smtClean="0"/>
          </a:p>
          <a:p>
            <a:r>
              <a:rPr lang="it-IT" dirty="0" smtClean="0"/>
              <a:t>Multi-</a:t>
            </a:r>
            <a:r>
              <a:rPr lang="it-IT" dirty="0" err="1" smtClean="0"/>
              <a:t>process</a:t>
            </a:r>
            <a:r>
              <a:rPr lang="it-IT" dirty="0" smtClean="0"/>
              <a:t> or Multi-</a:t>
            </a:r>
            <a:r>
              <a:rPr lang="it-IT" dirty="0" err="1" smtClean="0"/>
              <a:t>thread</a:t>
            </a:r>
            <a:endParaRPr lang="it-IT" dirty="0" smtClean="0"/>
          </a:p>
          <a:p>
            <a:r>
              <a:rPr lang="it-IT" dirty="0" smtClean="0"/>
              <a:t>Timer and </a:t>
            </a:r>
            <a:r>
              <a:rPr lang="it-IT" dirty="0" err="1" smtClean="0"/>
              <a:t>Hashtables</a:t>
            </a:r>
            <a:r>
              <a:rPr lang="it-IT" dirty="0" smtClean="0"/>
              <a:t> </a:t>
            </a:r>
            <a:r>
              <a:rPr lang="it-IT" dirty="0" err="1" smtClean="0"/>
              <a:t>libraries</a:t>
            </a:r>
            <a:endParaRPr lang="it-IT" dirty="0" smtClean="0"/>
          </a:p>
          <a:p>
            <a:r>
              <a:rPr lang="it-IT" dirty="0" smtClean="0"/>
              <a:t>Common API </a:t>
            </a:r>
            <a:r>
              <a:rPr lang="it-IT" dirty="0" err="1" smtClean="0"/>
              <a:t>between</a:t>
            </a:r>
            <a:r>
              <a:rPr lang="it-IT" dirty="0" smtClean="0"/>
              <a:t> GIST and NSLP </a:t>
            </a:r>
            <a:r>
              <a:rPr lang="it-IT" dirty="0" err="1" smtClean="0"/>
              <a:t>makes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GIST </a:t>
            </a:r>
            <a:r>
              <a:rPr lang="it-IT" dirty="0" err="1" smtClean="0"/>
              <a:t>implementations</a:t>
            </a:r>
            <a:r>
              <a:rPr lang="it-IT" dirty="0" smtClean="0"/>
              <a:t> </a:t>
            </a:r>
            <a:r>
              <a:rPr lang="it-IT" dirty="0" err="1" smtClean="0"/>
              <a:t>swappable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248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317930"/>
            <a:ext cx="8041440" cy="1442674"/>
          </a:xfrm>
        </p:spPr>
        <p:txBody>
          <a:bodyPr/>
          <a:lstStyle/>
          <a:p>
            <a:r>
              <a:rPr lang="it-IT" dirty="0" err="1" smtClean="0"/>
              <a:t>Current</a:t>
            </a:r>
            <a:r>
              <a:rPr lang="it-IT" dirty="0" smtClean="0"/>
              <a:t> Architecture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0535"/>
            <a:ext cx="64579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101</TotalTime>
  <Words>401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NSIS based NetServ Signalling Protocol</vt:lpstr>
      <vt:lpstr>NetServ Signaling Protocol</vt:lpstr>
      <vt:lpstr>Design of NetServ Protocol 1</vt:lpstr>
      <vt:lpstr>Design of NetServ Protocol 2</vt:lpstr>
      <vt:lpstr>Message and TLV Objects 1</vt:lpstr>
      <vt:lpstr>Message and TLV Objects 2</vt:lpstr>
      <vt:lpstr>GIST and NetServ Protocol</vt:lpstr>
      <vt:lpstr>Protocol Implementation</vt:lpstr>
      <vt:lpstr>Current Architecture</vt:lpstr>
      <vt:lpstr>Implementation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NSIS based NetServ Signalling Protocol</dc:title>
  <dc:creator>Roberto Francescangeli</dc:creator>
  <cp:lastModifiedBy>Roberto Francescangeli</cp:lastModifiedBy>
  <cp:revision>17</cp:revision>
  <dcterms:created xsi:type="dcterms:W3CDTF">2010-05-27T21:29:57Z</dcterms:created>
  <dcterms:modified xsi:type="dcterms:W3CDTF">2010-05-27T23:11:19Z</dcterms:modified>
</cp:coreProperties>
</file>