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Default Extension="rels" ContentType="application/vnd.openxmlformats-package.relationships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Default Extension="xml" ContentType="application/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slideLayouts/slideLayout3.xml" ContentType="application/vnd.openxmlformats-officedocument.presentationml.slideLayout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diagrams/quickStyle3.xml" ContentType="application/vnd.openxmlformats-officedocument.drawingml.diagramStyle+xml"/>
  <Override PartName="/ppt/slideLayouts/slideLayout4.xml" ContentType="application/vnd.openxmlformats-officedocument.presentationml.slideLayout+xml"/>
  <Override PartName="/ppt/diagrams/layout3.xml" ContentType="application/vnd.openxmlformats-officedocument.drawingml.diagram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7" r:id="rId1"/>
    <p:sldMasterId id="2147483674" r:id="rId2"/>
  </p:sldMasterIdLst>
  <p:notesMasterIdLst>
    <p:notesMasterId r:id="rId16"/>
  </p:notesMasterIdLst>
  <p:handoutMasterIdLst>
    <p:handoutMasterId r:id="rId17"/>
  </p:handoutMasterIdLst>
  <p:sldIdLst>
    <p:sldId id="427" r:id="rId3"/>
    <p:sldId id="511" r:id="rId4"/>
    <p:sldId id="504" r:id="rId5"/>
    <p:sldId id="510" r:id="rId6"/>
    <p:sldId id="516" r:id="rId7"/>
    <p:sldId id="491" r:id="rId8"/>
    <p:sldId id="506" r:id="rId9"/>
    <p:sldId id="515" r:id="rId10"/>
    <p:sldId id="507" r:id="rId11"/>
    <p:sldId id="508" r:id="rId12"/>
    <p:sldId id="514" r:id="rId13"/>
    <p:sldId id="513" r:id="rId14"/>
    <p:sldId id="517" r:id="rId15"/>
  </p:sldIdLst>
  <p:sldSz cx="9829800" cy="7543800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6FF66"/>
    <a:srgbClr val="00FF00"/>
    <a:srgbClr val="008000"/>
    <a:srgbClr val="0033CC"/>
    <a:srgbClr val="5E17ED"/>
    <a:srgbClr val="FFFF00"/>
    <a:srgbClr val="080808"/>
    <a:srgbClr val="660033"/>
    <a:srgbClr val="464749"/>
    <a:srgbClr val="9BA3A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>
    <p:restoredLeft sz="19512" autoAdjust="0"/>
    <p:restoredTop sz="99015" autoAdjust="0"/>
  </p:normalViewPr>
  <p:slideViewPr>
    <p:cSldViewPr snapToGrid="0">
      <p:cViewPr>
        <p:scale>
          <a:sx n="100" d="100"/>
          <a:sy n="100" d="100"/>
        </p:scale>
        <p:origin x="-1096" y="-88"/>
      </p:cViewPr>
      <p:guideLst>
        <p:guide orient="horz" pos="2376"/>
        <p:guide pos="3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200"/>
    </p:cViewPr>
  </p:sorterViewPr>
  <p:notesViewPr>
    <p:cSldViewPr snapToGrid="0">
      <p:cViewPr varScale="1">
        <p:scale>
          <a:sx n="55" d="100"/>
          <a:sy n="55" d="100"/>
        </p:scale>
        <p:origin x="-1176" y="-84"/>
      </p:cViewPr>
      <p:guideLst>
        <p:guide orient="horz" pos="2924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162A0D-DCA1-AE40-BD1B-9FCFBBA49F01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E9098D74-D069-934F-AF37-2A460BD8A70D}">
      <dgm:prSet phldrT="[Text]"/>
      <dgm:spPr>
        <a:gradFill rotWithShape="0">
          <a:gsLst>
            <a:gs pos="0">
              <a:schemeClr val="accent2"/>
            </a:gs>
            <a:gs pos="80000">
              <a:schemeClr val="accent2"/>
            </a:gs>
            <a:gs pos="100000">
              <a:schemeClr val="accent2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 smtClean="0"/>
            <a:t>Centralized</a:t>
          </a:r>
          <a:endParaRPr lang="en-US" dirty="0"/>
        </a:p>
      </dgm:t>
    </dgm:pt>
    <dgm:pt modelId="{AA619225-0B94-9345-AC02-5B014656717E}" type="parTrans" cxnId="{FC477287-B644-0C47-B88D-D44540C16C33}">
      <dgm:prSet/>
      <dgm:spPr/>
      <dgm:t>
        <a:bodyPr/>
        <a:lstStyle/>
        <a:p>
          <a:endParaRPr lang="en-US"/>
        </a:p>
      </dgm:t>
    </dgm:pt>
    <dgm:pt modelId="{338F5F46-8A73-544A-918F-973AF90D9855}" type="sibTrans" cxnId="{FC477287-B644-0C47-B88D-D44540C16C33}">
      <dgm:prSet/>
      <dgm:spPr/>
      <dgm:t>
        <a:bodyPr/>
        <a:lstStyle/>
        <a:p>
          <a:endParaRPr lang="en-US"/>
        </a:p>
      </dgm:t>
    </dgm:pt>
    <dgm:pt modelId="{CCC6964A-C2E1-0149-8118-7AC9CEDB98FC}">
      <dgm:prSet phldrT="[Text]"/>
      <dgm:spPr>
        <a:gradFill rotWithShape="0">
          <a:gsLst>
            <a:gs pos="0">
              <a:srgbClr val="008000"/>
            </a:gs>
            <a:gs pos="80000">
              <a:srgbClr val="008000"/>
            </a:gs>
            <a:gs pos="100000">
              <a:srgbClr val="CCFFCC"/>
            </a:gs>
          </a:gsLst>
        </a:gradFill>
      </dgm:spPr>
      <dgm:t>
        <a:bodyPr/>
        <a:lstStyle/>
        <a:p>
          <a:r>
            <a:rPr lang="en-US" dirty="0" smtClean="0"/>
            <a:t>DRACHMA</a:t>
          </a:r>
          <a:endParaRPr lang="en-US" dirty="0"/>
        </a:p>
      </dgm:t>
    </dgm:pt>
    <dgm:pt modelId="{285A3250-D7E6-F740-900B-40B57FC20F6C}" type="parTrans" cxnId="{70382043-7EC8-E441-8888-A7965F8123C1}">
      <dgm:prSet/>
      <dgm:spPr/>
      <dgm:t>
        <a:bodyPr/>
        <a:lstStyle/>
        <a:p>
          <a:endParaRPr lang="en-US"/>
        </a:p>
      </dgm:t>
    </dgm:pt>
    <dgm:pt modelId="{2FD52268-4B01-9945-9988-23985B42F996}" type="sibTrans" cxnId="{70382043-7EC8-E441-8888-A7965F8123C1}">
      <dgm:prSet/>
      <dgm:spPr/>
      <dgm:t>
        <a:bodyPr/>
        <a:lstStyle/>
        <a:p>
          <a:endParaRPr lang="en-US"/>
        </a:p>
      </dgm:t>
    </dgm:pt>
    <dgm:pt modelId="{F7E7D814-0D55-D74D-8068-3C5D82421A6F}">
      <dgm:prSet phldrT="[Text]"/>
      <dgm:spPr/>
      <dgm:t>
        <a:bodyPr/>
        <a:lstStyle/>
        <a:p>
          <a:r>
            <a:rPr lang="en-US" dirty="0" smtClean="0"/>
            <a:t>Decentralized</a:t>
          </a:r>
          <a:endParaRPr lang="en-US" dirty="0"/>
        </a:p>
      </dgm:t>
    </dgm:pt>
    <dgm:pt modelId="{4D479D06-6DA6-8C4E-915C-EAFF7B3E3084}" type="parTrans" cxnId="{2C9AB2AD-543B-0F4C-856C-94B943797C24}">
      <dgm:prSet/>
      <dgm:spPr/>
      <dgm:t>
        <a:bodyPr/>
        <a:lstStyle/>
        <a:p>
          <a:endParaRPr lang="en-US"/>
        </a:p>
      </dgm:t>
    </dgm:pt>
    <dgm:pt modelId="{467679F2-F637-7741-8E42-C376DA5CC3A4}" type="sibTrans" cxnId="{2C9AB2AD-543B-0F4C-856C-94B943797C24}">
      <dgm:prSet/>
      <dgm:spPr/>
      <dgm:t>
        <a:bodyPr/>
        <a:lstStyle/>
        <a:p>
          <a:endParaRPr lang="en-US"/>
        </a:p>
      </dgm:t>
    </dgm:pt>
    <dgm:pt modelId="{80586EAF-771A-EC4B-A130-B1399E106E13}">
      <dgm:prSet phldrT="[Text]"/>
      <dgm:spPr>
        <a:gradFill rotWithShape="0">
          <a:gsLst>
            <a:gs pos="0">
              <a:schemeClr val="accent2"/>
            </a:gs>
            <a:gs pos="80000">
              <a:schemeClr val="accent2"/>
            </a:gs>
            <a:gs pos="100000">
              <a:schemeClr val="accent2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 smtClean="0"/>
            <a:t>administrator-driven adaptation</a:t>
          </a:r>
          <a:endParaRPr lang="en-US" dirty="0"/>
        </a:p>
      </dgm:t>
    </dgm:pt>
    <dgm:pt modelId="{EC617976-EAE7-C44A-BC8A-6D746000476D}" type="parTrans" cxnId="{1703F6B9-590A-A049-B40F-07F028AEB18A}">
      <dgm:prSet/>
      <dgm:spPr/>
      <dgm:t>
        <a:bodyPr/>
        <a:lstStyle/>
        <a:p>
          <a:endParaRPr lang="en-US"/>
        </a:p>
      </dgm:t>
    </dgm:pt>
    <dgm:pt modelId="{6B50E6F5-CF03-7743-B970-9F01B60CA885}" type="sibTrans" cxnId="{1703F6B9-590A-A049-B40F-07F028AEB18A}">
      <dgm:prSet/>
      <dgm:spPr/>
      <dgm:t>
        <a:bodyPr/>
        <a:lstStyle/>
        <a:p>
          <a:endParaRPr lang="en-US"/>
        </a:p>
      </dgm:t>
    </dgm:pt>
    <dgm:pt modelId="{365E87F0-10A6-9B4A-A493-5B671B7578D0}">
      <dgm:prSet phldrT="[Text]"/>
      <dgm:spPr>
        <a:gradFill rotWithShape="0">
          <a:gsLst>
            <a:gs pos="0">
              <a:srgbClr val="008000"/>
            </a:gs>
            <a:gs pos="80000">
              <a:srgbClr val="008000"/>
            </a:gs>
            <a:gs pos="100000">
              <a:srgbClr val="CCFFCC"/>
            </a:gs>
          </a:gsLst>
        </a:gradFill>
      </dgm:spPr>
      <dgm:t>
        <a:bodyPr/>
        <a:lstStyle/>
        <a:p>
          <a:r>
            <a:rPr lang="en-US" dirty="0" smtClean="0"/>
            <a:t>hierarchical</a:t>
          </a:r>
          <a:endParaRPr lang="en-US" dirty="0"/>
        </a:p>
      </dgm:t>
    </dgm:pt>
    <dgm:pt modelId="{07C38666-AF05-0246-A150-64F8BC434388}" type="parTrans" cxnId="{424122C0-49AA-3E4A-A8A5-A0C1F89A3DFE}">
      <dgm:prSet/>
      <dgm:spPr/>
      <dgm:t>
        <a:bodyPr/>
        <a:lstStyle/>
        <a:p>
          <a:endParaRPr lang="en-US"/>
        </a:p>
      </dgm:t>
    </dgm:pt>
    <dgm:pt modelId="{A59E33B7-A211-E045-82EE-0EF5CBAF49E6}" type="sibTrans" cxnId="{424122C0-49AA-3E4A-A8A5-A0C1F89A3DFE}">
      <dgm:prSet/>
      <dgm:spPr/>
      <dgm:t>
        <a:bodyPr/>
        <a:lstStyle/>
        <a:p>
          <a:endParaRPr lang="en-US"/>
        </a:p>
      </dgm:t>
    </dgm:pt>
    <dgm:pt modelId="{77B5082D-8E29-BF4B-928A-BFE5470F702F}">
      <dgm:prSet phldrT="[Text]"/>
      <dgm:spPr>
        <a:gradFill rotWithShape="0">
          <a:gsLst>
            <a:gs pos="0">
              <a:srgbClr val="008000"/>
            </a:gs>
            <a:gs pos="80000">
              <a:srgbClr val="008000"/>
            </a:gs>
            <a:gs pos="100000">
              <a:srgbClr val="CCFFCC"/>
            </a:gs>
          </a:gsLst>
        </a:gradFill>
      </dgm:spPr>
      <dgm:t>
        <a:bodyPr/>
        <a:lstStyle/>
        <a:p>
          <a:r>
            <a:rPr lang="en-US" dirty="0" smtClean="0"/>
            <a:t>owner/user policy-driven adaptation</a:t>
          </a:r>
          <a:endParaRPr lang="en-US" dirty="0"/>
        </a:p>
      </dgm:t>
    </dgm:pt>
    <dgm:pt modelId="{C52AB2A2-174C-C748-B5EF-CA7B4860D13D}" type="parTrans" cxnId="{2505F330-6742-E747-ABFB-7A809CB03DE6}">
      <dgm:prSet/>
      <dgm:spPr/>
      <dgm:t>
        <a:bodyPr/>
        <a:lstStyle/>
        <a:p>
          <a:endParaRPr lang="en-US"/>
        </a:p>
      </dgm:t>
    </dgm:pt>
    <dgm:pt modelId="{33249F9C-6986-DB4F-981A-BA17FB68FD6F}" type="sibTrans" cxnId="{2505F330-6742-E747-ABFB-7A809CB03DE6}">
      <dgm:prSet/>
      <dgm:spPr/>
      <dgm:t>
        <a:bodyPr/>
        <a:lstStyle/>
        <a:p>
          <a:endParaRPr lang="en-US"/>
        </a:p>
      </dgm:t>
    </dgm:pt>
    <dgm:pt modelId="{09E63CFC-82B0-2F42-A20B-3C8927D8ABAF}">
      <dgm:prSet phldrT="[Text]"/>
      <dgm:spPr/>
      <dgm:t>
        <a:bodyPr/>
        <a:lstStyle/>
        <a:p>
          <a:r>
            <a:rPr lang="en-US" dirty="0" smtClean="0"/>
            <a:t>device-centric adaptation</a:t>
          </a:r>
          <a:endParaRPr lang="en-US" dirty="0"/>
        </a:p>
      </dgm:t>
    </dgm:pt>
    <dgm:pt modelId="{6D3DB9EF-450C-8D4F-B14E-EAAE99C8AC8A}" type="parTrans" cxnId="{707C7FA1-077F-6E40-B890-F40940F45316}">
      <dgm:prSet/>
      <dgm:spPr/>
      <dgm:t>
        <a:bodyPr/>
        <a:lstStyle/>
        <a:p>
          <a:endParaRPr lang="en-US"/>
        </a:p>
      </dgm:t>
    </dgm:pt>
    <dgm:pt modelId="{A109769F-350C-F14C-A154-0C1A16201800}" type="sibTrans" cxnId="{707C7FA1-077F-6E40-B890-F40940F45316}">
      <dgm:prSet/>
      <dgm:spPr/>
      <dgm:t>
        <a:bodyPr/>
        <a:lstStyle/>
        <a:p>
          <a:endParaRPr lang="en-US"/>
        </a:p>
      </dgm:t>
    </dgm:pt>
    <dgm:pt modelId="{236080BB-5A6D-4240-AA85-3B53ED59039D}" type="pres">
      <dgm:prSet presAssocID="{E2162A0D-DCA1-AE40-BD1B-9FCFBBA49F01}" presName="Name0" presStyleCnt="0">
        <dgm:presLayoutVars>
          <dgm:dir/>
          <dgm:resizeHandles val="exact"/>
        </dgm:presLayoutVars>
      </dgm:prSet>
      <dgm:spPr/>
    </dgm:pt>
    <dgm:pt modelId="{482AAA4F-DCE4-6245-A212-23A411C66BCA}" type="pres">
      <dgm:prSet presAssocID="{E9098D74-D069-934F-AF37-2A460BD8A70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3CB78-BA31-4142-A230-EE5C7D562B1C}" type="pres">
      <dgm:prSet presAssocID="{338F5F46-8A73-544A-918F-973AF90D9855}" presName="sibTrans" presStyleLbl="sibTrans2D1" presStyleIdx="0" presStyleCnt="2"/>
      <dgm:spPr/>
    </dgm:pt>
    <dgm:pt modelId="{026B7C2A-EB55-A947-AF15-E8389933B107}" type="pres">
      <dgm:prSet presAssocID="{338F5F46-8A73-544A-918F-973AF90D9855}" presName="connectorText" presStyleLbl="sibTrans2D1" presStyleIdx="0" presStyleCnt="2"/>
      <dgm:spPr/>
    </dgm:pt>
    <dgm:pt modelId="{907157A9-E8AA-AD4B-A115-62669862B319}" type="pres">
      <dgm:prSet presAssocID="{CCC6964A-C2E1-0149-8118-7AC9CEDB98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90BA17-DF08-9645-8F66-451161157BA4}" type="pres">
      <dgm:prSet presAssocID="{2FD52268-4B01-9945-9988-23985B42F996}" presName="sibTrans" presStyleLbl="sibTrans2D1" presStyleIdx="1" presStyleCnt="2"/>
      <dgm:spPr/>
    </dgm:pt>
    <dgm:pt modelId="{AD127B07-CE0D-2142-BEEF-D531E58F8FDF}" type="pres">
      <dgm:prSet presAssocID="{2FD52268-4B01-9945-9988-23985B42F996}" presName="connectorText" presStyleLbl="sibTrans2D1" presStyleIdx="1" presStyleCnt="2"/>
      <dgm:spPr/>
    </dgm:pt>
    <dgm:pt modelId="{F2E3729A-36C8-F14A-B744-B46E6BCC65B9}" type="pres">
      <dgm:prSet presAssocID="{F7E7D814-0D55-D74D-8068-3C5D82421A6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37E006-7F66-AA44-B86E-072BC4C7F19D}" type="presOf" srcId="{09E63CFC-82B0-2F42-A20B-3C8927D8ABAF}" destId="{F2E3729A-36C8-F14A-B744-B46E6BCC65B9}" srcOrd="0" destOrd="1" presId="urn:microsoft.com/office/officeart/2005/8/layout/process1"/>
    <dgm:cxn modelId="{FC477287-B644-0C47-B88D-D44540C16C33}" srcId="{E2162A0D-DCA1-AE40-BD1B-9FCFBBA49F01}" destId="{E9098D74-D069-934F-AF37-2A460BD8A70D}" srcOrd="0" destOrd="0" parTransId="{AA619225-0B94-9345-AC02-5B014656717E}" sibTransId="{338F5F46-8A73-544A-918F-973AF90D9855}"/>
    <dgm:cxn modelId="{9C9B7574-56C5-2E47-886F-9899C2E5D43D}" type="presOf" srcId="{2FD52268-4B01-9945-9988-23985B42F996}" destId="{4590BA17-DF08-9645-8F66-451161157BA4}" srcOrd="0" destOrd="0" presId="urn:microsoft.com/office/officeart/2005/8/layout/process1"/>
    <dgm:cxn modelId="{7D3FF140-5E8A-554B-BC9D-595892D4DEF0}" type="presOf" srcId="{338F5F46-8A73-544A-918F-973AF90D9855}" destId="{56E3CB78-BA31-4142-A230-EE5C7D562B1C}" srcOrd="0" destOrd="0" presId="urn:microsoft.com/office/officeart/2005/8/layout/process1"/>
    <dgm:cxn modelId="{860DF6EA-0409-CA47-9777-FB021DAD87B1}" type="presOf" srcId="{CCC6964A-C2E1-0149-8118-7AC9CEDB98FC}" destId="{907157A9-E8AA-AD4B-A115-62669862B319}" srcOrd="0" destOrd="0" presId="urn:microsoft.com/office/officeart/2005/8/layout/process1"/>
    <dgm:cxn modelId="{424122C0-49AA-3E4A-A8A5-A0C1F89A3DFE}" srcId="{CCC6964A-C2E1-0149-8118-7AC9CEDB98FC}" destId="{365E87F0-10A6-9B4A-A493-5B671B7578D0}" srcOrd="0" destOrd="0" parTransId="{07C38666-AF05-0246-A150-64F8BC434388}" sibTransId="{A59E33B7-A211-E045-82EE-0EF5CBAF49E6}"/>
    <dgm:cxn modelId="{70382043-7EC8-E441-8888-A7965F8123C1}" srcId="{E2162A0D-DCA1-AE40-BD1B-9FCFBBA49F01}" destId="{CCC6964A-C2E1-0149-8118-7AC9CEDB98FC}" srcOrd="1" destOrd="0" parTransId="{285A3250-D7E6-F740-900B-40B57FC20F6C}" sibTransId="{2FD52268-4B01-9945-9988-23985B42F996}"/>
    <dgm:cxn modelId="{2AE4A2E0-73B3-2348-B271-220DCAAA2C8F}" type="presOf" srcId="{E2162A0D-DCA1-AE40-BD1B-9FCFBBA49F01}" destId="{236080BB-5A6D-4240-AA85-3B53ED59039D}" srcOrd="0" destOrd="0" presId="urn:microsoft.com/office/officeart/2005/8/layout/process1"/>
    <dgm:cxn modelId="{2C9AB2AD-543B-0F4C-856C-94B943797C24}" srcId="{E2162A0D-DCA1-AE40-BD1B-9FCFBBA49F01}" destId="{F7E7D814-0D55-D74D-8068-3C5D82421A6F}" srcOrd="2" destOrd="0" parTransId="{4D479D06-6DA6-8C4E-915C-EAFF7B3E3084}" sibTransId="{467679F2-F637-7741-8E42-C376DA5CC3A4}"/>
    <dgm:cxn modelId="{295EE9B6-3455-C24D-92AF-28CD5C857A80}" type="presOf" srcId="{2FD52268-4B01-9945-9988-23985B42F996}" destId="{AD127B07-CE0D-2142-BEEF-D531E58F8FDF}" srcOrd="1" destOrd="0" presId="urn:microsoft.com/office/officeart/2005/8/layout/process1"/>
    <dgm:cxn modelId="{1703F6B9-590A-A049-B40F-07F028AEB18A}" srcId="{E9098D74-D069-934F-AF37-2A460BD8A70D}" destId="{80586EAF-771A-EC4B-A130-B1399E106E13}" srcOrd="0" destOrd="0" parTransId="{EC617976-EAE7-C44A-BC8A-6D746000476D}" sibTransId="{6B50E6F5-CF03-7743-B970-9F01B60CA885}"/>
    <dgm:cxn modelId="{79D6BA12-9DC6-BB4A-8783-F787362763F1}" type="presOf" srcId="{77B5082D-8E29-BF4B-928A-BFE5470F702F}" destId="{907157A9-E8AA-AD4B-A115-62669862B319}" srcOrd="0" destOrd="2" presId="urn:microsoft.com/office/officeart/2005/8/layout/process1"/>
    <dgm:cxn modelId="{0C59C6FB-5BC9-2E4A-ABAB-92C6A09A4017}" type="presOf" srcId="{365E87F0-10A6-9B4A-A493-5B671B7578D0}" destId="{907157A9-E8AA-AD4B-A115-62669862B319}" srcOrd="0" destOrd="1" presId="urn:microsoft.com/office/officeart/2005/8/layout/process1"/>
    <dgm:cxn modelId="{2505F330-6742-E747-ABFB-7A809CB03DE6}" srcId="{CCC6964A-C2E1-0149-8118-7AC9CEDB98FC}" destId="{77B5082D-8E29-BF4B-928A-BFE5470F702F}" srcOrd="1" destOrd="0" parTransId="{C52AB2A2-174C-C748-B5EF-CA7B4860D13D}" sibTransId="{33249F9C-6986-DB4F-981A-BA17FB68FD6F}"/>
    <dgm:cxn modelId="{01FB36C7-FB58-354C-83E8-B16DB42AA700}" type="presOf" srcId="{338F5F46-8A73-544A-918F-973AF90D9855}" destId="{026B7C2A-EB55-A947-AF15-E8389933B107}" srcOrd="1" destOrd="0" presId="urn:microsoft.com/office/officeart/2005/8/layout/process1"/>
    <dgm:cxn modelId="{769C20D4-3412-004A-B301-84EF245F2B74}" type="presOf" srcId="{E9098D74-D069-934F-AF37-2A460BD8A70D}" destId="{482AAA4F-DCE4-6245-A212-23A411C66BCA}" srcOrd="0" destOrd="0" presId="urn:microsoft.com/office/officeart/2005/8/layout/process1"/>
    <dgm:cxn modelId="{39D63315-1E3A-764F-8F99-8123968ED3DC}" type="presOf" srcId="{80586EAF-771A-EC4B-A130-B1399E106E13}" destId="{482AAA4F-DCE4-6245-A212-23A411C66BCA}" srcOrd="0" destOrd="1" presId="urn:microsoft.com/office/officeart/2005/8/layout/process1"/>
    <dgm:cxn modelId="{707C7FA1-077F-6E40-B890-F40940F45316}" srcId="{F7E7D814-0D55-D74D-8068-3C5D82421A6F}" destId="{09E63CFC-82B0-2F42-A20B-3C8927D8ABAF}" srcOrd="0" destOrd="0" parTransId="{6D3DB9EF-450C-8D4F-B14E-EAAE99C8AC8A}" sibTransId="{A109769F-350C-F14C-A154-0C1A16201800}"/>
    <dgm:cxn modelId="{19344FF6-D388-7B41-AF8E-16500C3F0329}" type="presOf" srcId="{F7E7D814-0D55-D74D-8068-3C5D82421A6F}" destId="{F2E3729A-36C8-F14A-B744-B46E6BCC65B9}" srcOrd="0" destOrd="0" presId="urn:microsoft.com/office/officeart/2005/8/layout/process1"/>
    <dgm:cxn modelId="{43D2F481-FF8E-A849-B642-E9B318AB79B5}" type="presParOf" srcId="{236080BB-5A6D-4240-AA85-3B53ED59039D}" destId="{482AAA4F-DCE4-6245-A212-23A411C66BCA}" srcOrd="0" destOrd="0" presId="urn:microsoft.com/office/officeart/2005/8/layout/process1"/>
    <dgm:cxn modelId="{1AEF9895-14B3-E246-8BAB-59B01D8B13C4}" type="presParOf" srcId="{236080BB-5A6D-4240-AA85-3B53ED59039D}" destId="{56E3CB78-BA31-4142-A230-EE5C7D562B1C}" srcOrd="1" destOrd="0" presId="urn:microsoft.com/office/officeart/2005/8/layout/process1"/>
    <dgm:cxn modelId="{EFD5A837-B3A1-8E48-BD7C-8366523BB33C}" type="presParOf" srcId="{56E3CB78-BA31-4142-A230-EE5C7D562B1C}" destId="{026B7C2A-EB55-A947-AF15-E8389933B107}" srcOrd="0" destOrd="0" presId="urn:microsoft.com/office/officeart/2005/8/layout/process1"/>
    <dgm:cxn modelId="{11B6D587-E049-5F4D-9569-F5A2D9C79B75}" type="presParOf" srcId="{236080BB-5A6D-4240-AA85-3B53ED59039D}" destId="{907157A9-E8AA-AD4B-A115-62669862B319}" srcOrd="2" destOrd="0" presId="urn:microsoft.com/office/officeart/2005/8/layout/process1"/>
    <dgm:cxn modelId="{622944CE-CE9E-FB44-9ECA-A29A678571CC}" type="presParOf" srcId="{236080BB-5A6D-4240-AA85-3B53ED59039D}" destId="{4590BA17-DF08-9645-8F66-451161157BA4}" srcOrd="3" destOrd="0" presId="urn:microsoft.com/office/officeart/2005/8/layout/process1"/>
    <dgm:cxn modelId="{6E8EB607-75B6-0A43-92A6-823C1AFF71B3}" type="presParOf" srcId="{4590BA17-DF08-9645-8F66-451161157BA4}" destId="{AD127B07-CE0D-2142-BEEF-D531E58F8FDF}" srcOrd="0" destOrd="0" presId="urn:microsoft.com/office/officeart/2005/8/layout/process1"/>
    <dgm:cxn modelId="{BD59F5B3-744E-F246-8DD3-73A4D78413A3}" type="presParOf" srcId="{236080BB-5A6D-4240-AA85-3B53ED59039D}" destId="{F2E3729A-36C8-F14A-B744-B46E6BCC65B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ED17FB-30A8-DB40-9AC2-F84AA8CA4782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8C71F3-BC93-2243-A82C-1908AE344D82}">
      <dgm:prSet phldrT="[Text]" custT="1"/>
      <dgm:spPr/>
      <dgm:t>
        <a:bodyPr/>
        <a:lstStyle/>
        <a:p>
          <a:r>
            <a:rPr lang="en-US" sz="1100" dirty="0" smtClean="0"/>
            <a:t>Corporate HQ</a:t>
          </a:r>
        </a:p>
        <a:p>
          <a:r>
            <a:rPr lang="en-US" sz="1000" dirty="0" smtClean="0"/>
            <a:t>(“be green”, “save 10% of energy budget”)</a:t>
          </a:r>
          <a:endParaRPr lang="en-US" sz="1000" dirty="0"/>
        </a:p>
      </dgm:t>
    </dgm:pt>
    <dgm:pt modelId="{B7222831-9595-6D4B-8ECF-FAB76EB5961A}" type="parTrans" cxnId="{37043A9F-9135-EA40-879E-ACC8920D18E0}">
      <dgm:prSet/>
      <dgm:spPr/>
      <dgm:t>
        <a:bodyPr/>
        <a:lstStyle/>
        <a:p>
          <a:endParaRPr lang="en-US"/>
        </a:p>
      </dgm:t>
    </dgm:pt>
    <dgm:pt modelId="{7403E5FB-EE01-B149-B186-080AF9FEBCAB}" type="sibTrans" cxnId="{37043A9F-9135-EA40-879E-ACC8920D18E0}">
      <dgm:prSet/>
      <dgm:spPr/>
      <dgm:t>
        <a:bodyPr/>
        <a:lstStyle/>
        <a:p>
          <a:endParaRPr lang="en-US"/>
        </a:p>
      </dgm:t>
    </dgm:pt>
    <dgm:pt modelId="{F36BBE70-C0C2-FA4F-9255-532AC4FEDE07}">
      <dgm:prSet phldrT="[Text]"/>
      <dgm:spPr/>
      <dgm:t>
        <a:bodyPr/>
        <a:lstStyle/>
        <a:p>
          <a:r>
            <a:rPr lang="en-US" dirty="0" smtClean="0"/>
            <a:t>Branch office 1</a:t>
          </a:r>
          <a:endParaRPr lang="en-US" dirty="0"/>
        </a:p>
      </dgm:t>
    </dgm:pt>
    <dgm:pt modelId="{F9522436-A9B8-AD46-854A-ACBAB5779868}" type="parTrans" cxnId="{25588A94-736C-F14D-BE5E-EF449A875B59}">
      <dgm:prSet/>
      <dgm:spPr/>
      <dgm:t>
        <a:bodyPr/>
        <a:lstStyle/>
        <a:p>
          <a:endParaRPr lang="en-US"/>
        </a:p>
      </dgm:t>
    </dgm:pt>
    <dgm:pt modelId="{CD8915F1-F30E-EC46-9F78-6CBFF87C864B}" type="sibTrans" cxnId="{25588A94-736C-F14D-BE5E-EF449A875B59}">
      <dgm:prSet/>
      <dgm:spPr/>
      <dgm:t>
        <a:bodyPr/>
        <a:lstStyle/>
        <a:p>
          <a:endParaRPr lang="en-US"/>
        </a:p>
      </dgm:t>
    </dgm:pt>
    <dgm:pt modelId="{CB996F1B-7DCB-FC43-AFA3-EC4EF4665F33}">
      <dgm:prSet phldrT="[Text]"/>
      <dgm:spPr/>
      <dgm:t>
        <a:bodyPr/>
        <a:lstStyle/>
        <a:p>
          <a:r>
            <a:rPr lang="en-US" dirty="0" smtClean="0"/>
            <a:t>R&amp;D department</a:t>
          </a:r>
          <a:endParaRPr lang="en-US" dirty="0"/>
        </a:p>
      </dgm:t>
    </dgm:pt>
    <dgm:pt modelId="{922A7D70-A762-9F4B-900E-2752E89F0577}" type="parTrans" cxnId="{369CCE26-4DEB-C84B-A181-34620D085358}">
      <dgm:prSet/>
      <dgm:spPr/>
      <dgm:t>
        <a:bodyPr/>
        <a:lstStyle/>
        <a:p>
          <a:endParaRPr lang="en-US"/>
        </a:p>
      </dgm:t>
    </dgm:pt>
    <dgm:pt modelId="{3038322A-F944-EB48-8A18-3D6D382DCE2F}" type="sibTrans" cxnId="{369CCE26-4DEB-C84B-A181-34620D085358}">
      <dgm:prSet/>
      <dgm:spPr/>
      <dgm:t>
        <a:bodyPr/>
        <a:lstStyle/>
        <a:p>
          <a:endParaRPr lang="en-US"/>
        </a:p>
      </dgm:t>
    </dgm:pt>
    <dgm:pt modelId="{E0CECDD6-3970-E740-B415-75C21BAEDA68}">
      <dgm:prSet phldrT="[Text]"/>
      <dgm:spPr/>
      <dgm:t>
        <a:bodyPr/>
        <a:lstStyle/>
        <a:p>
          <a:r>
            <a:rPr lang="en-US" dirty="0" smtClean="0"/>
            <a:t>Gym</a:t>
          </a:r>
          <a:endParaRPr lang="en-US" dirty="0"/>
        </a:p>
      </dgm:t>
    </dgm:pt>
    <dgm:pt modelId="{F7A9CA58-DE94-374B-8C91-CACC5B7D8389}" type="parTrans" cxnId="{60D64601-EE8C-1548-B38C-409CAD7B91C8}">
      <dgm:prSet/>
      <dgm:spPr/>
      <dgm:t>
        <a:bodyPr/>
        <a:lstStyle/>
        <a:p>
          <a:endParaRPr lang="en-US"/>
        </a:p>
      </dgm:t>
    </dgm:pt>
    <dgm:pt modelId="{B9179784-CC16-2B4E-B678-DCF36E095310}" type="sibTrans" cxnId="{60D64601-EE8C-1548-B38C-409CAD7B91C8}">
      <dgm:prSet/>
      <dgm:spPr/>
      <dgm:t>
        <a:bodyPr/>
        <a:lstStyle/>
        <a:p>
          <a:endParaRPr lang="en-US"/>
        </a:p>
      </dgm:t>
    </dgm:pt>
    <dgm:pt modelId="{9E8ECC99-D684-914B-9536-D9F4B244051C}">
      <dgm:prSet phldrT="[Text]"/>
      <dgm:spPr/>
      <dgm:t>
        <a:bodyPr/>
        <a:lstStyle/>
        <a:p>
          <a:r>
            <a:rPr lang="en-US" dirty="0" smtClean="0"/>
            <a:t>Branch office 2</a:t>
          </a:r>
          <a:endParaRPr lang="en-US" dirty="0"/>
        </a:p>
      </dgm:t>
    </dgm:pt>
    <dgm:pt modelId="{839DA5A8-016D-214E-8727-F61C64AF10E1}" type="parTrans" cxnId="{4E3B2A61-6DB9-2947-A369-89FC60B6B579}">
      <dgm:prSet/>
      <dgm:spPr/>
      <dgm:t>
        <a:bodyPr/>
        <a:lstStyle/>
        <a:p>
          <a:endParaRPr lang="en-US"/>
        </a:p>
      </dgm:t>
    </dgm:pt>
    <dgm:pt modelId="{7117813B-7DB8-514D-8EA7-77F909226F32}" type="sibTrans" cxnId="{4E3B2A61-6DB9-2947-A369-89FC60B6B579}">
      <dgm:prSet/>
      <dgm:spPr/>
      <dgm:t>
        <a:bodyPr/>
        <a:lstStyle/>
        <a:p>
          <a:endParaRPr lang="en-US"/>
        </a:p>
      </dgm:t>
    </dgm:pt>
    <dgm:pt modelId="{41CA66D4-974F-9B44-A340-03AEA266EDEE}">
      <dgm:prSet phldrT="[Text]"/>
      <dgm:spPr/>
      <dgm:t>
        <a:bodyPr/>
        <a:lstStyle/>
        <a:p>
          <a:r>
            <a:rPr lang="en-US" dirty="0" smtClean="0"/>
            <a:t>Accounting</a:t>
          </a:r>
          <a:endParaRPr lang="en-US" dirty="0"/>
        </a:p>
      </dgm:t>
    </dgm:pt>
    <dgm:pt modelId="{E87D45EE-4847-6142-9381-FCB2B62F2B16}" type="parTrans" cxnId="{A5D4B9A7-DC1A-8242-B6FA-273E69C235F2}">
      <dgm:prSet/>
      <dgm:spPr/>
      <dgm:t>
        <a:bodyPr/>
        <a:lstStyle/>
        <a:p>
          <a:endParaRPr lang="en-US"/>
        </a:p>
      </dgm:t>
    </dgm:pt>
    <dgm:pt modelId="{374323CF-5512-A141-B76C-E328F01BBA5C}" type="sibTrans" cxnId="{A5D4B9A7-DC1A-8242-B6FA-273E69C235F2}">
      <dgm:prSet/>
      <dgm:spPr/>
      <dgm:t>
        <a:bodyPr/>
        <a:lstStyle/>
        <a:p>
          <a:endParaRPr lang="en-US"/>
        </a:p>
      </dgm:t>
    </dgm:pt>
    <dgm:pt modelId="{95F35985-05F4-4E4D-A9A1-CDC929CC561D}">
      <dgm:prSet phldrT="[Text]"/>
      <dgm:spPr/>
      <dgm:t>
        <a:bodyPr/>
        <a:lstStyle/>
        <a:p>
          <a:r>
            <a:rPr lang="en-US" dirty="0" smtClean="0"/>
            <a:t>Refrigeration</a:t>
          </a:r>
          <a:endParaRPr lang="en-US" dirty="0"/>
        </a:p>
      </dgm:t>
    </dgm:pt>
    <dgm:pt modelId="{F02DC6D6-2534-1348-9FAB-F9C25BAE1005}" type="parTrans" cxnId="{09E12C60-7E70-7243-88B3-5D40444C5CFA}">
      <dgm:prSet/>
      <dgm:spPr/>
      <dgm:t>
        <a:bodyPr/>
        <a:lstStyle/>
        <a:p>
          <a:endParaRPr lang="en-US"/>
        </a:p>
      </dgm:t>
    </dgm:pt>
    <dgm:pt modelId="{58181B2F-91B1-0341-9CDC-8AEFB7576D2F}" type="sibTrans" cxnId="{09E12C60-7E70-7243-88B3-5D40444C5CFA}">
      <dgm:prSet/>
      <dgm:spPr/>
      <dgm:t>
        <a:bodyPr/>
        <a:lstStyle/>
        <a:p>
          <a:endParaRPr lang="en-US"/>
        </a:p>
      </dgm:t>
    </dgm:pt>
    <dgm:pt modelId="{FB846249-7EDF-CE46-93B3-1B7EAADF6C41}">
      <dgm:prSet phldrT="[Text]"/>
      <dgm:spPr/>
      <dgm:t>
        <a:bodyPr/>
        <a:lstStyle/>
        <a:p>
          <a:r>
            <a:rPr lang="en-US" dirty="0" smtClean="0"/>
            <a:t>lab</a:t>
          </a:r>
          <a:endParaRPr lang="en-US" dirty="0"/>
        </a:p>
      </dgm:t>
    </dgm:pt>
    <dgm:pt modelId="{E5A0B3B2-0B5E-5D49-A0F2-FC6FB1A5DC72}" type="parTrans" cxnId="{0A8619B9-5C1E-A049-9828-92BD01B8CF45}">
      <dgm:prSet/>
      <dgm:spPr/>
      <dgm:t>
        <a:bodyPr/>
        <a:lstStyle/>
        <a:p>
          <a:endParaRPr lang="en-US"/>
        </a:p>
      </dgm:t>
    </dgm:pt>
    <dgm:pt modelId="{12560424-EAAF-A84A-838B-63C02F5CB28B}" type="sibTrans" cxnId="{0A8619B9-5C1E-A049-9828-92BD01B8CF45}">
      <dgm:prSet/>
      <dgm:spPr/>
      <dgm:t>
        <a:bodyPr/>
        <a:lstStyle/>
        <a:p>
          <a:endParaRPr lang="en-US"/>
        </a:p>
      </dgm:t>
    </dgm:pt>
    <dgm:pt modelId="{274ED797-9D3B-D541-A523-5AAE686494D4}">
      <dgm:prSet phldrT="[Text]"/>
      <dgm:spPr/>
      <dgm:t>
        <a:bodyPr/>
        <a:lstStyle/>
        <a:p>
          <a:r>
            <a:rPr lang="en-US" dirty="0" smtClean="0"/>
            <a:t>office Dr. Doe</a:t>
          </a:r>
          <a:endParaRPr lang="en-US" dirty="0"/>
        </a:p>
      </dgm:t>
    </dgm:pt>
    <dgm:pt modelId="{E58608C2-EBE4-314B-83D1-02961793EB40}" type="parTrans" cxnId="{4863E08B-B749-FA4C-AB20-2AE11B33C86B}">
      <dgm:prSet/>
      <dgm:spPr/>
      <dgm:t>
        <a:bodyPr/>
        <a:lstStyle/>
        <a:p>
          <a:endParaRPr lang="en-US"/>
        </a:p>
      </dgm:t>
    </dgm:pt>
    <dgm:pt modelId="{E2690BE0-A881-0C44-8012-A723020DAF86}" type="sibTrans" cxnId="{4863E08B-B749-FA4C-AB20-2AE11B33C86B}">
      <dgm:prSet/>
      <dgm:spPr/>
      <dgm:t>
        <a:bodyPr/>
        <a:lstStyle/>
        <a:p>
          <a:endParaRPr lang="en-US"/>
        </a:p>
      </dgm:t>
    </dgm:pt>
    <dgm:pt modelId="{1D666019-0327-D84D-8069-8E2DA3F3FB2D}" type="pres">
      <dgm:prSet presAssocID="{B8ED17FB-30A8-DB40-9AC2-F84AA8CA478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1229E6D-42DD-9B43-A49B-41D98717AEDB}" type="pres">
      <dgm:prSet presAssocID="{F68C71F3-BC93-2243-A82C-1908AE344D82}" presName="hierRoot1" presStyleCnt="0"/>
      <dgm:spPr/>
    </dgm:pt>
    <dgm:pt modelId="{326FAA75-45EC-EC49-ABB5-DCCE41705B6F}" type="pres">
      <dgm:prSet presAssocID="{F68C71F3-BC93-2243-A82C-1908AE344D82}" presName="composite" presStyleCnt="0"/>
      <dgm:spPr/>
    </dgm:pt>
    <dgm:pt modelId="{56B15FA7-64EC-2F4B-956E-7EC3D198CA33}" type="pres">
      <dgm:prSet presAssocID="{F68C71F3-BC93-2243-A82C-1908AE344D82}" presName="background" presStyleLbl="node0" presStyleIdx="0" presStyleCnt="1"/>
      <dgm:spPr/>
    </dgm:pt>
    <dgm:pt modelId="{6330F915-B989-4A43-A8F8-31597A50C99E}" type="pres">
      <dgm:prSet presAssocID="{F68C71F3-BC93-2243-A82C-1908AE344D8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8393C0-85D1-A34A-BA2A-2F7F5672E4F4}" type="pres">
      <dgm:prSet presAssocID="{F68C71F3-BC93-2243-A82C-1908AE344D82}" presName="hierChild2" presStyleCnt="0"/>
      <dgm:spPr/>
    </dgm:pt>
    <dgm:pt modelId="{0FF27B7B-0883-BA48-B5FD-1FD275A867BC}" type="pres">
      <dgm:prSet presAssocID="{F9522436-A9B8-AD46-854A-ACBAB5779868}" presName="Name10" presStyleLbl="parChTrans1D2" presStyleIdx="0" presStyleCnt="2"/>
      <dgm:spPr/>
    </dgm:pt>
    <dgm:pt modelId="{D925FD8C-B643-024C-83D9-8C0E0DF418E1}" type="pres">
      <dgm:prSet presAssocID="{F36BBE70-C0C2-FA4F-9255-532AC4FEDE07}" presName="hierRoot2" presStyleCnt="0"/>
      <dgm:spPr/>
    </dgm:pt>
    <dgm:pt modelId="{FE8C1F20-5E10-5A48-98AE-E9987643DE40}" type="pres">
      <dgm:prSet presAssocID="{F36BBE70-C0C2-FA4F-9255-532AC4FEDE07}" presName="composite2" presStyleCnt="0"/>
      <dgm:spPr/>
    </dgm:pt>
    <dgm:pt modelId="{8116F7C7-4157-5C4D-9EB8-1B00D38A481E}" type="pres">
      <dgm:prSet presAssocID="{F36BBE70-C0C2-FA4F-9255-532AC4FEDE07}" presName="background2" presStyleLbl="node2" presStyleIdx="0" presStyleCnt="2"/>
      <dgm:spPr/>
    </dgm:pt>
    <dgm:pt modelId="{AC9E4941-1F57-0E42-9CA9-F17363A0734F}" type="pres">
      <dgm:prSet presAssocID="{F36BBE70-C0C2-FA4F-9255-532AC4FEDE0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421F05-2FBE-D542-BD88-6B058C70237D}" type="pres">
      <dgm:prSet presAssocID="{F36BBE70-C0C2-FA4F-9255-532AC4FEDE07}" presName="hierChild3" presStyleCnt="0"/>
      <dgm:spPr/>
    </dgm:pt>
    <dgm:pt modelId="{3F421929-B56F-514D-B914-D254CB402A19}" type="pres">
      <dgm:prSet presAssocID="{922A7D70-A762-9F4B-900E-2752E89F0577}" presName="Name17" presStyleLbl="parChTrans1D3" presStyleIdx="0" presStyleCnt="4"/>
      <dgm:spPr/>
    </dgm:pt>
    <dgm:pt modelId="{BAC32A22-729F-0B49-9973-450F17E0D04B}" type="pres">
      <dgm:prSet presAssocID="{CB996F1B-7DCB-FC43-AFA3-EC4EF4665F33}" presName="hierRoot3" presStyleCnt="0"/>
      <dgm:spPr/>
    </dgm:pt>
    <dgm:pt modelId="{8D4D7B50-06B8-7440-9662-D896390DB969}" type="pres">
      <dgm:prSet presAssocID="{CB996F1B-7DCB-FC43-AFA3-EC4EF4665F33}" presName="composite3" presStyleCnt="0"/>
      <dgm:spPr/>
    </dgm:pt>
    <dgm:pt modelId="{09B3D14B-F1A7-4241-99D8-49E735B60B81}" type="pres">
      <dgm:prSet presAssocID="{CB996F1B-7DCB-FC43-AFA3-EC4EF4665F33}" presName="background3" presStyleLbl="node3" presStyleIdx="0" presStyleCnt="4"/>
      <dgm:spPr/>
    </dgm:pt>
    <dgm:pt modelId="{14EB6FBC-A7BF-0B4E-805D-CDE42AEF73E0}" type="pres">
      <dgm:prSet presAssocID="{CB996F1B-7DCB-FC43-AFA3-EC4EF4665F33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AE3342-1AA3-2443-AA2C-96C1B9AB538D}" type="pres">
      <dgm:prSet presAssocID="{CB996F1B-7DCB-FC43-AFA3-EC4EF4665F33}" presName="hierChild4" presStyleCnt="0"/>
      <dgm:spPr/>
    </dgm:pt>
    <dgm:pt modelId="{1EE6A8AB-AB20-3D4D-BA7A-A19799B87C59}" type="pres">
      <dgm:prSet presAssocID="{E5A0B3B2-0B5E-5D49-A0F2-FC6FB1A5DC72}" presName="Name23" presStyleLbl="parChTrans1D4" presStyleIdx="0" presStyleCnt="2"/>
      <dgm:spPr/>
    </dgm:pt>
    <dgm:pt modelId="{D41537B1-E573-7549-ACD7-60B07DB41D1E}" type="pres">
      <dgm:prSet presAssocID="{FB846249-7EDF-CE46-93B3-1B7EAADF6C41}" presName="hierRoot4" presStyleCnt="0"/>
      <dgm:spPr/>
    </dgm:pt>
    <dgm:pt modelId="{E723F3BD-31A3-9C40-94CE-BD751135DFBB}" type="pres">
      <dgm:prSet presAssocID="{FB846249-7EDF-CE46-93B3-1B7EAADF6C41}" presName="composite4" presStyleCnt="0"/>
      <dgm:spPr/>
    </dgm:pt>
    <dgm:pt modelId="{802AD4F1-FC37-AF43-A1D8-508135338D80}" type="pres">
      <dgm:prSet presAssocID="{FB846249-7EDF-CE46-93B3-1B7EAADF6C41}" presName="background4" presStyleLbl="node4" presStyleIdx="0" presStyleCnt="2"/>
      <dgm:spPr/>
    </dgm:pt>
    <dgm:pt modelId="{E0852F7E-8BE6-4B4D-A235-6E2EC30DDEDD}" type="pres">
      <dgm:prSet presAssocID="{FB846249-7EDF-CE46-93B3-1B7EAADF6C41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A147D0-B9DE-DB4F-B7E0-6EE5545FC02C}" type="pres">
      <dgm:prSet presAssocID="{FB846249-7EDF-CE46-93B3-1B7EAADF6C41}" presName="hierChild5" presStyleCnt="0"/>
      <dgm:spPr/>
    </dgm:pt>
    <dgm:pt modelId="{804F28E7-BA9C-DD40-BA97-691CDB228FE3}" type="pres">
      <dgm:prSet presAssocID="{E58608C2-EBE4-314B-83D1-02961793EB40}" presName="Name23" presStyleLbl="parChTrans1D4" presStyleIdx="1" presStyleCnt="2"/>
      <dgm:spPr/>
    </dgm:pt>
    <dgm:pt modelId="{B27CE736-9592-0F42-BC00-79813FF6B48B}" type="pres">
      <dgm:prSet presAssocID="{274ED797-9D3B-D541-A523-5AAE686494D4}" presName="hierRoot4" presStyleCnt="0"/>
      <dgm:spPr/>
    </dgm:pt>
    <dgm:pt modelId="{78D9C2DA-20D8-F34D-A250-99ED157FB42B}" type="pres">
      <dgm:prSet presAssocID="{274ED797-9D3B-D541-A523-5AAE686494D4}" presName="composite4" presStyleCnt="0"/>
      <dgm:spPr/>
    </dgm:pt>
    <dgm:pt modelId="{BA46C09F-4032-8548-838D-D56A961F0735}" type="pres">
      <dgm:prSet presAssocID="{274ED797-9D3B-D541-A523-5AAE686494D4}" presName="background4" presStyleLbl="node4" presStyleIdx="1" presStyleCnt="2"/>
      <dgm:spPr/>
    </dgm:pt>
    <dgm:pt modelId="{7C402C86-D3F2-0142-B579-5B750A7FC649}" type="pres">
      <dgm:prSet presAssocID="{274ED797-9D3B-D541-A523-5AAE686494D4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3B0FD6-BB5F-A645-87CA-84062CA1FBC9}" type="pres">
      <dgm:prSet presAssocID="{274ED797-9D3B-D541-A523-5AAE686494D4}" presName="hierChild5" presStyleCnt="0"/>
      <dgm:spPr/>
    </dgm:pt>
    <dgm:pt modelId="{9EAB5A88-AD38-1A4F-ABAB-91386C3739F4}" type="pres">
      <dgm:prSet presAssocID="{F7A9CA58-DE94-374B-8C91-CACC5B7D8389}" presName="Name17" presStyleLbl="parChTrans1D3" presStyleIdx="1" presStyleCnt="4"/>
      <dgm:spPr/>
    </dgm:pt>
    <dgm:pt modelId="{25C4337A-2EEA-154C-98FF-543A92744968}" type="pres">
      <dgm:prSet presAssocID="{E0CECDD6-3970-E740-B415-75C21BAEDA68}" presName="hierRoot3" presStyleCnt="0"/>
      <dgm:spPr/>
    </dgm:pt>
    <dgm:pt modelId="{BCFE06D1-F4A7-9A46-887C-DE75F3D1F726}" type="pres">
      <dgm:prSet presAssocID="{E0CECDD6-3970-E740-B415-75C21BAEDA68}" presName="composite3" presStyleCnt="0"/>
      <dgm:spPr/>
    </dgm:pt>
    <dgm:pt modelId="{4309D07D-FA64-CC44-B599-6E42B66E34B6}" type="pres">
      <dgm:prSet presAssocID="{E0CECDD6-3970-E740-B415-75C21BAEDA68}" presName="background3" presStyleLbl="node3" presStyleIdx="1" presStyleCnt="4"/>
      <dgm:spPr/>
    </dgm:pt>
    <dgm:pt modelId="{A9E1229E-62B4-6F46-81E7-C7A0DE3F1F86}" type="pres">
      <dgm:prSet presAssocID="{E0CECDD6-3970-E740-B415-75C21BAEDA68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20575C-6421-CD48-8A99-4494A9D4FA29}" type="pres">
      <dgm:prSet presAssocID="{E0CECDD6-3970-E740-B415-75C21BAEDA68}" presName="hierChild4" presStyleCnt="0"/>
      <dgm:spPr/>
    </dgm:pt>
    <dgm:pt modelId="{A2C01F8D-EE7F-6847-B0E1-54C6362C1891}" type="pres">
      <dgm:prSet presAssocID="{839DA5A8-016D-214E-8727-F61C64AF10E1}" presName="Name10" presStyleLbl="parChTrans1D2" presStyleIdx="1" presStyleCnt="2"/>
      <dgm:spPr/>
    </dgm:pt>
    <dgm:pt modelId="{FDF3B445-60EA-ED4A-9E3E-C4526D715582}" type="pres">
      <dgm:prSet presAssocID="{9E8ECC99-D684-914B-9536-D9F4B244051C}" presName="hierRoot2" presStyleCnt="0"/>
      <dgm:spPr/>
    </dgm:pt>
    <dgm:pt modelId="{15FF17B0-ED2F-0845-BDC6-07C0A67A9753}" type="pres">
      <dgm:prSet presAssocID="{9E8ECC99-D684-914B-9536-D9F4B244051C}" presName="composite2" presStyleCnt="0"/>
      <dgm:spPr/>
    </dgm:pt>
    <dgm:pt modelId="{FFEB802E-09F9-6240-BFAB-D02A7321E529}" type="pres">
      <dgm:prSet presAssocID="{9E8ECC99-D684-914B-9536-D9F4B244051C}" presName="background2" presStyleLbl="node2" presStyleIdx="1" presStyleCnt="2"/>
      <dgm:spPr/>
    </dgm:pt>
    <dgm:pt modelId="{2EC7B7DF-FFAA-6F43-904E-69A574A63F10}" type="pres">
      <dgm:prSet presAssocID="{9E8ECC99-D684-914B-9536-D9F4B244051C}" presName="text2" presStyleLbl="fgAcc2" presStyleIdx="1" presStyleCnt="2">
        <dgm:presLayoutVars>
          <dgm:chPref val="3"/>
        </dgm:presLayoutVars>
      </dgm:prSet>
      <dgm:spPr/>
    </dgm:pt>
    <dgm:pt modelId="{B51ED960-DEFF-E94A-AD13-A8452B9AC6CF}" type="pres">
      <dgm:prSet presAssocID="{9E8ECC99-D684-914B-9536-D9F4B244051C}" presName="hierChild3" presStyleCnt="0"/>
      <dgm:spPr/>
    </dgm:pt>
    <dgm:pt modelId="{98D08CEE-E041-D34C-B384-46E589193E0F}" type="pres">
      <dgm:prSet presAssocID="{E87D45EE-4847-6142-9381-FCB2B62F2B16}" presName="Name17" presStyleLbl="parChTrans1D3" presStyleIdx="2" presStyleCnt="4"/>
      <dgm:spPr/>
    </dgm:pt>
    <dgm:pt modelId="{72B64ED3-CB3B-5C43-B2C6-09AC734C132B}" type="pres">
      <dgm:prSet presAssocID="{41CA66D4-974F-9B44-A340-03AEA266EDEE}" presName="hierRoot3" presStyleCnt="0"/>
      <dgm:spPr/>
    </dgm:pt>
    <dgm:pt modelId="{DED497A6-5767-C348-9AB5-FE7C6F8D679E}" type="pres">
      <dgm:prSet presAssocID="{41CA66D4-974F-9B44-A340-03AEA266EDEE}" presName="composite3" presStyleCnt="0"/>
      <dgm:spPr/>
    </dgm:pt>
    <dgm:pt modelId="{11733D91-138A-2D41-B989-9EF269114E20}" type="pres">
      <dgm:prSet presAssocID="{41CA66D4-974F-9B44-A340-03AEA266EDEE}" presName="background3" presStyleLbl="node3" presStyleIdx="2" presStyleCnt="4"/>
      <dgm:spPr/>
    </dgm:pt>
    <dgm:pt modelId="{19552FE5-A5A6-B346-B5FB-386CBA319E6A}" type="pres">
      <dgm:prSet presAssocID="{41CA66D4-974F-9B44-A340-03AEA266EDEE}" presName="text3" presStyleLbl="fgAcc3" presStyleIdx="2" presStyleCnt="4">
        <dgm:presLayoutVars>
          <dgm:chPref val="3"/>
        </dgm:presLayoutVars>
      </dgm:prSet>
      <dgm:spPr/>
    </dgm:pt>
    <dgm:pt modelId="{AEF23CD8-C09F-D349-9995-B0130AEE7C22}" type="pres">
      <dgm:prSet presAssocID="{41CA66D4-974F-9B44-A340-03AEA266EDEE}" presName="hierChild4" presStyleCnt="0"/>
      <dgm:spPr/>
    </dgm:pt>
    <dgm:pt modelId="{1FD2F758-270B-A84F-B3D3-EFB16D5A83A9}" type="pres">
      <dgm:prSet presAssocID="{F02DC6D6-2534-1348-9FAB-F9C25BAE1005}" presName="Name17" presStyleLbl="parChTrans1D3" presStyleIdx="3" presStyleCnt="4"/>
      <dgm:spPr/>
    </dgm:pt>
    <dgm:pt modelId="{5042EB66-B183-6B46-9157-D378235714F6}" type="pres">
      <dgm:prSet presAssocID="{95F35985-05F4-4E4D-A9A1-CDC929CC561D}" presName="hierRoot3" presStyleCnt="0"/>
      <dgm:spPr/>
    </dgm:pt>
    <dgm:pt modelId="{180706B7-C81D-A948-88F6-2B74281E587C}" type="pres">
      <dgm:prSet presAssocID="{95F35985-05F4-4E4D-A9A1-CDC929CC561D}" presName="composite3" presStyleCnt="0"/>
      <dgm:spPr/>
    </dgm:pt>
    <dgm:pt modelId="{CF77A29A-1B91-1849-A86C-8304C3D174D6}" type="pres">
      <dgm:prSet presAssocID="{95F35985-05F4-4E4D-A9A1-CDC929CC561D}" presName="background3" presStyleLbl="node3" presStyleIdx="3" presStyleCnt="4"/>
      <dgm:spPr/>
    </dgm:pt>
    <dgm:pt modelId="{7EFB5EE6-59EC-4C48-81F7-65E15B7CB8D6}" type="pres">
      <dgm:prSet presAssocID="{95F35985-05F4-4E4D-A9A1-CDC929CC561D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A6A30E-6F28-6A46-93E0-20197AA57DA7}" type="pres">
      <dgm:prSet presAssocID="{95F35985-05F4-4E4D-A9A1-CDC929CC561D}" presName="hierChild4" presStyleCnt="0"/>
      <dgm:spPr/>
    </dgm:pt>
  </dgm:ptLst>
  <dgm:cxnLst>
    <dgm:cxn modelId="{23C8B276-5C52-824C-BA16-36487D3A6467}" type="presOf" srcId="{E87D45EE-4847-6142-9381-FCB2B62F2B16}" destId="{98D08CEE-E041-D34C-B384-46E589193E0F}" srcOrd="0" destOrd="0" presId="urn:microsoft.com/office/officeart/2005/8/layout/hierarchy1"/>
    <dgm:cxn modelId="{2A96C75D-5ADB-7A47-AE13-65229CB1B2D1}" type="presOf" srcId="{F68C71F3-BC93-2243-A82C-1908AE344D82}" destId="{6330F915-B989-4A43-A8F8-31597A50C99E}" srcOrd="0" destOrd="0" presId="urn:microsoft.com/office/officeart/2005/8/layout/hierarchy1"/>
    <dgm:cxn modelId="{A8A45C17-A0CE-E14A-9D27-FC3D23930AEA}" type="presOf" srcId="{9E8ECC99-D684-914B-9536-D9F4B244051C}" destId="{2EC7B7DF-FFAA-6F43-904E-69A574A63F10}" srcOrd="0" destOrd="0" presId="urn:microsoft.com/office/officeart/2005/8/layout/hierarchy1"/>
    <dgm:cxn modelId="{13AE8FE8-2555-CE44-A219-36DC455848A9}" type="presOf" srcId="{F7A9CA58-DE94-374B-8C91-CACC5B7D8389}" destId="{9EAB5A88-AD38-1A4F-ABAB-91386C3739F4}" srcOrd="0" destOrd="0" presId="urn:microsoft.com/office/officeart/2005/8/layout/hierarchy1"/>
    <dgm:cxn modelId="{C17604F6-7CD6-1546-BA47-6E78A290B395}" type="presOf" srcId="{95F35985-05F4-4E4D-A9A1-CDC929CC561D}" destId="{7EFB5EE6-59EC-4C48-81F7-65E15B7CB8D6}" srcOrd="0" destOrd="0" presId="urn:microsoft.com/office/officeart/2005/8/layout/hierarchy1"/>
    <dgm:cxn modelId="{4E3B2A61-6DB9-2947-A369-89FC60B6B579}" srcId="{F68C71F3-BC93-2243-A82C-1908AE344D82}" destId="{9E8ECC99-D684-914B-9536-D9F4B244051C}" srcOrd="1" destOrd="0" parTransId="{839DA5A8-016D-214E-8727-F61C64AF10E1}" sibTransId="{7117813B-7DB8-514D-8EA7-77F909226F32}"/>
    <dgm:cxn modelId="{A5D4B9A7-DC1A-8242-B6FA-273E69C235F2}" srcId="{9E8ECC99-D684-914B-9536-D9F4B244051C}" destId="{41CA66D4-974F-9B44-A340-03AEA266EDEE}" srcOrd="0" destOrd="0" parTransId="{E87D45EE-4847-6142-9381-FCB2B62F2B16}" sibTransId="{374323CF-5512-A141-B76C-E328F01BBA5C}"/>
    <dgm:cxn modelId="{4863E08B-B749-FA4C-AB20-2AE11B33C86B}" srcId="{CB996F1B-7DCB-FC43-AFA3-EC4EF4665F33}" destId="{274ED797-9D3B-D541-A523-5AAE686494D4}" srcOrd="1" destOrd="0" parTransId="{E58608C2-EBE4-314B-83D1-02961793EB40}" sibTransId="{E2690BE0-A881-0C44-8012-A723020DAF86}"/>
    <dgm:cxn modelId="{369CCE26-4DEB-C84B-A181-34620D085358}" srcId="{F36BBE70-C0C2-FA4F-9255-532AC4FEDE07}" destId="{CB996F1B-7DCB-FC43-AFA3-EC4EF4665F33}" srcOrd="0" destOrd="0" parTransId="{922A7D70-A762-9F4B-900E-2752E89F0577}" sibTransId="{3038322A-F944-EB48-8A18-3D6D382DCE2F}"/>
    <dgm:cxn modelId="{09E12C60-7E70-7243-88B3-5D40444C5CFA}" srcId="{9E8ECC99-D684-914B-9536-D9F4B244051C}" destId="{95F35985-05F4-4E4D-A9A1-CDC929CC561D}" srcOrd="1" destOrd="0" parTransId="{F02DC6D6-2534-1348-9FAB-F9C25BAE1005}" sibTransId="{58181B2F-91B1-0341-9CDC-8AEFB7576D2F}"/>
    <dgm:cxn modelId="{543BFD91-52A5-DC48-95FB-26AFDE92C7B6}" type="presOf" srcId="{E0CECDD6-3970-E740-B415-75C21BAEDA68}" destId="{A9E1229E-62B4-6F46-81E7-C7A0DE3F1F86}" srcOrd="0" destOrd="0" presId="urn:microsoft.com/office/officeart/2005/8/layout/hierarchy1"/>
    <dgm:cxn modelId="{204AC61B-1707-AF4E-ADAF-FF8FBAB35966}" type="presOf" srcId="{274ED797-9D3B-D541-A523-5AAE686494D4}" destId="{7C402C86-D3F2-0142-B579-5B750A7FC649}" srcOrd="0" destOrd="0" presId="urn:microsoft.com/office/officeart/2005/8/layout/hierarchy1"/>
    <dgm:cxn modelId="{30F10702-2B6A-C041-A16C-C44A9C5DE825}" type="presOf" srcId="{F9522436-A9B8-AD46-854A-ACBAB5779868}" destId="{0FF27B7B-0883-BA48-B5FD-1FD275A867BC}" srcOrd="0" destOrd="0" presId="urn:microsoft.com/office/officeart/2005/8/layout/hierarchy1"/>
    <dgm:cxn modelId="{37043A9F-9135-EA40-879E-ACC8920D18E0}" srcId="{B8ED17FB-30A8-DB40-9AC2-F84AA8CA4782}" destId="{F68C71F3-BC93-2243-A82C-1908AE344D82}" srcOrd="0" destOrd="0" parTransId="{B7222831-9595-6D4B-8ECF-FAB76EB5961A}" sibTransId="{7403E5FB-EE01-B149-B186-080AF9FEBCAB}"/>
    <dgm:cxn modelId="{2C1DFED7-91FE-3648-B119-117435CB128D}" type="presOf" srcId="{B8ED17FB-30A8-DB40-9AC2-F84AA8CA4782}" destId="{1D666019-0327-D84D-8069-8E2DA3F3FB2D}" srcOrd="0" destOrd="0" presId="urn:microsoft.com/office/officeart/2005/8/layout/hierarchy1"/>
    <dgm:cxn modelId="{BCD3D9C3-55E9-1047-BA41-A53B5DF5D9D6}" type="presOf" srcId="{E58608C2-EBE4-314B-83D1-02961793EB40}" destId="{804F28E7-BA9C-DD40-BA97-691CDB228FE3}" srcOrd="0" destOrd="0" presId="urn:microsoft.com/office/officeart/2005/8/layout/hierarchy1"/>
    <dgm:cxn modelId="{25588A94-736C-F14D-BE5E-EF449A875B59}" srcId="{F68C71F3-BC93-2243-A82C-1908AE344D82}" destId="{F36BBE70-C0C2-FA4F-9255-532AC4FEDE07}" srcOrd="0" destOrd="0" parTransId="{F9522436-A9B8-AD46-854A-ACBAB5779868}" sibTransId="{CD8915F1-F30E-EC46-9F78-6CBFF87C864B}"/>
    <dgm:cxn modelId="{74D7679F-A2E3-3740-B32D-F7BFFFDBF4A1}" type="presOf" srcId="{41CA66D4-974F-9B44-A340-03AEA266EDEE}" destId="{19552FE5-A5A6-B346-B5FB-386CBA319E6A}" srcOrd="0" destOrd="0" presId="urn:microsoft.com/office/officeart/2005/8/layout/hierarchy1"/>
    <dgm:cxn modelId="{90D5D496-479D-D34B-8C4D-E29871C4C6DE}" type="presOf" srcId="{839DA5A8-016D-214E-8727-F61C64AF10E1}" destId="{A2C01F8D-EE7F-6847-B0E1-54C6362C1891}" srcOrd="0" destOrd="0" presId="urn:microsoft.com/office/officeart/2005/8/layout/hierarchy1"/>
    <dgm:cxn modelId="{65EBA015-9592-3E48-8D75-DEAF65E3960B}" type="presOf" srcId="{E5A0B3B2-0B5E-5D49-A0F2-FC6FB1A5DC72}" destId="{1EE6A8AB-AB20-3D4D-BA7A-A19799B87C59}" srcOrd="0" destOrd="0" presId="urn:microsoft.com/office/officeart/2005/8/layout/hierarchy1"/>
    <dgm:cxn modelId="{60D64601-EE8C-1548-B38C-409CAD7B91C8}" srcId="{F36BBE70-C0C2-FA4F-9255-532AC4FEDE07}" destId="{E0CECDD6-3970-E740-B415-75C21BAEDA68}" srcOrd="1" destOrd="0" parTransId="{F7A9CA58-DE94-374B-8C91-CACC5B7D8389}" sibTransId="{B9179784-CC16-2B4E-B678-DCF36E095310}"/>
    <dgm:cxn modelId="{5FC26E81-2FBB-E64F-98E7-8C36EBE14196}" type="presOf" srcId="{FB846249-7EDF-CE46-93B3-1B7EAADF6C41}" destId="{E0852F7E-8BE6-4B4D-A235-6E2EC30DDEDD}" srcOrd="0" destOrd="0" presId="urn:microsoft.com/office/officeart/2005/8/layout/hierarchy1"/>
    <dgm:cxn modelId="{A8BB41C0-8F45-B74C-B7F0-9813D8C1720F}" type="presOf" srcId="{F36BBE70-C0C2-FA4F-9255-532AC4FEDE07}" destId="{AC9E4941-1F57-0E42-9CA9-F17363A0734F}" srcOrd="0" destOrd="0" presId="urn:microsoft.com/office/officeart/2005/8/layout/hierarchy1"/>
    <dgm:cxn modelId="{E4B774F4-3F03-8449-A1DA-7C1C35C953E8}" type="presOf" srcId="{CB996F1B-7DCB-FC43-AFA3-EC4EF4665F33}" destId="{14EB6FBC-A7BF-0B4E-805D-CDE42AEF73E0}" srcOrd="0" destOrd="0" presId="urn:microsoft.com/office/officeart/2005/8/layout/hierarchy1"/>
    <dgm:cxn modelId="{264EABA1-DE38-BB44-AC93-B82882218DC0}" type="presOf" srcId="{922A7D70-A762-9F4B-900E-2752E89F0577}" destId="{3F421929-B56F-514D-B914-D254CB402A19}" srcOrd="0" destOrd="0" presId="urn:microsoft.com/office/officeart/2005/8/layout/hierarchy1"/>
    <dgm:cxn modelId="{0A8619B9-5C1E-A049-9828-92BD01B8CF45}" srcId="{CB996F1B-7DCB-FC43-AFA3-EC4EF4665F33}" destId="{FB846249-7EDF-CE46-93B3-1B7EAADF6C41}" srcOrd="0" destOrd="0" parTransId="{E5A0B3B2-0B5E-5D49-A0F2-FC6FB1A5DC72}" sibTransId="{12560424-EAAF-A84A-838B-63C02F5CB28B}"/>
    <dgm:cxn modelId="{5D0EE5BE-BAAE-7149-835C-C654B8F9C7DB}" type="presOf" srcId="{F02DC6D6-2534-1348-9FAB-F9C25BAE1005}" destId="{1FD2F758-270B-A84F-B3D3-EFB16D5A83A9}" srcOrd="0" destOrd="0" presId="urn:microsoft.com/office/officeart/2005/8/layout/hierarchy1"/>
    <dgm:cxn modelId="{FBABEA83-226C-174F-BEB6-B87FAACC2A04}" type="presParOf" srcId="{1D666019-0327-D84D-8069-8E2DA3F3FB2D}" destId="{31229E6D-42DD-9B43-A49B-41D98717AEDB}" srcOrd="0" destOrd="0" presId="urn:microsoft.com/office/officeart/2005/8/layout/hierarchy1"/>
    <dgm:cxn modelId="{6D406CB9-8F55-5E45-B9AD-FCEC70F4CD0B}" type="presParOf" srcId="{31229E6D-42DD-9B43-A49B-41D98717AEDB}" destId="{326FAA75-45EC-EC49-ABB5-DCCE41705B6F}" srcOrd="0" destOrd="0" presId="urn:microsoft.com/office/officeart/2005/8/layout/hierarchy1"/>
    <dgm:cxn modelId="{955AF0CA-E295-FC4C-B7EE-96139508E4AC}" type="presParOf" srcId="{326FAA75-45EC-EC49-ABB5-DCCE41705B6F}" destId="{56B15FA7-64EC-2F4B-956E-7EC3D198CA33}" srcOrd="0" destOrd="0" presId="urn:microsoft.com/office/officeart/2005/8/layout/hierarchy1"/>
    <dgm:cxn modelId="{9459245E-2516-3D48-811D-6A594F69DC2A}" type="presParOf" srcId="{326FAA75-45EC-EC49-ABB5-DCCE41705B6F}" destId="{6330F915-B989-4A43-A8F8-31597A50C99E}" srcOrd="1" destOrd="0" presId="urn:microsoft.com/office/officeart/2005/8/layout/hierarchy1"/>
    <dgm:cxn modelId="{D3797D73-6F05-B148-A946-3F6C3C4B99FB}" type="presParOf" srcId="{31229E6D-42DD-9B43-A49B-41D98717AEDB}" destId="{C38393C0-85D1-A34A-BA2A-2F7F5672E4F4}" srcOrd="1" destOrd="0" presId="urn:microsoft.com/office/officeart/2005/8/layout/hierarchy1"/>
    <dgm:cxn modelId="{27A4BAAB-C364-444B-BA01-13097447975E}" type="presParOf" srcId="{C38393C0-85D1-A34A-BA2A-2F7F5672E4F4}" destId="{0FF27B7B-0883-BA48-B5FD-1FD275A867BC}" srcOrd="0" destOrd="0" presId="urn:microsoft.com/office/officeart/2005/8/layout/hierarchy1"/>
    <dgm:cxn modelId="{8941522C-9EA6-3943-B152-3202481CFB9F}" type="presParOf" srcId="{C38393C0-85D1-A34A-BA2A-2F7F5672E4F4}" destId="{D925FD8C-B643-024C-83D9-8C0E0DF418E1}" srcOrd="1" destOrd="0" presId="urn:microsoft.com/office/officeart/2005/8/layout/hierarchy1"/>
    <dgm:cxn modelId="{1EC96386-2014-4440-9182-AB77A28533F0}" type="presParOf" srcId="{D925FD8C-B643-024C-83D9-8C0E0DF418E1}" destId="{FE8C1F20-5E10-5A48-98AE-E9987643DE40}" srcOrd="0" destOrd="0" presId="urn:microsoft.com/office/officeart/2005/8/layout/hierarchy1"/>
    <dgm:cxn modelId="{070DC1D4-1B0D-AA4B-B355-B2D78443B54D}" type="presParOf" srcId="{FE8C1F20-5E10-5A48-98AE-E9987643DE40}" destId="{8116F7C7-4157-5C4D-9EB8-1B00D38A481E}" srcOrd="0" destOrd="0" presId="urn:microsoft.com/office/officeart/2005/8/layout/hierarchy1"/>
    <dgm:cxn modelId="{4AE5F548-6967-6D41-923A-4B4ED1715F00}" type="presParOf" srcId="{FE8C1F20-5E10-5A48-98AE-E9987643DE40}" destId="{AC9E4941-1F57-0E42-9CA9-F17363A0734F}" srcOrd="1" destOrd="0" presId="urn:microsoft.com/office/officeart/2005/8/layout/hierarchy1"/>
    <dgm:cxn modelId="{45E1777C-53D3-004F-894E-497D87A64647}" type="presParOf" srcId="{D925FD8C-B643-024C-83D9-8C0E0DF418E1}" destId="{5E421F05-2FBE-D542-BD88-6B058C70237D}" srcOrd="1" destOrd="0" presId="urn:microsoft.com/office/officeart/2005/8/layout/hierarchy1"/>
    <dgm:cxn modelId="{0B44D09F-E00F-4A4A-A44F-F0FBFEB144BF}" type="presParOf" srcId="{5E421F05-2FBE-D542-BD88-6B058C70237D}" destId="{3F421929-B56F-514D-B914-D254CB402A19}" srcOrd="0" destOrd="0" presId="urn:microsoft.com/office/officeart/2005/8/layout/hierarchy1"/>
    <dgm:cxn modelId="{CEA7F27D-AAD3-7641-9567-3E82CD1806B3}" type="presParOf" srcId="{5E421F05-2FBE-D542-BD88-6B058C70237D}" destId="{BAC32A22-729F-0B49-9973-450F17E0D04B}" srcOrd="1" destOrd="0" presId="urn:microsoft.com/office/officeart/2005/8/layout/hierarchy1"/>
    <dgm:cxn modelId="{A5A97714-3ECC-7544-8EAC-4356E14446F8}" type="presParOf" srcId="{BAC32A22-729F-0B49-9973-450F17E0D04B}" destId="{8D4D7B50-06B8-7440-9662-D896390DB969}" srcOrd="0" destOrd="0" presId="urn:microsoft.com/office/officeart/2005/8/layout/hierarchy1"/>
    <dgm:cxn modelId="{54F29108-8D27-7A4A-AD5F-D56157CFDFE7}" type="presParOf" srcId="{8D4D7B50-06B8-7440-9662-D896390DB969}" destId="{09B3D14B-F1A7-4241-99D8-49E735B60B81}" srcOrd="0" destOrd="0" presId="urn:microsoft.com/office/officeart/2005/8/layout/hierarchy1"/>
    <dgm:cxn modelId="{CA29833C-F346-A94D-981B-673E4DDE655F}" type="presParOf" srcId="{8D4D7B50-06B8-7440-9662-D896390DB969}" destId="{14EB6FBC-A7BF-0B4E-805D-CDE42AEF73E0}" srcOrd="1" destOrd="0" presId="urn:microsoft.com/office/officeart/2005/8/layout/hierarchy1"/>
    <dgm:cxn modelId="{2CC12165-C997-FC41-ADAE-D9AC795F9DBC}" type="presParOf" srcId="{BAC32A22-729F-0B49-9973-450F17E0D04B}" destId="{6DAE3342-1AA3-2443-AA2C-96C1B9AB538D}" srcOrd="1" destOrd="0" presId="urn:microsoft.com/office/officeart/2005/8/layout/hierarchy1"/>
    <dgm:cxn modelId="{F7F6740D-98FC-9746-88D7-9A9427DD97CB}" type="presParOf" srcId="{6DAE3342-1AA3-2443-AA2C-96C1B9AB538D}" destId="{1EE6A8AB-AB20-3D4D-BA7A-A19799B87C59}" srcOrd="0" destOrd="0" presId="urn:microsoft.com/office/officeart/2005/8/layout/hierarchy1"/>
    <dgm:cxn modelId="{1D75D90B-9F4E-CB41-989C-E1E25183936F}" type="presParOf" srcId="{6DAE3342-1AA3-2443-AA2C-96C1B9AB538D}" destId="{D41537B1-E573-7549-ACD7-60B07DB41D1E}" srcOrd="1" destOrd="0" presId="urn:microsoft.com/office/officeart/2005/8/layout/hierarchy1"/>
    <dgm:cxn modelId="{DED063E6-69A8-674A-9F1A-344352DF8D83}" type="presParOf" srcId="{D41537B1-E573-7549-ACD7-60B07DB41D1E}" destId="{E723F3BD-31A3-9C40-94CE-BD751135DFBB}" srcOrd="0" destOrd="0" presId="urn:microsoft.com/office/officeart/2005/8/layout/hierarchy1"/>
    <dgm:cxn modelId="{CA148E11-F5A4-014B-9EB5-69885D7021AE}" type="presParOf" srcId="{E723F3BD-31A3-9C40-94CE-BD751135DFBB}" destId="{802AD4F1-FC37-AF43-A1D8-508135338D80}" srcOrd="0" destOrd="0" presId="urn:microsoft.com/office/officeart/2005/8/layout/hierarchy1"/>
    <dgm:cxn modelId="{E8D52ECD-C83D-8E4C-9A82-04667BBF3BE9}" type="presParOf" srcId="{E723F3BD-31A3-9C40-94CE-BD751135DFBB}" destId="{E0852F7E-8BE6-4B4D-A235-6E2EC30DDEDD}" srcOrd="1" destOrd="0" presId="urn:microsoft.com/office/officeart/2005/8/layout/hierarchy1"/>
    <dgm:cxn modelId="{358235F4-953F-804A-8E7C-6B88A4993CD7}" type="presParOf" srcId="{D41537B1-E573-7549-ACD7-60B07DB41D1E}" destId="{EDA147D0-B9DE-DB4F-B7E0-6EE5545FC02C}" srcOrd="1" destOrd="0" presId="urn:microsoft.com/office/officeart/2005/8/layout/hierarchy1"/>
    <dgm:cxn modelId="{5D260D35-C479-5149-B4B9-8E9DBDAAF60C}" type="presParOf" srcId="{6DAE3342-1AA3-2443-AA2C-96C1B9AB538D}" destId="{804F28E7-BA9C-DD40-BA97-691CDB228FE3}" srcOrd="2" destOrd="0" presId="urn:microsoft.com/office/officeart/2005/8/layout/hierarchy1"/>
    <dgm:cxn modelId="{4374B6DA-67E0-2649-AA63-B1DB23A2FDDB}" type="presParOf" srcId="{6DAE3342-1AA3-2443-AA2C-96C1B9AB538D}" destId="{B27CE736-9592-0F42-BC00-79813FF6B48B}" srcOrd="3" destOrd="0" presId="urn:microsoft.com/office/officeart/2005/8/layout/hierarchy1"/>
    <dgm:cxn modelId="{5A0BFE9B-C33D-A647-BF28-464D45D28E58}" type="presParOf" srcId="{B27CE736-9592-0F42-BC00-79813FF6B48B}" destId="{78D9C2DA-20D8-F34D-A250-99ED157FB42B}" srcOrd="0" destOrd="0" presId="urn:microsoft.com/office/officeart/2005/8/layout/hierarchy1"/>
    <dgm:cxn modelId="{21B9CD47-94A6-C243-9101-7E4618C9C7CF}" type="presParOf" srcId="{78D9C2DA-20D8-F34D-A250-99ED157FB42B}" destId="{BA46C09F-4032-8548-838D-D56A961F0735}" srcOrd="0" destOrd="0" presId="urn:microsoft.com/office/officeart/2005/8/layout/hierarchy1"/>
    <dgm:cxn modelId="{E83AA529-883F-9845-B827-6959C90EFD0C}" type="presParOf" srcId="{78D9C2DA-20D8-F34D-A250-99ED157FB42B}" destId="{7C402C86-D3F2-0142-B579-5B750A7FC649}" srcOrd="1" destOrd="0" presId="urn:microsoft.com/office/officeart/2005/8/layout/hierarchy1"/>
    <dgm:cxn modelId="{7C6FD480-2B94-2348-8657-88A03F50CF87}" type="presParOf" srcId="{B27CE736-9592-0F42-BC00-79813FF6B48B}" destId="{293B0FD6-BB5F-A645-87CA-84062CA1FBC9}" srcOrd="1" destOrd="0" presId="urn:microsoft.com/office/officeart/2005/8/layout/hierarchy1"/>
    <dgm:cxn modelId="{A38CE605-E4AD-F948-AE79-F3E8321D3934}" type="presParOf" srcId="{5E421F05-2FBE-D542-BD88-6B058C70237D}" destId="{9EAB5A88-AD38-1A4F-ABAB-91386C3739F4}" srcOrd="2" destOrd="0" presId="urn:microsoft.com/office/officeart/2005/8/layout/hierarchy1"/>
    <dgm:cxn modelId="{4CE59C03-0D89-F64A-BA18-D2EB4E9F9428}" type="presParOf" srcId="{5E421F05-2FBE-D542-BD88-6B058C70237D}" destId="{25C4337A-2EEA-154C-98FF-543A92744968}" srcOrd="3" destOrd="0" presId="urn:microsoft.com/office/officeart/2005/8/layout/hierarchy1"/>
    <dgm:cxn modelId="{B04ED2AC-B35B-8644-92EE-227320D4AE10}" type="presParOf" srcId="{25C4337A-2EEA-154C-98FF-543A92744968}" destId="{BCFE06D1-F4A7-9A46-887C-DE75F3D1F726}" srcOrd="0" destOrd="0" presId="urn:microsoft.com/office/officeart/2005/8/layout/hierarchy1"/>
    <dgm:cxn modelId="{8479CB76-4D4C-2947-8D4F-2D16AF74E840}" type="presParOf" srcId="{BCFE06D1-F4A7-9A46-887C-DE75F3D1F726}" destId="{4309D07D-FA64-CC44-B599-6E42B66E34B6}" srcOrd="0" destOrd="0" presId="urn:microsoft.com/office/officeart/2005/8/layout/hierarchy1"/>
    <dgm:cxn modelId="{6D7367A9-CCB6-E74C-9266-3E811BB02CA7}" type="presParOf" srcId="{BCFE06D1-F4A7-9A46-887C-DE75F3D1F726}" destId="{A9E1229E-62B4-6F46-81E7-C7A0DE3F1F86}" srcOrd="1" destOrd="0" presId="urn:microsoft.com/office/officeart/2005/8/layout/hierarchy1"/>
    <dgm:cxn modelId="{07342AF2-DB20-1F4B-8A74-D4469F42AAD2}" type="presParOf" srcId="{25C4337A-2EEA-154C-98FF-543A92744968}" destId="{5020575C-6421-CD48-8A99-4494A9D4FA29}" srcOrd="1" destOrd="0" presId="urn:microsoft.com/office/officeart/2005/8/layout/hierarchy1"/>
    <dgm:cxn modelId="{F7257F92-5ABB-4847-B912-74453CA0B12F}" type="presParOf" srcId="{C38393C0-85D1-A34A-BA2A-2F7F5672E4F4}" destId="{A2C01F8D-EE7F-6847-B0E1-54C6362C1891}" srcOrd="2" destOrd="0" presId="urn:microsoft.com/office/officeart/2005/8/layout/hierarchy1"/>
    <dgm:cxn modelId="{CE0270E9-3F7A-4243-889A-C16FB5FC0347}" type="presParOf" srcId="{C38393C0-85D1-A34A-BA2A-2F7F5672E4F4}" destId="{FDF3B445-60EA-ED4A-9E3E-C4526D715582}" srcOrd="3" destOrd="0" presId="urn:microsoft.com/office/officeart/2005/8/layout/hierarchy1"/>
    <dgm:cxn modelId="{14F3EBF6-0D12-D34E-91DC-47128E246668}" type="presParOf" srcId="{FDF3B445-60EA-ED4A-9E3E-C4526D715582}" destId="{15FF17B0-ED2F-0845-BDC6-07C0A67A9753}" srcOrd="0" destOrd="0" presId="urn:microsoft.com/office/officeart/2005/8/layout/hierarchy1"/>
    <dgm:cxn modelId="{ED63E5C0-EAF2-D246-9A5C-E5D91E5E4DC5}" type="presParOf" srcId="{15FF17B0-ED2F-0845-BDC6-07C0A67A9753}" destId="{FFEB802E-09F9-6240-BFAB-D02A7321E529}" srcOrd="0" destOrd="0" presId="urn:microsoft.com/office/officeart/2005/8/layout/hierarchy1"/>
    <dgm:cxn modelId="{52ED1BBC-E7C4-5343-B7C8-A26E6DE02DEE}" type="presParOf" srcId="{15FF17B0-ED2F-0845-BDC6-07C0A67A9753}" destId="{2EC7B7DF-FFAA-6F43-904E-69A574A63F10}" srcOrd="1" destOrd="0" presId="urn:microsoft.com/office/officeart/2005/8/layout/hierarchy1"/>
    <dgm:cxn modelId="{0CB861C7-8860-6147-8159-79C3A6C01B6A}" type="presParOf" srcId="{FDF3B445-60EA-ED4A-9E3E-C4526D715582}" destId="{B51ED960-DEFF-E94A-AD13-A8452B9AC6CF}" srcOrd="1" destOrd="0" presId="urn:microsoft.com/office/officeart/2005/8/layout/hierarchy1"/>
    <dgm:cxn modelId="{9CDA1ABD-CB23-4948-8E49-A7BE91210786}" type="presParOf" srcId="{B51ED960-DEFF-E94A-AD13-A8452B9AC6CF}" destId="{98D08CEE-E041-D34C-B384-46E589193E0F}" srcOrd="0" destOrd="0" presId="urn:microsoft.com/office/officeart/2005/8/layout/hierarchy1"/>
    <dgm:cxn modelId="{94FF957D-FE38-4C4E-B079-CF94F238FA9D}" type="presParOf" srcId="{B51ED960-DEFF-E94A-AD13-A8452B9AC6CF}" destId="{72B64ED3-CB3B-5C43-B2C6-09AC734C132B}" srcOrd="1" destOrd="0" presId="urn:microsoft.com/office/officeart/2005/8/layout/hierarchy1"/>
    <dgm:cxn modelId="{265102CB-2511-4149-9689-10B804D969DA}" type="presParOf" srcId="{72B64ED3-CB3B-5C43-B2C6-09AC734C132B}" destId="{DED497A6-5767-C348-9AB5-FE7C6F8D679E}" srcOrd="0" destOrd="0" presId="urn:microsoft.com/office/officeart/2005/8/layout/hierarchy1"/>
    <dgm:cxn modelId="{98633254-2A4E-E340-BFC7-56BC1929A6DA}" type="presParOf" srcId="{DED497A6-5767-C348-9AB5-FE7C6F8D679E}" destId="{11733D91-138A-2D41-B989-9EF269114E20}" srcOrd="0" destOrd="0" presId="urn:microsoft.com/office/officeart/2005/8/layout/hierarchy1"/>
    <dgm:cxn modelId="{E008642D-BF04-4248-A12E-0E4C119C12FD}" type="presParOf" srcId="{DED497A6-5767-C348-9AB5-FE7C6F8D679E}" destId="{19552FE5-A5A6-B346-B5FB-386CBA319E6A}" srcOrd="1" destOrd="0" presId="urn:microsoft.com/office/officeart/2005/8/layout/hierarchy1"/>
    <dgm:cxn modelId="{D3118E43-D08F-ED43-A83C-254247D45AA2}" type="presParOf" srcId="{72B64ED3-CB3B-5C43-B2C6-09AC734C132B}" destId="{AEF23CD8-C09F-D349-9995-B0130AEE7C22}" srcOrd="1" destOrd="0" presId="urn:microsoft.com/office/officeart/2005/8/layout/hierarchy1"/>
    <dgm:cxn modelId="{77EF9867-A9AF-9648-81ED-0795ED2E1E7D}" type="presParOf" srcId="{B51ED960-DEFF-E94A-AD13-A8452B9AC6CF}" destId="{1FD2F758-270B-A84F-B3D3-EFB16D5A83A9}" srcOrd="2" destOrd="0" presId="urn:microsoft.com/office/officeart/2005/8/layout/hierarchy1"/>
    <dgm:cxn modelId="{0F149D16-7720-AE47-B5E6-61AE9C788593}" type="presParOf" srcId="{B51ED960-DEFF-E94A-AD13-A8452B9AC6CF}" destId="{5042EB66-B183-6B46-9157-D378235714F6}" srcOrd="3" destOrd="0" presId="urn:microsoft.com/office/officeart/2005/8/layout/hierarchy1"/>
    <dgm:cxn modelId="{C7D93355-B263-314A-BF14-58AE8E545911}" type="presParOf" srcId="{5042EB66-B183-6B46-9157-D378235714F6}" destId="{180706B7-C81D-A948-88F6-2B74281E587C}" srcOrd="0" destOrd="0" presId="urn:microsoft.com/office/officeart/2005/8/layout/hierarchy1"/>
    <dgm:cxn modelId="{BA72C569-A8DA-4F4C-B31B-00B743227F6D}" type="presParOf" srcId="{180706B7-C81D-A948-88F6-2B74281E587C}" destId="{CF77A29A-1B91-1849-A86C-8304C3D174D6}" srcOrd="0" destOrd="0" presId="urn:microsoft.com/office/officeart/2005/8/layout/hierarchy1"/>
    <dgm:cxn modelId="{917E487A-1859-2E43-AAC1-391AEE876324}" type="presParOf" srcId="{180706B7-C81D-A948-88F6-2B74281E587C}" destId="{7EFB5EE6-59EC-4C48-81F7-65E15B7CB8D6}" srcOrd="1" destOrd="0" presId="urn:microsoft.com/office/officeart/2005/8/layout/hierarchy1"/>
    <dgm:cxn modelId="{C075B390-D19A-A749-AF1D-948A3E045A0A}" type="presParOf" srcId="{5042EB66-B183-6B46-9157-D378235714F6}" destId="{C3A6A30E-6F28-6A46-93E0-20197AA57DA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F65664-E1D3-B842-8966-8C95B88482AD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EA5D2A8D-DB8C-8E4B-9382-14BC3B9F7BC3}">
      <dgm:prSet phldrT="[Text]"/>
      <dgm:spPr>
        <a:gradFill rotWithShape="0">
          <a:gsLst>
            <a:gs pos="0">
              <a:schemeClr val="accent2"/>
            </a:gs>
            <a:gs pos="79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 smtClean="0"/>
            <a:t>Today - </a:t>
          </a:r>
          <a:r>
            <a:rPr lang="en-US" dirty="0" err="1" smtClean="0"/>
            <a:t>BACnet</a:t>
          </a:r>
          <a:endParaRPr lang="en-US" dirty="0"/>
        </a:p>
      </dgm:t>
    </dgm:pt>
    <dgm:pt modelId="{06E80DA3-BB7A-4345-9958-57CA629F5E11}" type="parTrans" cxnId="{352713E0-D630-0043-860C-E3A4D6BD80BD}">
      <dgm:prSet/>
      <dgm:spPr/>
      <dgm:t>
        <a:bodyPr/>
        <a:lstStyle/>
        <a:p>
          <a:endParaRPr lang="en-US"/>
        </a:p>
      </dgm:t>
    </dgm:pt>
    <dgm:pt modelId="{80686A58-A186-A645-865C-D9075BDE7F41}" type="sibTrans" cxnId="{352713E0-D630-0043-860C-E3A4D6BD80BD}">
      <dgm:prSet/>
      <dgm:spPr/>
      <dgm:t>
        <a:bodyPr/>
        <a:lstStyle/>
        <a:p>
          <a:endParaRPr lang="en-US"/>
        </a:p>
      </dgm:t>
    </dgm:pt>
    <dgm:pt modelId="{D24A2141-510F-4E42-BA0B-33CCFC1F0CC9}">
      <dgm:prSet phldrT="[Text]"/>
      <dgm:spPr>
        <a:gradFill rotWithShape="0">
          <a:gsLst>
            <a:gs pos="0">
              <a:srgbClr val="008000"/>
            </a:gs>
            <a:gs pos="80000">
              <a:srgbClr val="00FF00"/>
            </a:gs>
            <a:gs pos="100000">
              <a:srgbClr val="66FF66"/>
            </a:gs>
          </a:gsLst>
        </a:gradFill>
      </dgm:spPr>
      <dgm:t>
        <a:bodyPr/>
        <a:lstStyle/>
        <a:p>
          <a:r>
            <a:rPr lang="en-US" dirty="0" smtClean="0"/>
            <a:t>DRACHMA</a:t>
          </a:r>
        </a:p>
      </dgm:t>
    </dgm:pt>
    <dgm:pt modelId="{A47718EA-B2D5-164D-97D2-4607E189273D}" type="parTrans" cxnId="{BB767DC5-58BC-994D-BF68-6E2F179B8F10}">
      <dgm:prSet/>
      <dgm:spPr/>
      <dgm:t>
        <a:bodyPr/>
        <a:lstStyle/>
        <a:p>
          <a:endParaRPr lang="en-US"/>
        </a:p>
      </dgm:t>
    </dgm:pt>
    <dgm:pt modelId="{9C13BE3C-4FE7-7843-9D3A-97968A5B094F}" type="sibTrans" cxnId="{BB767DC5-58BC-994D-BF68-6E2F179B8F10}">
      <dgm:prSet/>
      <dgm:spPr/>
      <dgm:t>
        <a:bodyPr/>
        <a:lstStyle/>
        <a:p>
          <a:endParaRPr lang="en-US"/>
        </a:p>
      </dgm:t>
    </dgm:pt>
    <dgm:pt modelId="{AF7261D0-82CB-574D-B7E4-26ACDD55141D}">
      <dgm:prSet phldrT="[Text]"/>
      <dgm:spPr/>
      <dgm:t>
        <a:bodyPr/>
        <a:lstStyle/>
        <a:p>
          <a:r>
            <a:rPr lang="en-US" dirty="0" smtClean="0"/>
            <a:t>Future</a:t>
          </a:r>
          <a:endParaRPr lang="en-US" dirty="0"/>
        </a:p>
      </dgm:t>
    </dgm:pt>
    <dgm:pt modelId="{11FE59AD-CA06-1D43-AE6B-29BBAAD34A33}" type="parTrans" cxnId="{AE2DE724-36E9-BB45-90D3-FD4302FDC35A}">
      <dgm:prSet/>
      <dgm:spPr/>
      <dgm:t>
        <a:bodyPr/>
        <a:lstStyle/>
        <a:p>
          <a:endParaRPr lang="en-US"/>
        </a:p>
      </dgm:t>
    </dgm:pt>
    <dgm:pt modelId="{4671CB32-148B-A54A-9E1B-B1588D37A784}" type="sibTrans" cxnId="{AE2DE724-36E9-BB45-90D3-FD4302FDC35A}">
      <dgm:prSet/>
      <dgm:spPr/>
      <dgm:t>
        <a:bodyPr/>
        <a:lstStyle/>
        <a:p>
          <a:endParaRPr lang="en-US"/>
        </a:p>
      </dgm:t>
    </dgm:pt>
    <dgm:pt modelId="{1BFF5054-84AB-0947-BA7C-B52789322DC1}">
      <dgm:prSet phldrT="[Text]"/>
      <dgm:spPr>
        <a:gradFill rotWithShape="0">
          <a:gsLst>
            <a:gs pos="0">
              <a:schemeClr val="accent2"/>
            </a:gs>
            <a:gs pos="79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 smtClean="0"/>
            <a:t>Load Control Object (LCO): generic mechanism for </a:t>
          </a:r>
          <a:endParaRPr lang="en-US" dirty="0"/>
        </a:p>
      </dgm:t>
    </dgm:pt>
    <dgm:pt modelId="{E9A45ABA-D4E0-0E48-8CB6-134E60270C9C}" type="parTrans" cxnId="{2A9C1384-2F10-964F-992B-A378540BF662}">
      <dgm:prSet/>
      <dgm:spPr/>
      <dgm:t>
        <a:bodyPr/>
        <a:lstStyle/>
        <a:p>
          <a:endParaRPr lang="en-US"/>
        </a:p>
      </dgm:t>
    </dgm:pt>
    <dgm:pt modelId="{F3A3BF64-E7D8-D84F-936F-DD9806CC5356}" type="sibTrans" cxnId="{2A9C1384-2F10-964F-992B-A378540BF662}">
      <dgm:prSet/>
      <dgm:spPr/>
      <dgm:t>
        <a:bodyPr/>
        <a:lstStyle/>
        <a:p>
          <a:endParaRPr lang="en-US"/>
        </a:p>
      </dgm:t>
    </dgm:pt>
    <dgm:pt modelId="{474B59FB-2CD8-F145-8D22-E9C2D853E340}">
      <dgm:prSet/>
      <dgm:spPr>
        <a:gradFill rotWithShape="0">
          <a:gsLst>
            <a:gs pos="0">
              <a:schemeClr val="accent2"/>
            </a:gs>
            <a:gs pos="79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smtClean="0"/>
            <a:t>Transmission of load shed signals (scheduled, current)</a:t>
          </a:r>
          <a:endParaRPr lang="en-US" dirty="0" smtClean="0"/>
        </a:p>
      </dgm:t>
    </dgm:pt>
    <dgm:pt modelId="{04159A31-088D-1641-941E-C6FE491EE0F3}" type="parTrans" cxnId="{133D3BD5-0232-C54D-971C-CA9A767D2D23}">
      <dgm:prSet/>
      <dgm:spPr/>
      <dgm:t>
        <a:bodyPr/>
        <a:lstStyle/>
        <a:p>
          <a:endParaRPr lang="en-US"/>
        </a:p>
      </dgm:t>
    </dgm:pt>
    <dgm:pt modelId="{323A6542-3C81-754F-BF62-A5B8D65133DB}" type="sibTrans" cxnId="{133D3BD5-0232-C54D-971C-CA9A767D2D23}">
      <dgm:prSet/>
      <dgm:spPr/>
      <dgm:t>
        <a:bodyPr/>
        <a:lstStyle/>
        <a:p>
          <a:endParaRPr lang="en-US"/>
        </a:p>
      </dgm:t>
    </dgm:pt>
    <dgm:pt modelId="{A20B6B01-6D4A-C443-8990-402B2A5AEBA9}">
      <dgm:prSet/>
      <dgm:spPr>
        <a:gradFill rotWithShape="0">
          <a:gsLst>
            <a:gs pos="0">
              <a:schemeClr val="accent2"/>
            </a:gs>
            <a:gs pos="79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smtClean="0"/>
            <a:t>Notification of compliance to load shed signals</a:t>
          </a:r>
          <a:endParaRPr lang="en-US" dirty="0" smtClean="0"/>
        </a:p>
      </dgm:t>
    </dgm:pt>
    <dgm:pt modelId="{8A5204A5-B5FC-D94D-9AEA-F6D136FFDF67}" type="parTrans" cxnId="{66749054-638B-3D4F-96BE-1202C58BE304}">
      <dgm:prSet/>
      <dgm:spPr/>
      <dgm:t>
        <a:bodyPr/>
        <a:lstStyle/>
        <a:p>
          <a:endParaRPr lang="en-US"/>
        </a:p>
      </dgm:t>
    </dgm:pt>
    <dgm:pt modelId="{C2EFF9AE-A7D5-A848-9867-BE48377A5D72}" type="sibTrans" cxnId="{66749054-638B-3D4F-96BE-1202C58BE304}">
      <dgm:prSet/>
      <dgm:spPr/>
      <dgm:t>
        <a:bodyPr/>
        <a:lstStyle/>
        <a:p>
          <a:endParaRPr lang="en-US"/>
        </a:p>
      </dgm:t>
    </dgm:pt>
    <dgm:pt modelId="{56E5DB08-0DEC-4E43-9600-131E1AF34159}">
      <dgm:prSet phldrT="[Text]"/>
      <dgm:spPr>
        <a:gradFill rotWithShape="0">
          <a:gsLst>
            <a:gs pos="0">
              <a:srgbClr val="008000"/>
            </a:gs>
            <a:gs pos="80000">
              <a:srgbClr val="00FF00"/>
            </a:gs>
            <a:gs pos="100000">
              <a:srgbClr val="66FF66"/>
            </a:gs>
          </a:gsLst>
        </a:gradFill>
      </dgm:spPr>
      <dgm:t>
        <a:bodyPr/>
        <a:lstStyle/>
        <a:p>
          <a:r>
            <a:rPr lang="en-US" smtClean="0">
              <a:latin typeface="Arial" charset="0"/>
            </a:rPr>
            <a:t>hierarchical DR controllers to signal the </a:t>
          </a:r>
          <a:r>
            <a:rPr lang="en-US" b="1" smtClean="0">
              <a:latin typeface="Arial" charset="0"/>
            </a:rPr>
            <a:t>aggregate </a:t>
          </a:r>
          <a:r>
            <a:rPr lang="en-US" smtClean="0">
              <a:latin typeface="Arial" charset="0"/>
            </a:rPr>
            <a:t>demand and DR capabilities of sub-trees of heterogeneous devices</a:t>
          </a:r>
          <a:endParaRPr lang="en-US" dirty="0" smtClean="0"/>
        </a:p>
      </dgm:t>
    </dgm:pt>
    <dgm:pt modelId="{E2CE1605-396E-7148-A081-EC21DCB30716}" type="parTrans" cxnId="{CF83A3D9-ABF5-864D-9238-9D22D63C58D5}">
      <dgm:prSet/>
      <dgm:spPr/>
      <dgm:t>
        <a:bodyPr/>
        <a:lstStyle/>
        <a:p>
          <a:endParaRPr lang="en-US"/>
        </a:p>
      </dgm:t>
    </dgm:pt>
    <dgm:pt modelId="{A35073B3-C180-4C4C-83F8-1B36594640E9}" type="sibTrans" cxnId="{CF83A3D9-ABF5-864D-9238-9D22D63C58D5}">
      <dgm:prSet/>
      <dgm:spPr/>
      <dgm:t>
        <a:bodyPr/>
        <a:lstStyle/>
        <a:p>
          <a:endParaRPr lang="en-US"/>
        </a:p>
      </dgm:t>
    </dgm:pt>
    <dgm:pt modelId="{2ACD1E98-1791-9545-B2EB-C6480323A065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/>
            </a:rPr>
            <a:t>capture the price vs. consumption characteristics and constraints of a collection of heterogeneous devices</a:t>
          </a:r>
          <a:endParaRPr lang="en-US" dirty="0"/>
        </a:p>
      </dgm:t>
    </dgm:pt>
    <dgm:pt modelId="{A935AD5F-CE82-B346-A761-6D3CC85FDA77}" type="parTrans" cxnId="{0F0779FC-6264-DF4C-88ED-AC64638E1475}">
      <dgm:prSet/>
      <dgm:spPr/>
      <dgm:t>
        <a:bodyPr/>
        <a:lstStyle/>
        <a:p>
          <a:endParaRPr lang="en-US"/>
        </a:p>
      </dgm:t>
    </dgm:pt>
    <dgm:pt modelId="{0D044730-7EB2-3E49-985E-F30554B853A1}" type="sibTrans" cxnId="{0F0779FC-6264-DF4C-88ED-AC64638E1475}">
      <dgm:prSet/>
      <dgm:spPr/>
      <dgm:t>
        <a:bodyPr/>
        <a:lstStyle/>
        <a:p>
          <a:endParaRPr lang="en-US"/>
        </a:p>
      </dgm:t>
    </dgm:pt>
    <dgm:pt modelId="{0B3C44E9-D916-264B-8F81-30AA2D99476B}" type="pres">
      <dgm:prSet presAssocID="{B7F65664-E1D3-B842-8966-8C95B88482AD}" presName="CompostProcess" presStyleCnt="0">
        <dgm:presLayoutVars>
          <dgm:dir/>
          <dgm:resizeHandles val="exact"/>
        </dgm:presLayoutVars>
      </dgm:prSet>
      <dgm:spPr/>
    </dgm:pt>
    <dgm:pt modelId="{C896A895-17EF-4340-A931-043CCBFBFDCC}" type="pres">
      <dgm:prSet presAssocID="{B7F65664-E1D3-B842-8966-8C95B88482AD}" presName="arrow" presStyleLbl="bgShp" presStyleIdx="0" presStyleCnt="1"/>
      <dgm:spPr/>
    </dgm:pt>
    <dgm:pt modelId="{50D00B04-261D-FA46-9CD4-132051B9FDDD}" type="pres">
      <dgm:prSet presAssocID="{B7F65664-E1D3-B842-8966-8C95B88482AD}" presName="linearProcess" presStyleCnt="0"/>
      <dgm:spPr/>
    </dgm:pt>
    <dgm:pt modelId="{671EF841-E6B0-4C42-9B91-1C697910F319}" type="pres">
      <dgm:prSet presAssocID="{EA5D2A8D-DB8C-8E4B-9382-14BC3B9F7BC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802B4-E017-A643-B823-095FA3198487}" type="pres">
      <dgm:prSet presAssocID="{80686A58-A186-A645-865C-D9075BDE7F41}" presName="sibTrans" presStyleCnt="0"/>
      <dgm:spPr/>
    </dgm:pt>
    <dgm:pt modelId="{0F636E43-34C1-3340-B6D9-6EA0F6A6EFF7}" type="pres">
      <dgm:prSet presAssocID="{D24A2141-510F-4E42-BA0B-33CCFC1F0CC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67513-E0C7-7B44-9D7F-FC266E248E86}" type="pres">
      <dgm:prSet presAssocID="{9C13BE3C-4FE7-7843-9D3A-97968A5B094F}" presName="sibTrans" presStyleCnt="0"/>
      <dgm:spPr/>
    </dgm:pt>
    <dgm:pt modelId="{A3579D6E-405C-414D-8C09-4958F40F8C0B}" type="pres">
      <dgm:prSet presAssocID="{AF7261D0-82CB-574D-B7E4-26ACDD55141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1CA022-3C98-8C4D-8DBB-A3B54E8EDBB0}" type="presOf" srcId="{474B59FB-2CD8-F145-8D22-E9C2D853E340}" destId="{671EF841-E6B0-4C42-9B91-1C697910F319}" srcOrd="0" destOrd="2" presId="urn:microsoft.com/office/officeart/2005/8/layout/hProcess9"/>
    <dgm:cxn modelId="{0F0779FC-6264-DF4C-88ED-AC64638E1475}" srcId="{AF7261D0-82CB-574D-B7E4-26ACDD55141D}" destId="{2ACD1E98-1791-9545-B2EB-C6480323A065}" srcOrd="0" destOrd="0" parTransId="{A935AD5F-CE82-B346-A761-6D3CC85FDA77}" sibTransId="{0D044730-7EB2-3E49-985E-F30554B853A1}"/>
    <dgm:cxn modelId="{133D3BD5-0232-C54D-971C-CA9A767D2D23}" srcId="{1BFF5054-84AB-0947-BA7C-B52789322DC1}" destId="{474B59FB-2CD8-F145-8D22-E9C2D853E340}" srcOrd="0" destOrd="0" parTransId="{04159A31-088D-1641-941E-C6FE491EE0F3}" sibTransId="{323A6542-3C81-754F-BF62-A5B8D65133DB}"/>
    <dgm:cxn modelId="{C82D37B2-8CED-9245-BE7A-E92A698E0236}" type="presOf" srcId="{56E5DB08-0DEC-4E43-9600-131E1AF34159}" destId="{0F636E43-34C1-3340-B6D9-6EA0F6A6EFF7}" srcOrd="0" destOrd="1" presId="urn:microsoft.com/office/officeart/2005/8/layout/hProcess9"/>
    <dgm:cxn modelId="{C206C499-F7FF-7D46-9557-95A424565A9B}" type="presOf" srcId="{A20B6B01-6D4A-C443-8990-402B2A5AEBA9}" destId="{671EF841-E6B0-4C42-9B91-1C697910F319}" srcOrd="0" destOrd="3" presId="urn:microsoft.com/office/officeart/2005/8/layout/hProcess9"/>
    <dgm:cxn modelId="{D479A5C7-0F5D-5146-997C-3E0C75AC9C8D}" type="presOf" srcId="{1BFF5054-84AB-0947-BA7C-B52789322DC1}" destId="{671EF841-E6B0-4C42-9B91-1C697910F319}" srcOrd="0" destOrd="1" presId="urn:microsoft.com/office/officeart/2005/8/layout/hProcess9"/>
    <dgm:cxn modelId="{1364B4F1-3F3D-DF42-9239-925F3174F51C}" type="presOf" srcId="{D24A2141-510F-4E42-BA0B-33CCFC1F0CC9}" destId="{0F636E43-34C1-3340-B6D9-6EA0F6A6EFF7}" srcOrd="0" destOrd="0" presId="urn:microsoft.com/office/officeart/2005/8/layout/hProcess9"/>
    <dgm:cxn modelId="{CDBAD82B-6C42-9144-9117-92C9E744FDA3}" type="presOf" srcId="{AF7261D0-82CB-574D-B7E4-26ACDD55141D}" destId="{A3579D6E-405C-414D-8C09-4958F40F8C0B}" srcOrd="0" destOrd="0" presId="urn:microsoft.com/office/officeart/2005/8/layout/hProcess9"/>
    <dgm:cxn modelId="{835684B4-EDB8-1840-9D50-E53C966A2993}" type="presOf" srcId="{EA5D2A8D-DB8C-8E4B-9382-14BC3B9F7BC3}" destId="{671EF841-E6B0-4C42-9B91-1C697910F319}" srcOrd="0" destOrd="0" presId="urn:microsoft.com/office/officeart/2005/8/layout/hProcess9"/>
    <dgm:cxn modelId="{BB767DC5-58BC-994D-BF68-6E2F179B8F10}" srcId="{B7F65664-E1D3-B842-8966-8C95B88482AD}" destId="{D24A2141-510F-4E42-BA0B-33CCFC1F0CC9}" srcOrd="1" destOrd="0" parTransId="{A47718EA-B2D5-164D-97D2-4607E189273D}" sibTransId="{9C13BE3C-4FE7-7843-9D3A-97968A5B094F}"/>
    <dgm:cxn modelId="{66749054-638B-3D4F-96BE-1202C58BE304}" srcId="{1BFF5054-84AB-0947-BA7C-B52789322DC1}" destId="{A20B6B01-6D4A-C443-8990-402B2A5AEBA9}" srcOrd="1" destOrd="0" parTransId="{8A5204A5-B5FC-D94D-9AEA-F6D136FFDF67}" sibTransId="{C2EFF9AE-A7D5-A848-9867-BE48377A5D72}"/>
    <dgm:cxn modelId="{AE2DE724-36E9-BB45-90D3-FD4302FDC35A}" srcId="{B7F65664-E1D3-B842-8966-8C95B88482AD}" destId="{AF7261D0-82CB-574D-B7E4-26ACDD55141D}" srcOrd="2" destOrd="0" parTransId="{11FE59AD-CA06-1D43-AE6B-29BBAAD34A33}" sibTransId="{4671CB32-148B-A54A-9E1B-B1588D37A784}"/>
    <dgm:cxn modelId="{2A9C1384-2F10-964F-992B-A378540BF662}" srcId="{EA5D2A8D-DB8C-8E4B-9382-14BC3B9F7BC3}" destId="{1BFF5054-84AB-0947-BA7C-B52789322DC1}" srcOrd="0" destOrd="0" parTransId="{E9A45ABA-D4E0-0E48-8CB6-134E60270C9C}" sibTransId="{F3A3BF64-E7D8-D84F-936F-DD9806CC5356}"/>
    <dgm:cxn modelId="{0158691E-D911-E54A-B64F-5BA8774BFED5}" type="presOf" srcId="{2ACD1E98-1791-9545-B2EB-C6480323A065}" destId="{A3579D6E-405C-414D-8C09-4958F40F8C0B}" srcOrd="0" destOrd="1" presId="urn:microsoft.com/office/officeart/2005/8/layout/hProcess9"/>
    <dgm:cxn modelId="{352713E0-D630-0043-860C-E3A4D6BD80BD}" srcId="{B7F65664-E1D3-B842-8966-8C95B88482AD}" destId="{EA5D2A8D-DB8C-8E4B-9382-14BC3B9F7BC3}" srcOrd="0" destOrd="0" parTransId="{06E80DA3-BB7A-4345-9958-57CA629F5E11}" sibTransId="{80686A58-A186-A645-865C-D9075BDE7F41}"/>
    <dgm:cxn modelId="{076DBE33-4E63-EE4E-B936-9152AD4B49A8}" type="presOf" srcId="{B7F65664-E1D3-B842-8966-8C95B88482AD}" destId="{0B3C44E9-D916-264B-8F81-30AA2D99476B}" srcOrd="0" destOrd="0" presId="urn:microsoft.com/office/officeart/2005/8/layout/hProcess9"/>
    <dgm:cxn modelId="{CF83A3D9-ABF5-864D-9238-9D22D63C58D5}" srcId="{D24A2141-510F-4E42-BA0B-33CCFC1F0CC9}" destId="{56E5DB08-0DEC-4E43-9600-131E1AF34159}" srcOrd="0" destOrd="0" parTransId="{E2CE1605-396E-7148-A081-EC21DCB30716}" sibTransId="{A35073B3-C180-4C4C-83F8-1B36594640E9}"/>
    <dgm:cxn modelId="{806D9622-27B3-944A-AE7D-7EA7F3271CD2}" type="presParOf" srcId="{0B3C44E9-D916-264B-8F81-30AA2D99476B}" destId="{C896A895-17EF-4340-A931-043CCBFBFDCC}" srcOrd="0" destOrd="0" presId="urn:microsoft.com/office/officeart/2005/8/layout/hProcess9"/>
    <dgm:cxn modelId="{225B68CC-24F0-0E47-8CE2-831A148D8632}" type="presParOf" srcId="{0B3C44E9-D916-264B-8F81-30AA2D99476B}" destId="{50D00B04-261D-FA46-9CD4-132051B9FDDD}" srcOrd="1" destOrd="0" presId="urn:microsoft.com/office/officeart/2005/8/layout/hProcess9"/>
    <dgm:cxn modelId="{759FB976-F541-BE49-88F0-AE7888498211}" type="presParOf" srcId="{50D00B04-261D-FA46-9CD4-132051B9FDDD}" destId="{671EF841-E6B0-4C42-9B91-1C697910F319}" srcOrd="0" destOrd="0" presId="urn:microsoft.com/office/officeart/2005/8/layout/hProcess9"/>
    <dgm:cxn modelId="{851C17D6-7409-C44C-968C-A761561AB201}" type="presParOf" srcId="{50D00B04-261D-FA46-9CD4-132051B9FDDD}" destId="{306802B4-E017-A643-B823-095FA3198487}" srcOrd="1" destOrd="0" presId="urn:microsoft.com/office/officeart/2005/8/layout/hProcess9"/>
    <dgm:cxn modelId="{1933B626-D61C-5E41-9988-286B0309C3A5}" type="presParOf" srcId="{50D00B04-261D-FA46-9CD4-132051B9FDDD}" destId="{0F636E43-34C1-3340-B6D9-6EA0F6A6EFF7}" srcOrd="2" destOrd="0" presId="urn:microsoft.com/office/officeart/2005/8/layout/hProcess9"/>
    <dgm:cxn modelId="{2960F546-9C3C-9547-891F-87AF44249C97}" type="presParOf" srcId="{50D00B04-261D-FA46-9CD4-132051B9FDDD}" destId="{1BC67513-E0C7-7B44-9D7F-FC266E248E86}" srcOrd="3" destOrd="0" presId="urn:microsoft.com/office/officeart/2005/8/layout/hProcess9"/>
    <dgm:cxn modelId="{81F5C70B-89CF-234F-BCD9-2ABA1460AB12}" type="presParOf" srcId="{50D00B04-261D-FA46-9CD4-132051B9FDDD}" destId="{A3579D6E-405C-414D-8C09-4958F40F8C0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2AAA4F-DCE4-6245-A212-23A411C66BCA}">
      <dsp:nvSpPr>
        <dsp:cNvPr id="0" name=""/>
        <dsp:cNvSpPr/>
      </dsp:nvSpPr>
      <dsp:spPr>
        <a:xfrm>
          <a:off x="7199" y="1538839"/>
          <a:ext cx="2151868" cy="1291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/>
            </a:gs>
            <a:gs pos="80000">
              <a:schemeClr val="accent2"/>
            </a:gs>
            <a:gs pos="100000">
              <a:schemeClr val="accent2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Centralized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administrator-driven adaptation</a:t>
          </a:r>
          <a:endParaRPr lang="en-US" sz="1500" kern="1200" dirty="0"/>
        </a:p>
      </dsp:txBody>
      <dsp:txXfrm>
        <a:off x="7199" y="1538839"/>
        <a:ext cx="2151868" cy="1291121"/>
      </dsp:txXfrm>
    </dsp:sp>
    <dsp:sp modelId="{56E3CB78-BA31-4142-A230-EE5C7D562B1C}">
      <dsp:nvSpPr>
        <dsp:cNvPr id="0" name=""/>
        <dsp:cNvSpPr/>
      </dsp:nvSpPr>
      <dsp:spPr>
        <a:xfrm>
          <a:off x="2374255" y="1917568"/>
          <a:ext cx="456196" cy="5336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374255" y="1917568"/>
        <a:ext cx="456196" cy="533663"/>
      </dsp:txXfrm>
    </dsp:sp>
    <dsp:sp modelId="{907157A9-E8AA-AD4B-A115-62669862B319}">
      <dsp:nvSpPr>
        <dsp:cNvPr id="0" name=""/>
        <dsp:cNvSpPr/>
      </dsp:nvSpPr>
      <dsp:spPr>
        <a:xfrm>
          <a:off x="3019815" y="1538839"/>
          <a:ext cx="2151868" cy="12911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8000"/>
            </a:gs>
            <a:gs pos="80000">
              <a:srgbClr val="008000"/>
            </a:gs>
            <a:gs pos="100000">
              <a:srgbClr val="CCFFCC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DRACHMA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hierarchical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owner/user policy-driven adaptation</a:t>
          </a:r>
          <a:endParaRPr lang="en-US" sz="1500" kern="1200" dirty="0"/>
        </a:p>
      </dsp:txBody>
      <dsp:txXfrm>
        <a:off x="3019815" y="1538839"/>
        <a:ext cx="2151868" cy="1291121"/>
      </dsp:txXfrm>
    </dsp:sp>
    <dsp:sp modelId="{4590BA17-DF08-9645-8F66-451161157BA4}">
      <dsp:nvSpPr>
        <dsp:cNvPr id="0" name=""/>
        <dsp:cNvSpPr/>
      </dsp:nvSpPr>
      <dsp:spPr>
        <a:xfrm>
          <a:off x="5386871" y="1917568"/>
          <a:ext cx="456196" cy="5336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386871" y="1917568"/>
        <a:ext cx="456196" cy="533663"/>
      </dsp:txXfrm>
    </dsp:sp>
    <dsp:sp modelId="{F2E3729A-36C8-F14A-B744-B46E6BCC65B9}">
      <dsp:nvSpPr>
        <dsp:cNvPr id="0" name=""/>
        <dsp:cNvSpPr/>
      </dsp:nvSpPr>
      <dsp:spPr>
        <a:xfrm>
          <a:off x="6032431" y="1538839"/>
          <a:ext cx="2151868" cy="1291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Decentralized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device-centric adaptation</a:t>
          </a:r>
          <a:endParaRPr lang="en-US" sz="1500" kern="1200" dirty="0"/>
        </a:p>
      </dsp:txBody>
      <dsp:txXfrm>
        <a:off x="6032431" y="1538839"/>
        <a:ext cx="2151868" cy="12911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D2F758-270B-A84F-B3D3-EFB16D5A83A9}">
      <dsp:nvSpPr>
        <dsp:cNvPr id="0" name=""/>
        <dsp:cNvSpPr/>
      </dsp:nvSpPr>
      <dsp:spPr>
        <a:xfrm>
          <a:off x="5944248" y="2062427"/>
          <a:ext cx="806839" cy="383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672"/>
              </a:lnTo>
              <a:lnTo>
                <a:pt x="806839" y="261672"/>
              </a:lnTo>
              <a:lnTo>
                <a:pt x="806839" y="38398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08CEE-E041-D34C-B384-46E589193E0F}">
      <dsp:nvSpPr>
        <dsp:cNvPr id="0" name=""/>
        <dsp:cNvSpPr/>
      </dsp:nvSpPr>
      <dsp:spPr>
        <a:xfrm>
          <a:off x="5137409" y="2062427"/>
          <a:ext cx="806839" cy="383982"/>
        </a:xfrm>
        <a:custGeom>
          <a:avLst/>
          <a:gdLst/>
          <a:ahLst/>
          <a:cxnLst/>
          <a:rect l="0" t="0" r="0" b="0"/>
          <a:pathLst>
            <a:path>
              <a:moveTo>
                <a:pt x="806839" y="0"/>
              </a:moveTo>
              <a:lnTo>
                <a:pt x="806839" y="261672"/>
              </a:lnTo>
              <a:lnTo>
                <a:pt x="0" y="261672"/>
              </a:lnTo>
              <a:lnTo>
                <a:pt x="0" y="38398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01F8D-EE7F-6847-B0E1-54C6362C1891}">
      <dsp:nvSpPr>
        <dsp:cNvPr id="0" name=""/>
        <dsp:cNvSpPr/>
      </dsp:nvSpPr>
      <dsp:spPr>
        <a:xfrm>
          <a:off x="4330570" y="840066"/>
          <a:ext cx="1613678" cy="383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672"/>
              </a:lnTo>
              <a:lnTo>
                <a:pt x="1613678" y="261672"/>
              </a:lnTo>
              <a:lnTo>
                <a:pt x="1613678" y="38398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B5A88-AD38-1A4F-ABAB-91386C3739F4}">
      <dsp:nvSpPr>
        <dsp:cNvPr id="0" name=""/>
        <dsp:cNvSpPr/>
      </dsp:nvSpPr>
      <dsp:spPr>
        <a:xfrm>
          <a:off x="2716892" y="2062427"/>
          <a:ext cx="806839" cy="383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672"/>
              </a:lnTo>
              <a:lnTo>
                <a:pt x="806839" y="261672"/>
              </a:lnTo>
              <a:lnTo>
                <a:pt x="806839" y="38398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F28E7-BA9C-DD40-BA97-691CDB228FE3}">
      <dsp:nvSpPr>
        <dsp:cNvPr id="0" name=""/>
        <dsp:cNvSpPr/>
      </dsp:nvSpPr>
      <dsp:spPr>
        <a:xfrm>
          <a:off x="1910053" y="3284788"/>
          <a:ext cx="806839" cy="383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672"/>
              </a:lnTo>
              <a:lnTo>
                <a:pt x="806839" y="261672"/>
              </a:lnTo>
              <a:lnTo>
                <a:pt x="806839" y="38398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6A8AB-AB20-3D4D-BA7A-A19799B87C59}">
      <dsp:nvSpPr>
        <dsp:cNvPr id="0" name=""/>
        <dsp:cNvSpPr/>
      </dsp:nvSpPr>
      <dsp:spPr>
        <a:xfrm>
          <a:off x="1103214" y="3284788"/>
          <a:ext cx="806839" cy="383982"/>
        </a:xfrm>
        <a:custGeom>
          <a:avLst/>
          <a:gdLst/>
          <a:ahLst/>
          <a:cxnLst/>
          <a:rect l="0" t="0" r="0" b="0"/>
          <a:pathLst>
            <a:path>
              <a:moveTo>
                <a:pt x="806839" y="0"/>
              </a:moveTo>
              <a:lnTo>
                <a:pt x="806839" y="261672"/>
              </a:lnTo>
              <a:lnTo>
                <a:pt x="0" y="261672"/>
              </a:lnTo>
              <a:lnTo>
                <a:pt x="0" y="38398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21929-B56F-514D-B914-D254CB402A19}">
      <dsp:nvSpPr>
        <dsp:cNvPr id="0" name=""/>
        <dsp:cNvSpPr/>
      </dsp:nvSpPr>
      <dsp:spPr>
        <a:xfrm>
          <a:off x="1910053" y="2062427"/>
          <a:ext cx="806839" cy="383982"/>
        </a:xfrm>
        <a:custGeom>
          <a:avLst/>
          <a:gdLst/>
          <a:ahLst/>
          <a:cxnLst/>
          <a:rect l="0" t="0" r="0" b="0"/>
          <a:pathLst>
            <a:path>
              <a:moveTo>
                <a:pt x="806839" y="0"/>
              </a:moveTo>
              <a:lnTo>
                <a:pt x="806839" y="261672"/>
              </a:lnTo>
              <a:lnTo>
                <a:pt x="0" y="261672"/>
              </a:lnTo>
              <a:lnTo>
                <a:pt x="0" y="38398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F27B7B-0883-BA48-B5FD-1FD275A867BC}">
      <dsp:nvSpPr>
        <dsp:cNvPr id="0" name=""/>
        <dsp:cNvSpPr/>
      </dsp:nvSpPr>
      <dsp:spPr>
        <a:xfrm>
          <a:off x="2716892" y="840066"/>
          <a:ext cx="1613678" cy="383982"/>
        </a:xfrm>
        <a:custGeom>
          <a:avLst/>
          <a:gdLst/>
          <a:ahLst/>
          <a:cxnLst/>
          <a:rect l="0" t="0" r="0" b="0"/>
          <a:pathLst>
            <a:path>
              <a:moveTo>
                <a:pt x="1613678" y="0"/>
              </a:moveTo>
              <a:lnTo>
                <a:pt x="1613678" y="261672"/>
              </a:lnTo>
              <a:lnTo>
                <a:pt x="0" y="261672"/>
              </a:lnTo>
              <a:lnTo>
                <a:pt x="0" y="38398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B15FA7-64EC-2F4B-956E-7EC3D198CA33}">
      <dsp:nvSpPr>
        <dsp:cNvPr id="0" name=""/>
        <dsp:cNvSpPr/>
      </dsp:nvSpPr>
      <dsp:spPr>
        <a:xfrm>
          <a:off x="3670429" y="1686"/>
          <a:ext cx="1320282" cy="838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30F915-B989-4A43-A8F8-31597A50C99E}">
      <dsp:nvSpPr>
        <dsp:cNvPr id="0" name=""/>
        <dsp:cNvSpPr/>
      </dsp:nvSpPr>
      <dsp:spPr>
        <a:xfrm>
          <a:off x="3817127" y="141050"/>
          <a:ext cx="1320282" cy="838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Corporate HQ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(“be green”, “save 10% of energy budget”)</a:t>
          </a:r>
          <a:endParaRPr lang="en-US" sz="1000" kern="1200" dirty="0"/>
        </a:p>
      </dsp:txBody>
      <dsp:txXfrm>
        <a:off x="3817127" y="141050"/>
        <a:ext cx="1320282" cy="838379"/>
      </dsp:txXfrm>
    </dsp:sp>
    <dsp:sp modelId="{8116F7C7-4157-5C4D-9EB8-1B00D38A481E}">
      <dsp:nvSpPr>
        <dsp:cNvPr id="0" name=""/>
        <dsp:cNvSpPr/>
      </dsp:nvSpPr>
      <dsp:spPr>
        <a:xfrm>
          <a:off x="2056751" y="1224048"/>
          <a:ext cx="1320282" cy="838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9E4941-1F57-0E42-9CA9-F17363A0734F}">
      <dsp:nvSpPr>
        <dsp:cNvPr id="0" name=""/>
        <dsp:cNvSpPr/>
      </dsp:nvSpPr>
      <dsp:spPr>
        <a:xfrm>
          <a:off x="2203449" y="1363411"/>
          <a:ext cx="1320282" cy="838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Branch office 1</a:t>
          </a:r>
          <a:endParaRPr lang="en-US" sz="1500" kern="1200" dirty="0"/>
        </a:p>
      </dsp:txBody>
      <dsp:txXfrm>
        <a:off x="2203449" y="1363411"/>
        <a:ext cx="1320282" cy="838379"/>
      </dsp:txXfrm>
    </dsp:sp>
    <dsp:sp modelId="{09B3D14B-F1A7-4241-99D8-49E735B60B81}">
      <dsp:nvSpPr>
        <dsp:cNvPr id="0" name=""/>
        <dsp:cNvSpPr/>
      </dsp:nvSpPr>
      <dsp:spPr>
        <a:xfrm>
          <a:off x="1249912" y="2446409"/>
          <a:ext cx="1320282" cy="838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EB6FBC-A7BF-0B4E-805D-CDE42AEF73E0}">
      <dsp:nvSpPr>
        <dsp:cNvPr id="0" name=""/>
        <dsp:cNvSpPr/>
      </dsp:nvSpPr>
      <dsp:spPr>
        <a:xfrm>
          <a:off x="1396610" y="2585772"/>
          <a:ext cx="1320282" cy="838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R&amp;D department</a:t>
          </a:r>
          <a:endParaRPr lang="en-US" sz="1500" kern="1200" dirty="0"/>
        </a:p>
      </dsp:txBody>
      <dsp:txXfrm>
        <a:off x="1396610" y="2585772"/>
        <a:ext cx="1320282" cy="838379"/>
      </dsp:txXfrm>
    </dsp:sp>
    <dsp:sp modelId="{802AD4F1-FC37-AF43-A1D8-508135338D80}">
      <dsp:nvSpPr>
        <dsp:cNvPr id="0" name=""/>
        <dsp:cNvSpPr/>
      </dsp:nvSpPr>
      <dsp:spPr>
        <a:xfrm>
          <a:off x="443072" y="3668770"/>
          <a:ext cx="1320282" cy="838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852F7E-8BE6-4B4D-A235-6E2EC30DDEDD}">
      <dsp:nvSpPr>
        <dsp:cNvPr id="0" name=""/>
        <dsp:cNvSpPr/>
      </dsp:nvSpPr>
      <dsp:spPr>
        <a:xfrm>
          <a:off x="589770" y="3808133"/>
          <a:ext cx="1320282" cy="838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lab</a:t>
          </a:r>
          <a:endParaRPr lang="en-US" sz="1500" kern="1200" dirty="0"/>
        </a:p>
      </dsp:txBody>
      <dsp:txXfrm>
        <a:off x="589770" y="3808133"/>
        <a:ext cx="1320282" cy="838379"/>
      </dsp:txXfrm>
    </dsp:sp>
    <dsp:sp modelId="{BA46C09F-4032-8548-838D-D56A961F0735}">
      <dsp:nvSpPr>
        <dsp:cNvPr id="0" name=""/>
        <dsp:cNvSpPr/>
      </dsp:nvSpPr>
      <dsp:spPr>
        <a:xfrm>
          <a:off x="2056751" y="3668770"/>
          <a:ext cx="1320282" cy="838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402C86-D3F2-0142-B579-5B750A7FC649}">
      <dsp:nvSpPr>
        <dsp:cNvPr id="0" name=""/>
        <dsp:cNvSpPr/>
      </dsp:nvSpPr>
      <dsp:spPr>
        <a:xfrm>
          <a:off x="2203449" y="3808133"/>
          <a:ext cx="1320282" cy="838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office Dr. Doe</a:t>
          </a:r>
          <a:endParaRPr lang="en-US" sz="1500" kern="1200" dirty="0"/>
        </a:p>
      </dsp:txBody>
      <dsp:txXfrm>
        <a:off x="2203449" y="3808133"/>
        <a:ext cx="1320282" cy="838379"/>
      </dsp:txXfrm>
    </dsp:sp>
    <dsp:sp modelId="{4309D07D-FA64-CC44-B599-6E42B66E34B6}">
      <dsp:nvSpPr>
        <dsp:cNvPr id="0" name=""/>
        <dsp:cNvSpPr/>
      </dsp:nvSpPr>
      <dsp:spPr>
        <a:xfrm>
          <a:off x="2863590" y="2446409"/>
          <a:ext cx="1320282" cy="838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E1229E-62B4-6F46-81E7-C7A0DE3F1F86}">
      <dsp:nvSpPr>
        <dsp:cNvPr id="0" name=""/>
        <dsp:cNvSpPr/>
      </dsp:nvSpPr>
      <dsp:spPr>
        <a:xfrm>
          <a:off x="3010288" y="2585772"/>
          <a:ext cx="1320282" cy="838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Gym</a:t>
          </a:r>
          <a:endParaRPr lang="en-US" sz="1500" kern="1200" dirty="0"/>
        </a:p>
      </dsp:txBody>
      <dsp:txXfrm>
        <a:off x="3010288" y="2585772"/>
        <a:ext cx="1320282" cy="838379"/>
      </dsp:txXfrm>
    </dsp:sp>
    <dsp:sp modelId="{FFEB802E-09F9-6240-BFAB-D02A7321E529}">
      <dsp:nvSpPr>
        <dsp:cNvPr id="0" name=""/>
        <dsp:cNvSpPr/>
      </dsp:nvSpPr>
      <dsp:spPr>
        <a:xfrm>
          <a:off x="5284107" y="1224048"/>
          <a:ext cx="1320282" cy="838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C7B7DF-FFAA-6F43-904E-69A574A63F10}">
      <dsp:nvSpPr>
        <dsp:cNvPr id="0" name=""/>
        <dsp:cNvSpPr/>
      </dsp:nvSpPr>
      <dsp:spPr>
        <a:xfrm>
          <a:off x="5430805" y="1363411"/>
          <a:ext cx="1320282" cy="838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Branch office 2</a:t>
          </a:r>
          <a:endParaRPr lang="en-US" sz="1500" kern="1200" dirty="0"/>
        </a:p>
      </dsp:txBody>
      <dsp:txXfrm>
        <a:off x="5430805" y="1363411"/>
        <a:ext cx="1320282" cy="838379"/>
      </dsp:txXfrm>
    </dsp:sp>
    <dsp:sp modelId="{11733D91-138A-2D41-B989-9EF269114E20}">
      <dsp:nvSpPr>
        <dsp:cNvPr id="0" name=""/>
        <dsp:cNvSpPr/>
      </dsp:nvSpPr>
      <dsp:spPr>
        <a:xfrm>
          <a:off x="4477268" y="2446409"/>
          <a:ext cx="1320282" cy="838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552FE5-A5A6-B346-B5FB-386CBA319E6A}">
      <dsp:nvSpPr>
        <dsp:cNvPr id="0" name=""/>
        <dsp:cNvSpPr/>
      </dsp:nvSpPr>
      <dsp:spPr>
        <a:xfrm>
          <a:off x="4623966" y="2585772"/>
          <a:ext cx="1320282" cy="838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Accounting</a:t>
          </a:r>
          <a:endParaRPr lang="en-US" sz="1500" kern="1200" dirty="0"/>
        </a:p>
      </dsp:txBody>
      <dsp:txXfrm>
        <a:off x="4623966" y="2585772"/>
        <a:ext cx="1320282" cy="838379"/>
      </dsp:txXfrm>
    </dsp:sp>
    <dsp:sp modelId="{CF77A29A-1B91-1849-A86C-8304C3D174D6}">
      <dsp:nvSpPr>
        <dsp:cNvPr id="0" name=""/>
        <dsp:cNvSpPr/>
      </dsp:nvSpPr>
      <dsp:spPr>
        <a:xfrm>
          <a:off x="6090946" y="2446409"/>
          <a:ext cx="1320282" cy="838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FB5EE6-59EC-4C48-81F7-65E15B7CB8D6}">
      <dsp:nvSpPr>
        <dsp:cNvPr id="0" name=""/>
        <dsp:cNvSpPr/>
      </dsp:nvSpPr>
      <dsp:spPr>
        <a:xfrm>
          <a:off x="6237644" y="2585772"/>
          <a:ext cx="1320282" cy="838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Refrigeration</a:t>
          </a:r>
          <a:endParaRPr lang="en-US" sz="1500" kern="1200" dirty="0"/>
        </a:p>
      </dsp:txBody>
      <dsp:txXfrm>
        <a:off x="6237644" y="2585772"/>
        <a:ext cx="1320282" cy="83837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96A895-17EF-4340-A931-043CCBFBFDCC}">
      <dsp:nvSpPr>
        <dsp:cNvPr id="0" name=""/>
        <dsp:cNvSpPr/>
      </dsp:nvSpPr>
      <dsp:spPr>
        <a:xfrm>
          <a:off x="676274" y="0"/>
          <a:ext cx="7664450" cy="533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1EF841-E6B0-4C42-9B91-1C697910F319}">
      <dsp:nvSpPr>
        <dsp:cNvPr id="0" name=""/>
        <dsp:cNvSpPr/>
      </dsp:nvSpPr>
      <dsp:spPr>
        <a:xfrm>
          <a:off x="305556" y="1600199"/>
          <a:ext cx="2705100" cy="2133600"/>
        </a:xfrm>
        <a:prstGeom prst="roundRect">
          <a:avLst/>
        </a:prstGeom>
        <a:gradFill rotWithShape="0">
          <a:gsLst>
            <a:gs pos="0">
              <a:schemeClr val="accent2"/>
            </a:gs>
            <a:gs pos="79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Today - </a:t>
          </a:r>
          <a:r>
            <a:rPr lang="en-US" sz="1800" kern="1200" dirty="0" err="1" smtClean="0"/>
            <a:t>BACnet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Load Control Object (LCO): generic mechanism for 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Transmission of load shed signals (scheduled, current)</a:t>
          </a:r>
          <a:endParaRPr lang="en-US" sz="1400" kern="1200" dirty="0" smtClean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Notification of compliance to load shed signals</a:t>
          </a:r>
          <a:endParaRPr lang="en-US" sz="1400" kern="1200" dirty="0" smtClean="0"/>
        </a:p>
      </dsp:txBody>
      <dsp:txXfrm>
        <a:off x="305556" y="1600199"/>
        <a:ext cx="2705100" cy="2133600"/>
      </dsp:txXfrm>
    </dsp:sp>
    <dsp:sp modelId="{0F636E43-34C1-3340-B6D9-6EA0F6A6EFF7}">
      <dsp:nvSpPr>
        <dsp:cNvPr id="0" name=""/>
        <dsp:cNvSpPr/>
      </dsp:nvSpPr>
      <dsp:spPr>
        <a:xfrm>
          <a:off x="3155950" y="1600199"/>
          <a:ext cx="2705100" cy="2133600"/>
        </a:xfrm>
        <a:prstGeom prst="roundRect">
          <a:avLst/>
        </a:prstGeom>
        <a:gradFill rotWithShape="0">
          <a:gsLst>
            <a:gs pos="0">
              <a:srgbClr val="008000"/>
            </a:gs>
            <a:gs pos="80000">
              <a:srgbClr val="00FF00"/>
            </a:gs>
            <a:gs pos="100000">
              <a:srgbClr val="66FF66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DRACHMA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latin typeface="Arial" charset="0"/>
            </a:rPr>
            <a:t>hierarchical DR controllers to signal the </a:t>
          </a:r>
          <a:r>
            <a:rPr lang="en-US" sz="1400" b="1" kern="1200" smtClean="0">
              <a:latin typeface="Arial" charset="0"/>
            </a:rPr>
            <a:t>aggregate </a:t>
          </a:r>
          <a:r>
            <a:rPr lang="en-US" sz="1400" kern="1200" smtClean="0">
              <a:latin typeface="Arial" charset="0"/>
            </a:rPr>
            <a:t>demand and DR capabilities of sub-trees of heterogeneous devices</a:t>
          </a:r>
          <a:endParaRPr lang="en-US" sz="1400" kern="1200" dirty="0" smtClean="0"/>
        </a:p>
      </dsp:txBody>
      <dsp:txXfrm>
        <a:off x="3155950" y="1600199"/>
        <a:ext cx="2705100" cy="2133600"/>
      </dsp:txXfrm>
    </dsp:sp>
    <dsp:sp modelId="{A3579D6E-405C-414D-8C09-4958F40F8C0B}">
      <dsp:nvSpPr>
        <dsp:cNvPr id="0" name=""/>
        <dsp:cNvSpPr/>
      </dsp:nvSpPr>
      <dsp:spPr>
        <a:xfrm>
          <a:off x="6006343" y="1600199"/>
          <a:ext cx="2705100" cy="2133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Future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  <a:latin typeface="Arial"/>
            </a:rPr>
            <a:t>capture the price vs. consumption characteristics and constraints of a collection of heterogeneous devices</a:t>
          </a:r>
          <a:endParaRPr lang="en-US" sz="1400" kern="1200" dirty="0"/>
        </a:p>
      </dsp:txBody>
      <dsp:txXfrm>
        <a:off x="6006343" y="1600199"/>
        <a:ext cx="2705100" cy="2133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03914D5-3A7A-4AE4-B9A9-82C0329C8CAE}" type="datetimeFigureOut">
              <a:rPr lang="en-US"/>
              <a:pPr>
                <a:defRPr/>
              </a:pPr>
              <a:t>4/14/10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56B9C30-14D9-4E4E-B561-1EF4FB4BB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B56EDA-88A0-42C6-B8ED-736C98BA54B1}" type="datetimeFigureOut">
              <a:rPr lang="en-US"/>
              <a:pPr/>
              <a:t>4/14/10</a:t>
            </a:fld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0313" y="696913"/>
            <a:ext cx="4537075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0DBF077-0AD0-415A-ADD9-55C4DFDBE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3DC978BF-FC26-4DF7-BF0E-F4357F7D96FC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8" tIns="46479" rIns="92958" bIns="46479" anchor="b"/>
          <a:lstStyle/>
          <a:p>
            <a:pPr algn="r"/>
            <a:fld id="{1DF101FF-6AE0-49D6-BA6C-B6775786255A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5yr_Aniversar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6275" y="6040438"/>
            <a:ext cx="1309688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103438"/>
            <a:ext cx="8123238" cy="8255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/>
              <a:t>Title of Presentation Goes Here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0900" y="2955925"/>
            <a:ext cx="6389688" cy="815975"/>
          </a:xfrm>
        </p:spPr>
        <p:txBody>
          <a:bodyPr/>
          <a:lstStyle>
            <a:lvl1pPr marL="0" indent="0">
              <a:buFont typeface="Wingdings" pitchFamily="2" charset="2"/>
              <a:buNone/>
              <a:tabLst>
                <a:tab pos="1169988" algn="l"/>
              </a:tabLst>
              <a:defRPr sz="2300">
                <a:solidFill>
                  <a:srgbClr val="58595B"/>
                </a:solidFill>
              </a:defRPr>
            </a:lvl1pPr>
          </a:lstStyle>
          <a:p>
            <a:r>
              <a:rPr lang="en-US"/>
              <a:t>Presentation subtitle goes here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F2138C-7387-4CED-8927-73149E23E3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758950"/>
            <a:ext cx="4111625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4888" y="1758950"/>
            <a:ext cx="4111625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D3C25A-4C2A-42BB-86B1-945F0D3698C1}" type="datetime1">
              <a:rPr lang="en-US"/>
              <a:pPr/>
              <a:t>4/14/10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600EA1-4A4C-4380-8F57-3DF9159DA3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  <a:p>
            <a:endParaRPr lang="en-US"/>
          </a:p>
          <a:p>
            <a:r>
              <a:rPr lang="en-US" altLang="en-US"/>
              <a:t>TELCORDIA PROPRIETARY – TELCORDIA &amp; CUSTOMER USE ONLY    See proprietary restrictions on title page.  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4470E7-D2CE-455F-A9DD-711C4FF7B4B1}" type="datetime1">
              <a:rPr lang="en-US"/>
              <a:pPr/>
              <a:t>4/14/10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71DC7A-F0AE-4106-878B-D8439A56A5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endParaRPr lang="en-US"/>
          </a:p>
          <a:p>
            <a:endParaRPr lang="en-US"/>
          </a:p>
          <a:p>
            <a:r>
              <a:rPr lang="en-US" altLang="en-US"/>
              <a:t>TELCORDIA PROPRIETARY – TELCORDIA &amp; CUSTOMER USE ONLY    See proprietary restrictions on title page.  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1432-BEAE-C14D-B229-B7FCAC12CE17}" type="datetimeFigureOut">
              <a:rPr lang="en-US" smtClean="0"/>
              <a:pPr/>
              <a:t>4/14/10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36FA-C15B-9549-A071-F9D79EA80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103438"/>
            <a:ext cx="8123238" cy="8255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0900" y="2955925"/>
            <a:ext cx="6389688" cy="815975"/>
          </a:xfrm>
        </p:spPr>
        <p:txBody>
          <a:bodyPr/>
          <a:lstStyle>
            <a:lvl1pPr marL="0" indent="0">
              <a:buFont typeface="Wingdings" pitchFamily="2" charset="2"/>
              <a:buNone/>
              <a:tabLst>
                <a:tab pos="1169988" algn="l"/>
              </a:tabLst>
              <a:defRPr sz="2300">
                <a:solidFill>
                  <a:srgbClr val="58595B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435475" y="6983413"/>
            <a:ext cx="1718582" cy="5238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e-Energy 2010 </a:t>
            </a:r>
            <a:fld id="{94AFE244-09EB-4142-AB01-D46858E03F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2.xml"/><Relationship Id="rId3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 bwMode="auto"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9925" y="622300"/>
            <a:ext cx="78644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250" tIns="49624" rIns="99250" bIns="496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863" y="1758950"/>
            <a:ext cx="8375650" cy="519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250" tIns="49624" rIns="99250" bIns="496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38863" y="7004050"/>
            <a:ext cx="1168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250" tIns="49624" rIns="99250" bIns="49624" numCol="1" anchor="ctr" anchorCtr="0" compatLnSpc="1">
            <a:prstTxWarp prst="textNoShape">
              <a:avLst/>
            </a:prstTxWarp>
          </a:bodyPr>
          <a:lstStyle>
            <a:lvl1pPr defTabSz="912813">
              <a:defRPr sz="1000">
                <a:solidFill>
                  <a:srgbClr val="97999C"/>
                </a:solidFill>
              </a:defRPr>
            </a:lvl1pPr>
          </a:lstStyle>
          <a:p>
            <a:fld id="{0124786B-78E0-4B49-A08C-995D01B6FC26}" type="datetime1">
              <a:rPr lang="en-US"/>
              <a:pPr/>
              <a:t>4/14/10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8763" y="6997700"/>
            <a:ext cx="327818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250" tIns="49624" rIns="99250" bIns="49624" numCol="1" anchor="ctr" anchorCtr="0" compatLnSpc="1">
            <a:prstTxWarp prst="textNoShape">
              <a:avLst/>
            </a:prstTxWarp>
          </a:bodyPr>
          <a:lstStyle>
            <a:lvl1pPr defTabSz="912813" eaLnBrk="0" hangingPunct="0">
              <a:defRPr sz="700">
                <a:solidFill>
                  <a:srgbClr val="97999C"/>
                </a:solidFill>
              </a:defRPr>
            </a:lvl1pPr>
          </a:lstStyle>
          <a:p>
            <a:r>
              <a:rPr lang="en-US"/>
              <a:t>  TELCORDIA PROPRIETARY – TELCORDIA &amp; CUSTOMER USE ONLY    See proprietary restrictions on title page.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35475" y="6983413"/>
            <a:ext cx="942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250" tIns="49624" rIns="99250" bIns="49624" numCol="1" anchor="ctr" anchorCtr="1" compatLnSpc="1">
            <a:prstTxWarp prst="textNoShape">
              <a:avLst/>
            </a:prstTxWarp>
          </a:bodyPr>
          <a:lstStyle>
            <a:lvl1pPr algn="ctr" defTabSz="912813">
              <a:defRPr sz="1000" b="1">
                <a:solidFill>
                  <a:srgbClr val="739600"/>
                </a:solidFill>
              </a:defRPr>
            </a:lvl1pPr>
          </a:lstStyle>
          <a:p>
            <a:fld id="{784CD3F4-05F4-4641-88CF-64B40B1AA80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37" descr="cscu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2983" y="7045407"/>
            <a:ext cx="531283" cy="43066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</p:sldLayoutIdLst>
  <p:transition spd="med">
    <p:wipe dir="r"/>
  </p:transition>
  <p:hf hdr="0" ftr="0" dt="0"/>
  <p:txStyles>
    <p:titleStyle>
      <a:lvl1pPr algn="l" defTabSz="993775" rtl="0" eaLnBrk="0" fontAlgn="base" hangingPunct="0">
        <a:spcBef>
          <a:spcPct val="0"/>
        </a:spcBef>
        <a:spcAft>
          <a:spcPct val="0"/>
        </a:spcAft>
        <a:defRPr sz="3900">
          <a:solidFill>
            <a:srgbClr val="005293"/>
          </a:solidFill>
          <a:latin typeface="+mj-lt"/>
          <a:ea typeface="+mj-ea"/>
          <a:cs typeface="+mj-cs"/>
        </a:defRPr>
      </a:lvl1pPr>
      <a:lvl2pPr algn="l" defTabSz="993775" rtl="0" eaLnBrk="0" fontAlgn="base" hangingPunct="0">
        <a:spcBef>
          <a:spcPct val="0"/>
        </a:spcBef>
        <a:spcAft>
          <a:spcPct val="0"/>
        </a:spcAft>
        <a:defRPr sz="3900">
          <a:solidFill>
            <a:srgbClr val="005293"/>
          </a:solidFill>
          <a:latin typeface="Arial" charset="0"/>
        </a:defRPr>
      </a:lvl2pPr>
      <a:lvl3pPr algn="l" defTabSz="993775" rtl="0" eaLnBrk="0" fontAlgn="base" hangingPunct="0">
        <a:spcBef>
          <a:spcPct val="0"/>
        </a:spcBef>
        <a:spcAft>
          <a:spcPct val="0"/>
        </a:spcAft>
        <a:defRPr sz="3900">
          <a:solidFill>
            <a:srgbClr val="005293"/>
          </a:solidFill>
          <a:latin typeface="Arial" charset="0"/>
        </a:defRPr>
      </a:lvl3pPr>
      <a:lvl4pPr algn="l" defTabSz="993775" rtl="0" eaLnBrk="0" fontAlgn="base" hangingPunct="0">
        <a:spcBef>
          <a:spcPct val="0"/>
        </a:spcBef>
        <a:spcAft>
          <a:spcPct val="0"/>
        </a:spcAft>
        <a:defRPr sz="3900">
          <a:solidFill>
            <a:srgbClr val="005293"/>
          </a:solidFill>
          <a:latin typeface="Arial" charset="0"/>
        </a:defRPr>
      </a:lvl4pPr>
      <a:lvl5pPr algn="l" defTabSz="993775" rtl="0" eaLnBrk="0" fontAlgn="base" hangingPunct="0">
        <a:spcBef>
          <a:spcPct val="0"/>
        </a:spcBef>
        <a:spcAft>
          <a:spcPct val="0"/>
        </a:spcAft>
        <a:defRPr sz="3900">
          <a:solidFill>
            <a:srgbClr val="005293"/>
          </a:solidFill>
          <a:latin typeface="Arial" charset="0"/>
        </a:defRPr>
      </a:lvl5pPr>
      <a:lvl6pPr marL="457200" algn="l" defTabSz="993775" rtl="0" fontAlgn="base">
        <a:spcBef>
          <a:spcPct val="0"/>
        </a:spcBef>
        <a:spcAft>
          <a:spcPct val="0"/>
        </a:spcAft>
        <a:defRPr sz="3900">
          <a:solidFill>
            <a:srgbClr val="005293"/>
          </a:solidFill>
          <a:latin typeface="Arial" charset="0"/>
        </a:defRPr>
      </a:lvl6pPr>
      <a:lvl7pPr marL="914400" algn="l" defTabSz="993775" rtl="0" fontAlgn="base">
        <a:spcBef>
          <a:spcPct val="0"/>
        </a:spcBef>
        <a:spcAft>
          <a:spcPct val="0"/>
        </a:spcAft>
        <a:defRPr sz="3900">
          <a:solidFill>
            <a:srgbClr val="005293"/>
          </a:solidFill>
          <a:latin typeface="Arial" charset="0"/>
        </a:defRPr>
      </a:lvl7pPr>
      <a:lvl8pPr marL="1371600" algn="l" defTabSz="993775" rtl="0" fontAlgn="base">
        <a:spcBef>
          <a:spcPct val="0"/>
        </a:spcBef>
        <a:spcAft>
          <a:spcPct val="0"/>
        </a:spcAft>
        <a:defRPr sz="3900">
          <a:solidFill>
            <a:srgbClr val="005293"/>
          </a:solidFill>
          <a:latin typeface="Arial" charset="0"/>
        </a:defRPr>
      </a:lvl8pPr>
      <a:lvl9pPr marL="1828800" algn="l" defTabSz="993775" rtl="0" fontAlgn="base">
        <a:spcBef>
          <a:spcPct val="0"/>
        </a:spcBef>
        <a:spcAft>
          <a:spcPct val="0"/>
        </a:spcAft>
        <a:defRPr sz="3900">
          <a:solidFill>
            <a:srgbClr val="005293"/>
          </a:solidFill>
          <a:latin typeface="Arial" charset="0"/>
        </a:defRPr>
      </a:lvl9pPr>
    </p:titleStyle>
    <p:bodyStyle>
      <a:lvl1pPr marL="373063" indent="-373063" algn="l" defTabSz="993775" rtl="0" eaLnBrk="0" fontAlgn="base" hangingPunct="0">
        <a:spcBef>
          <a:spcPct val="20000"/>
        </a:spcBef>
        <a:spcAft>
          <a:spcPct val="0"/>
        </a:spcAft>
        <a:buClr>
          <a:srgbClr val="F0AB00"/>
        </a:buClr>
        <a:buFont typeface="Wingdings" pitchFamily="2" charset="2"/>
        <a:buChar char="§"/>
        <a:defRPr sz="3000">
          <a:solidFill>
            <a:srgbClr val="464749"/>
          </a:solidFill>
          <a:latin typeface="+mn-lt"/>
          <a:ea typeface="+mn-ea"/>
          <a:cs typeface="+mn-cs"/>
        </a:defRPr>
      </a:lvl1pPr>
      <a:lvl2pPr marL="806450" indent="-309563" algn="l" defTabSz="993775" rtl="0" eaLnBrk="0" fontAlgn="base" hangingPunct="0">
        <a:spcBef>
          <a:spcPct val="20000"/>
        </a:spcBef>
        <a:spcAft>
          <a:spcPct val="0"/>
        </a:spcAft>
        <a:buClr>
          <a:srgbClr val="F0AB00"/>
        </a:buClr>
        <a:buFont typeface="Wingdings" pitchFamily="2" charset="2"/>
        <a:buChar char="§"/>
        <a:defRPr sz="2600">
          <a:solidFill>
            <a:srgbClr val="464749"/>
          </a:solidFill>
          <a:latin typeface="+mn-lt"/>
        </a:defRPr>
      </a:lvl2pPr>
      <a:lvl3pPr marL="1239838" indent="-246063" algn="l" defTabSz="993775" rtl="0" eaLnBrk="0" fontAlgn="base" hangingPunct="0">
        <a:spcBef>
          <a:spcPct val="20000"/>
        </a:spcBef>
        <a:spcAft>
          <a:spcPct val="0"/>
        </a:spcAft>
        <a:buClr>
          <a:srgbClr val="F0AB00"/>
        </a:buClr>
        <a:buFont typeface="Wingdings" pitchFamily="2" charset="2"/>
        <a:buChar char="§"/>
        <a:defRPr sz="2100">
          <a:solidFill>
            <a:srgbClr val="464749"/>
          </a:solidFill>
          <a:latin typeface="+mn-lt"/>
        </a:defRPr>
      </a:lvl3pPr>
      <a:lvl4pPr marL="1736725" indent="-247650" algn="l" defTabSz="993775" rtl="0" eaLnBrk="0" fontAlgn="base" hangingPunct="0">
        <a:spcBef>
          <a:spcPct val="20000"/>
        </a:spcBef>
        <a:spcAft>
          <a:spcPct val="0"/>
        </a:spcAft>
        <a:buClr>
          <a:srgbClr val="F0AB00"/>
        </a:buClr>
        <a:buFont typeface="Wingdings" pitchFamily="2" charset="2"/>
        <a:buChar char="§"/>
        <a:defRPr>
          <a:solidFill>
            <a:srgbClr val="464749"/>
          </a:solidFill>
          <a:latin typeface="+mn-lt"/>
        </a:defRPr>
      </a:lvl4pPr>
      <a:lvl5pPr marL="2233613" indent="-247650" algn="l" defTabSz="993775" rtl="0" eaLnBrk="0" fontAlgn="base" hangingPunct="0">
        <a:spcBef>
          <a:spcPct val="20000"/>
        </a:spcBef>
        <a:spcAft>
          <a:spcPct val="0"/>
        </a:spcAft>
        <a:buClr>
          <a:srgbClr val="F0AB00"/>
        </a:buClr>
        <a:buFont typeface="Wingdings" pitchFamily="2" charset="2"/>
        <a:buChar char="§"/>
        <a:defRPr>
          <a:solidFill>
            <a:srgbClr val="464749"/>
          </a:solidFill>
          <a:latin typeface="+mn-lt"/>
        </a:defRPr>
      </a:lvl5pPr>
      <a:lvl6pPr marL="2690813" indent="-247650" algn="l" defTabSz="993775" rtl="0" fontAlgn="base">
        <a:spcBef>
          <a:spcPct val="20000"/>
        </a:spcBef>
        <a:spcAft>
          <a:spcPct val="0"/>
        </a:spcAft>
        <a:buClr>
          <a:srgbClr val="F0AB00"/>
        </a:buClr>
        <a:buFont typeface="Wingdings" pitchFamily="2" charset="2"/>
        <a:buChar char="§"/>
        <a:defRPr sz="1900">
          <a:solidFill>
            <a:srgbClr val="464749"/>
          </a:solidFill>
          <a:latin typeface="+mn-lt"/>
        </a:defRPr>
      </a:lvl6pPr>
      <a:lvl7pPr marL="3148013" indent="-247650" algn="l" defTabSz="993775" rtl="0" fontAlgn="base">
        <a:spcBef>
          <a:spcPct val="20000"/>
        </a:spcBef>
        <a:spcAft>
          <a:spcPct val="0"/>
        </a:spcAft>
        <a:buClr>
          <a:srgbClr val="F0AB00"/>
        </a:buClr>
        <a:buFont typeface="Wingdings" pitchFamily="2" charset="2"/>
        <a:buChar char="§"/>
        <a:defRPr sz="1900">
          <a:solidFill>
            <a:srgbClr val="464749"/>
          </a:solidFill>
          <a:latin typeface="+mn-lt"/>
        </a:defRPr>
      </a:lvl7pPr>
      <a:lvl8pPr marL="3605213" indent="-247650" algn="l" defTabSz="993775" rtl="0" fontAlgn="base">
        <a:spcBef>
          <a:spcPct val="20000"/>
        </a:spcBef>
        <a:spcAft>
          <a:spcPct val="0"/>
        </a:spcAft>
        <a:buClr>
          <a:srgbClr val="F0AB00"/>
        </a:buClr>
        <a:buFont typeface="Wingdings" pitchFamily="2" charset="2"/>
        <a:buChar char="§"/>
        <a:defRPr sz="1900">
          <a:solidFill>
            <a:srgbClr val="464749"/>
          </a:solidFill>
          <a:latin typeface="+mn-lt"/>
        </a:defRPr>
      </a:lvl8pPr>
      <a:lvl9pPr marL="4062413" indent="-247650" algn="l" defTabSz="993775" rtl="0" fontAlgn="base">
        <a:spcBef>
          <a:spcPct val="20000"/>
        </a:spcBef>
        <a:spcAft>
          <a:spcPct val="0"/>
        </a:spcAft>
        <a:buClr>
          <a:srgbClr val="F0AB00"/>
        </a:buClr>
        <a:buFont typeface="Wingdings" pitchFamily="2" charset="2"/>
        <a:buChar char="§"/>
        <a:defRPr sz="1900">
          <a:solidFill>
            <a:srgbClr val="46474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9925" y="622300"/>
            <a:ext cx="78644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243" tIns="49621" rIns="99243" bIns="496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863" y="1758950"/>
            <a:ext cx="8375650" cy="519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243" tIns="49621" rIns="99243" bIns="496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 bwMode="auto">
          <a:xfrm>
            <a:off x="4435475" y="6983413"/>
            <a:ext cx="942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250" tIns="49624" rIns="99250" bIns="49624" numCol="1" anchor="ctr" anchorCtr="1" compatLnSpc="1">
            <a:prstTxWarp prst="textNoShape">
              <a:avLst/>
            </a:prstTxWarp>
          </a:bodyPr>
          <a:lstStyle>
            <a:lvl1pPr algn="ctr" defTabSz="912813">
              <a:defRPr sz="1000" b="1">
                <a:solidFill>
                  <a:srgbClr val="739600"/>
                </a:solidFill>
              </a:defRPr>
            </a:lvl1pPr>
          </a:lstStyle>
          <a:p>
            <a:fld id="{330B42E5-1AEB-4FB2-8A1D-4FD30F65F6D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 spd="med">
    <p:wipe dir="r"/>
  </p:transition>
  <p:hf hdr="0" dt="0"/>
  <p:txStyles>
    <p:titleStyle>
      <a:lvl1pPr algn="l" defTabSz="993775" rtl="0" eaLnBrk="0" fontAlgn="base" hangingPunct="0">
        <a:spcBef>
          <a:spcPct val="0"/>
        </a:spcBef>
        <a:spcAft>
          <a:spcPct val="0"/>
        </a:spcAft>
        <a:defRPr sz="3900">
          <a:solidFill>
            <a:srgbClr val="005293"/>
          </a:solidFill>
          <a:latin typeface="+mj-lt"/>
          <a:ea typeface="+mj-ea"/>
          <a:cs typeface="+mj-cs"/>
        </a:defRPr>
      </a:lvl1pPr>
      <a:lvl2pPr algn="l" defTabSz="993775" rtl="0" eaLnBrk="0" fontAlgn="base" hangingPunct="0">
        <a:spcBef>
          <a:spcPct val="0"/>
        </a:spcBef>
        <a:spcAft>
          <a:spcPct val="0"/>
        </a:spcAft>
        <a:defRPr sz="3900">
          <a:solidFill>
            <a:srgbClr val="005293"/>
          </a:solidFill>
          <a:latin typeface="Arial" charset="0"/>
        </a:defRPr>
      </a:lvl2pPr>
      <a:lvl3pPr algn="l" defTabSz="993775" rtl="0" eaLnBrk="0" fontAlgn="base" hangingPunct="0">
        <a:spcBef>
          <a:spcPct val="0"/>
        </a:spcBef>
        <a:spcAft>
          <a:spcPct val="0"/>
        </a:spcAft>
        <a:defRPr sz="3900">
          <a:solidFill>
            <a:srgbClr val="005293"/>
          </a:solidFill>
          <a:latin typeface="Arial" charset="0"/>
        </a:defRPr>
      </a:lvl3pPr>
      <a:lvl4pPr algn="l" defTabSz="993775" rtl="0" eaLnBrk="0" fontAlgn="base" hangingPunct="0">
        <a:spcBef>
          <a:spcPct val="0"/>
        </a:spcBef>
        <a:spcAft>
          <a:spcPct val="0"/>
        </a:spcAft>
        <a:defRPr sz="3900">
          <a:solidFill>
            <a:srgbClr val="005293"/>
          </a:solidFill>
          <a:latin typeface="Arial" charset="0"/>
        </a:defRPr>
      </a:lvl4pPr>
      <a:lvl5pPr algn="l" defTabSz="993775" rtl="0" eaLnBrk="0" fontAlgn="base" hangingPunct="0">
        <a:spcBef>
          <a:spcPct val="0"/>
        </a:spcBef>
        <a:spcAft>
          <a:spcPct val="0"/>
        </a:spcAft>
        <a:defRPr sz="3900">
          <a:solidFill>
            <a:srgbClr val="005293"/>
          </a:solidFill>
          <a:latin typeface="Arial" charset="0"/>
        </a:defRPr>
      </a:lvl5pPr>
      <a:lvl6pPr marL="457200" algn="l" defTabSz="993775" rtl="0" eaLnBrk="1" fontAlgn="base" hangingPunct="1">
        <a:spcBef>
          <a:spcPct val="0"/>
        </a:spcBef>
        <a:spcAft>
          <a:spcPct val="0"/>
        </a:spcAft>
        <a:defRPr sz="3900">
          <a:solidFill>
            <a:srgbClr val="005293"/>
          </a:solidFill>
          <a:latin typeface="Arial" charset="0"/>
        </a:defRPr>
      </a:lvl6pPr>
      <a:lvl7pPr marL="914400" algn="l" defTabSz="993775" rtl="0" eaLnBrk="1" fontAlgn="base" hangingPunct="1">
        <a:spcBef>
          <a:spcPct val="0"/>
        </a:spcBef>
        <a:spcAft>
          <a:spcPct val="0"/>
        </a:spcAft>
        <a:defRPr sz="3900">
          <a:solidFill>
            <a:srgbClr val="005293"/>
          </a:solidFill>
          <a:latin typeface="Arial" charset="0"/>
        </a:defRPr>
      </a:lvl7pPr>
      <a:lvl8pPr marL="1371600" algn="l" defTabSz="993775" rtl="0" eaLnBrk="1" fontAlgn="base" hangingPunct="1">
        <a:spcBef>
          <a:spcPct val="0"/>
        </a:spcBef>
        <a:spcAft>
          <a:spcPct val="0"/>
        </a:spcAft>
        <a:defRPr sz="3900">
          <a:solidFill>
            <a:srgbClr val="005293"/>
          </a:solidFill>
          <a:latin typeface="Arial" charset="0"/>
        </a:defRPr>
      </a:lvl8pPr>
      <a:lvl9pPr marL="1828800" algn="l" defTabSz="993775" rtl="0" eaLnBrk="1" fontAlgn="base" hangingPunct="1">
        <a:spcBef>
          <a:spcPct val="0"/>
        </a:spcBef>
        <a:spcAft>
          <a:spcPct val="0"/>
        </a:spcAft>
        <a:defRPr sz="3900">
          <a:solidFill>
            <a:srgbClr val="005293"/>
          </a:solidFill>
          <a:latin typeface="Arial" charset="0"/>
        </a:defRPr>
      </a:lvl9pPr>
    </p:titleStyle>
    <p:bodyStyle>
      <a:lvl1pPr marL="373063" indent="-373063" algn="l" defTabSz="993775" rtl="0" eaLnBrk="0" fontAlgn="base" hangingPunct="0">
        <a:spcBef>
          <a:spcPct val="20000"/>
        </a:spcBef>
        <a:spcAft>
          <a:spcPct val="0"/>
        </a:spcAft>
        <a:buClr>
          <a:srgbClr val="F0AB00"/>
        </a:buClr>
        <a:buFont typeface="Wingdings" pitchFamily="2" charset="2"/>
        <a:buChar char="§"/>
        <a:defRPr sz="3000">
          <a:solidFill>
            <a:srgbClr val="464749"/>
          </a:solidFill>
          <a:latin typeface="+mn-lt"/>
          <a:ea typeface="+mn-ea"/>
          <a:cs typeface="+mn-cs"/>
        </a:defRPr>
      </a:lvl1pPr>
      <a:lvl2pPr marL="806450" indent="-309563" algn="l" defTabSz="993775" rtl="0" eaLnBrk="0" fontAlgn="base" hangingPunct="0">
        <a:spcBef>
          <a:spcPct val="20000"/>
        </a:spcBef>
        <a:spcAft>
          <a:spcPct val="0"/>
        </a:spcAft>
        <a:buClr>
          <a:srgbClr val="F0AB00"/>
        </a:buClr>
        <a:buFont typeface="Wingdings" pitchFamily="2" charset="2"/>
        <a:buChar char="§"/>
        <a:defRPr sz="2600">
          <a:solidFill>
            <a:srgbClr val="464749"/>
          </a:solidFill>
          <a:latin typeface="+mn-lt"/>
        </a:defRPr>
      </a:lvl2pPr>
      <a:lvl3pPr marL="1239838" indent="-246063" algn="l" defTabSz="993775" rtl="0" eaLnBrk="0" fontAlgn="base" hangingPunct="0">
        <a:spcBef>
          <a:spcPct val="20000"/>
        </a:spcBef>
        <a:spcAft>
          <a:spcPct val="0"/>
        </a:spcAft>
        <a:buClr>
          <a:srgbClr val="F0AB00"/>
        </a:buClr>
        <a:buFont typeface="Wingdings" pitchFamily="2" charset="2"/>
        <a:buChar char="§"/>
        <a:defRPr sz="2100">
          <a:solidFill>
            <a:srgbClr val="464749"/>
          </a:solidFill>
          <a:latin typeface="+mn-lt"/>
        </a:defRPr>
      </a:lvl3pPr>
      <a:lvl4pPr marL="1736725" indent="-247650" algn="l" defTabSz="993775" rtl="0" eaLnBrk="0" fontAlgn="base" hangingPunct="0">
        <a:spcBef>
          <a:spcPct val="20000"/>
        </a:spcBef>
        <a:spcAft>
          <a:spcPct val="0"/>
        </a:spcAft>
        <a:buClr>
          <a:srgbClr val="F0AB00"/>
        </a:buClr>
        <a:buFont typeface="Wingdings" pitchFamily="2" charset="2"/>
        <a:buChar char="§"/>
        <a:defRPr sz="2000">
          <a:solidFill>
            <a:srgbClr val="464749"/>
          </a:solidFill>
          <a:latin typeface="+mn-lt"/>
        </a:defRPr>
      </a:lvl4pPr>
      <a:lvl5pPr marL="2233613" indent="-247650" algn="l" defTabSz="993775" rtl="0" eaLnBrk="0" fontAlgn="base" hangingPunct="0">
        <a:spcBef>
          <a:spcPct val="20000"/>
        </a:spcBef>
        <a:spcAft>
          <a:spcPct val="0"/>
        </a:spcAft>
        <a:buClr>
          <a:srgbClr val="F0AB00"/>
        </a:buClr>
        <a:buFont typeface="Wingdings" pitchFamily="2" charset="2"/>
        <a:buChar char="§"/>
        <a:defRPr sz="2000">
          <a:solidFill>
            <a:srgbClr val="464749"/>
          </a:solidFill>
          <a:latin typeface="+mn-lt"/>
        </a:defRPr>
      </a:lvl5pPr>
      <a:lvl6pPr marL="2690813" indent="-247650" algn="l" defTabSz="993775" rtl="0" eaLnBrk="1" fontAlgn="base" hangingPunct="1">
        <a:spcBef>
          <a:spcPct val="20000"/>
        </a:spcBef>
        <a:spcAft>
          <a:spcPct val="0"/>
        </a:spcAft>
        <a:buClr>
          <a:srgbClr val="F0AB00"/>
        </a:buClr>
        <a:buFont typeface="Wingdings" pitchFamily="2" charset="2"/>
        <a:buChar char="§"/>
        <a:defRPr sz="1900">
          <a:solidFill>
            <a:srgbClr val="464749"/>
          </a:solidFill>
          <a:latin typeface="+mn-lt"/>
        </a:defRPr>
      </a:lvl6pPr>
      <a:lvl7pPr marL="3148013" indent="-247650" algn="l" defTabSz="993775" rtl="0" eaLnBrk="1" fontAlgn="base" hangingPunct="1">
        <a:spcBef>
          <a:spcPct val="20000"/>
        </a:spcBef>
        <a:spcAft>
          <a:spcPct val="0"/>
        </a:spcAft>
        <a:buClr>
          <a:srgbClr val="F0AB00"/>
        </a:buClr>
        <a:buFont typeface="Wingdings" pitchFamily="2" charset="2"/>
        <a:buChar char="§"/>
        <a:defRPr sz="1900">
          <a:solidFill>
            <a:srgbClr val="464749"/>
          </a:solidFill>
          <a:latin typeface="+mn-lt"/>
        </a:defRPr>
      </a:lvl7pPr>
      <a:lvl8pPr marL="3605213" indent="-247650" algn="l" defTabSz="993775" rtl="0" eaLnBrk="1" fontAlgn="base" hangingPunct="1">
        <a:spcBef>
          <a:spcPct val="20000"/>
        </a:spcBef>
        <a:spcAft>
          <a:spcPct val="0"/>
        </a:spcAft>
        <a:buClr>
          <a:srgbClr val="F0AB00"/>
        </a:buClr>
        <a:buFont typeface="Wingdings" pitchFamily="2" charset="2"/>
        <a:buChar char="§"/>
        <a:defRPr sz="1900">
          <a:solidFill>
            <a:srgbClr val="464749"/>
          </a:solidFill>
          <a:latin typeface="+mn-lt"/>
        </a:defRPr>
      </a:lvl8pPr>
      <a:lvl9pPr marL="4062413" indent="-247650" algn="l" defTabSz="993775" rtl="0" eaLnBrk="1" fontAlgn="base" hangingPunct="1">
        <a:spcBef>
          <a:spcPct val="20000"/>
        </a:spcBef>
        <a:spcAft>
          <a:spcPct val="0"/>
        </a:spcAft>
        <a:buClr>
          <a:srgbClr val="F0AB00"/>
        </a:buClr>
        <a:buFont typeface="Wingdings" pitchFamily="2" charset="2"/>
        <a:buChar char="§"/>
        <a:defRPr sz="1900">
          <a:solidFill>
            <a:srgbClr val="46474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20" Type="http://schemas.openxmlformats.org/officeDocument/2006/relationships/image" Target="../media/image33.png"/><Relationship Id="rId21" Type="http://schemas.openxmlformats.org/officeDocument/2006/relationships/hyperlink" Target="mailto:a@b.com" TargetMode="External"/><Relationship Id="rId22" Type="http://schemas.openxmlformats.org/officeDocument/2006/relationships/image" Target="../media/image34.png"/><Relationship Id="rId23" Type="http://schemas.openxmlformats.org/officeDocument/2006/relationships/image" Target="../media/image35.png"/><Relationship Id="rId24" Type="http://schemas.openxmlformats.org/officeDocument/2006/relationships/image" Target="../media/image36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8" Type="http://schemas.openxmlformats.org/officeDocument/2006/relationships/image" Target="../media/image31.png"/><Relationship Id="rId19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4202F-1C22-4A20-B40E-5F2511D8CA32}" type="slidenum">
              <a:rPr lang="en-US"/>
              <a:pPr/>
              <a:t>1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076325"/>
            <a:ext cx="8755063" cy="1247775"/>
          </a:xfrm>
        </p:spPr>
        <p:txBody>
          <a:bodyPr/>
          <a:lstStyle/>
          <a:p>
            <a:r>
              <a:rPr lang="en-US" sz="3900" dirty="0" smtClean="0">
                <a:latin typeface="Arial" pitchFamily="34" charset="0"/>
              </a:rPr>
              <a:t/>
            </a:r>
            <a:br>
              <a:rPr lang="en-US" sz="3900" dirty="0" smtClean="0">
                <a:latin typeface="Arial" pitchFamily="34" charset="0"/>
              </a:rPr>
            </a:br>
            <a:r>
              <a:rPr lang="en-US" sz="3900" dirty="0" smtClean="0">
                <a:latin typeface="Arial" pitchFamily="34" charset="0"/>
              </a:rPr>
              <a:t>Vision: </a:t>
            </a:r>
            <a:r>
              <a:rPr lang="en-US" sz="3200" b="1" dirty="0" smtClean="0"/>
              <a:t>Policy-Driven Distributed and Collaborative Demand Response in Multi-Domain Commercial Buildings</a:t>
            </a:r>
          </a:p>
        </p:txBody>
      </p:sp>
      <p:sp>
        <p:nvSpPr>
          <p:cNvPr id="19460" name="Rectangle 21"/>
          <p:cNvSpPr>
            <a:spLocks noChangeArrowheads="1"/>
          </p:cNvSpPr>
          <p:nvPr/>
        </p:nvSpPr>
        <p:spPr bwMode="auto">
          <a:xfrm>
            <a:off x="1712687" y="3570289"/>
            <a:ext cx="7736114" cy="12082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9262" tIns="49632" rIns="99262" bIns="49632" anchorCtr="1">
            <a:spAutoFit/>
          </a:bodyPr>
          <a:lstStyle/>
          <a:p>
            <a:pPr defTabSz="992188"/>
            <a:r>
              <a:rPr lang="en-GB" sz="2400" b="1" dirty="0" err="1" smtClean="0">
                <a:solidFill>
                  <a:srgbClr val="464749"/>
                </a:solidFill>
              </a:rPr>
              <a:t>Archan</a:t>
            </a:r>
            <a:r>
              <a:rPr lang="en-GB" sz="2400" b="1" dirty="0" smtClean="0">
                <a:solidFill>
                  <a:srgbClr val="464749"/>
                </a:solidFill>
              </a:rPr>
              <a:t> </a:t>
            </a:r>
            <a:r>
              <a:rPr lang="en-GB" sz="2400" b="1" dirty="0" err="1" smtClean="0">
                <a:solidFill>
                  <a:srgbClr val="464749"/>
                </a:solidFill>
              </a:rPr>
              <a:t>Misra</a:t>
            </a:r>
            <a:r>
              <a:rPr lang="en-GB" sz="2400" b="1" dirty="0" smtClean="0">
                <a:solidFill>
                  <a:srgbClr val="464749"/>
                </a:solidFill>
              </a:rPr>
              <a:t> (</a:t>
            </a:r>
            <a:r>
              <a:rPr lang="en-GB" sz="2400" b="1" dirty="0" err="1" smtClean="0">
                <a:solidFill>
                  <a:srgbClr val="464749"/>
                </a:solidFill>
              </a:rPr>
              <a:t>Telcordia</a:t>
            </a:r>
            <a:r>
              <a:rPr lang="en-GB" sz="2400" b="1" dirty="0" smtClean="0">
                <a:solidFill>
                  <a:srgbClr val="464749"/>
                </a:solidFill>
              </a:rPr>
              <a:t>) </a:t>
            </a:r>
          </a:p>
          <a:p>
            <a:pPr defTabSz="992188"/>
            <a:r>
              <a:rPr lang="en-GB" sz="2400" b="1" dirty="0" smtClean="0">
                <a:solidFill>
                  <a:srgbClr val="464749"/>
                </a:solidFill>
              </a:rPr>
              <a:t>and</a:t>
            </a:r>
          </a:p>
          <a:p>
            <a:pPr defTabSz="992188"/>
            <a:r>
              <a:rPr lang="en-GB" sz="2400" b="1" dirty="0" smtClean="0">
                <a:solidFill>
                  <a:srgbClr val="464749"/>
                </a:solidFill>
              </a:rPr>
              <a:t>Henning Schulzrinne (Columbia University)</a:t>
            </a:r>
            <a:endParaRPr lang="en-GB" sz="2400" b="1" dirty="0" smtClean="0">
              <a:solidFill>
                <a:srgbClr val="464749"/>
              </a:solidFill>
            </a:endParaRPr>
          </a:p>
        </p:txBody>
      </p:sp>
      <p:pic>
        <p:nvPicPr>
          <p:cNvPr id="5" name="Picture 37" descr="csc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8400" y="690034"/>
            <a:ext cx="838200" cy="6794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25" y="622300"/>
            <a:ext cx="8865961" cy="1012825"/>
          </a:xfrm>
        </p:spPr>
        <p:txBody>
          <a:bodyPr/>
          <a:lstStyle/>
          <a:p>
            <a:r>
              <a:rPr lang="en-US" sz="3200" dirty="0" smtClean="0"/>
              <a:t>Challenge 2: Distributed DR Adaptation 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71DC7A-F0AE-4106-878B-D8439A56A50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2685" y="1857262"/>
            <a:ext cx="5577115" cy="158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99743" y="1393371"/>
            <a:ext cx="4630057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Modified Time-Horizon Optimization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72314" y="4789713"/>
            <a:ext cx="4557486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Make Framework work </a:t>
            </a:r>
            <a:r>
              <a:rPr lang="en-US" sz="1800" b="1" i="1" dirty="0" smtClean="0"/>
              <a:t>without explicitly knowing demand functions </a:t>
            </a:r>
            <a:r>
              <a:rPr lang="en-US" sz="1800" dirty="0" smtClean="0"/>
              <a:t>(distributed operation)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 Incorporate Consumption Constraints (</a:t>
            </a:r>
            <a:r>
              <a:rPr lang="en-US" sz="1800" b="1" dirty="0" smtClean="0"/>
              <a:t>6 Different Load Types</a:t>
            </a:r>
            <a:r>
              <a:rPr lang="en-US" sz="18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  Factor in </a:t>
            </a:r>
            <a:r>
              <a:rPr lang="en-US" sz="1800" b="1" dirty="0" smtClean="0"/>
              <a:t>underflow/overflow constraints </a:t>
            </a:r>
            <a:r>
              <a:rPr lang="en-US" sz="1800" dirty="0" smtClean="0"/>
              <a:t>on storage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43286" y="4151086"/>
            <a:ext cx="4586514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Key Challenges in Building This Distributed Adaptation Framework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0284" y="1349829"/>
            <a:ext cx="4426858" cy="329320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Three key technical components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Stochastic Optimization</a:t>
            </a:r>
            <a:r>
              <a:rPr lang="en-US" dirty="0" smtClean="0"/>
              <a:t>: Express the uncertainty in renewable production &amp; demand as stochastic variables.</a:t>
            </a:r>
          </a:p>
          <a:p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Optimal Control: D</a:t>
            </a:r>
            <a:r>
              <a:rPr lang="en-US" dirty="0" smtClean="0"/>
              <a:t>erive key price-inflexion points for the next few </a:t>
            </a:r>
            <a:r>
              <a:rPr lang="en-US" dirty="0" smtClean="0"/>
              <a:t>minutes to hours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Distributed Utility Maximization: </a:t>
            </a:r>
            <a:r>
              <a:rPr lang="en-US" dirty="0" smtClean="0"/>
              <a:t>Set prices to maximize utility &amp; </a:t>
            </a:r>
            <a:r>
              <a:rPr lang="en-US" dirty="0" smtClean="0">
                <a:sym typeface="Wingdings" pitchFamily="2" charset="2"/>
              </a:rPr>
              <a:t>make the algorithms implementable in a practical building environment</a:t>
            </a:r>
            <a:endParaRPr lang="en-US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831" y="5776681"/>
            <a:ext cx="4368801" cy="126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-145140" y="5762167"/>
            <a:ext cx="4147289" cy="1499697"/>
            <a:chOff x="0" y="5529943"/>
            <a:chExt cx="4147289" cy="1499697"/>
          </a:xfrm>
        </p:grpSpPr>
        <p:sp>
          <p:nvSpPr>
            <p:cNvPr id="12" name="Oval 11"/>
            <p:cNvSpPr/>
            <p:nvPr/>
          </p:nvSpPr>
          <p:spPr bwMode="auto">
            <a:xfrm>
              <a:off x="493486" y="5529943"/>
              <a:ext cx="2380343" cy="822305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937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937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6691086"/>
              <a:ext cx="41472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Maximize user comfort—utility functions</a:t>
              </a:r>
              <a:endParaRPr lang="en-US" b="1" dirty="0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341086" y="6226628"/>
              <a:ext cx="457200" cy="584775"/>
            </a:xfrm>
            <a:custGeom>
              <a:avLst/>
              <a:gdLst>
                <a:gd name="connsiteX0" fmla="*/ 65314 w 457200"/>
                <a:gd name="connsiteY0" fmla="*/ 435428 h 435428"/>
                <a:gd name="connsiteX1" fmla="*/ 65314 w 457200"/>
                <a:gd name="connsiteY1" fmla="*/ 203200 h 435428"/>
                <a:gd name="connsiteX2" fmla="*/ 457200 w 457200"/>
                <a:gd name="connsiteY2" fmla="*/ 0 h 4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200" h="435428">
                  <a:moveTo>
                    <a:pt x="65314" y="435428"/>
                  </a:moveTo>
                  <a:cubicBezTo>
                    <a:pt x="32657" y="355599"/>
                    <a:pt x="0" y="275771"/>
                    <a:pt x="65314" y="203200"/>
                  </a:cubicBezTo>
                  <a:cubicBezTo>
                    <a:pt x="130628" y="130629"/>
                    <a:pt x="293914" y="65314"/>
                    <a:pt x="457200" y="0"/>
                  </a:cubicBezTo>
                </a:path>
              </a:pathLst>
            </a:cu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937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937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65200" y="5725881"/>
            <a:ext cx="4122057" cy="1994859"/>
            <a:chOff x="965200" y="5493657"/>
            <a:chExt cx="4122057" cy="1994859"/>
          </a:xfrm>
        </p:grpSpPr>
        <p:sp>
          <p:nvSpPr>
            <p:cNvPr id="16" name="Oval 15"/>
            <p:cNvSpPr/>
            <p:nvPr/>
          </p:nvSpPr>
          <p:spPr bwMode="auto">
            <a:xfrm>
              <a:off x="2706914" y="5493657"/>
              <a:ext cx="2380343" cy="822305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937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937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65200" y="7089134"/>
              <a:ext cx="2364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Minimize Energy Price</a:t>
              </a:r>
              <a:endParaRPr lang="en-US" b="1" dirty="0"/>
            </a:p>
          </p:txBody>
        </p:sp>
        <p:sp>
          <p:nvSpPr>
            <p:cNvPr id="18" name="Freeform 17"/>
            <p:cNvSpPr/>
            <p:nvPr/>
          </p:nvSpPr>
          <p:spPr bwMode="auto">
            <a:xfrm rot="4503049" flipH="1">
              <a:off x="2844800" y="6601043"/>
              <a:ext cx="1190170" cy="584775"/>
            </a:xfrm>
            <a:custGeom>
              <a:avLst/>
              <a:gdLst>
                <a:gd name="connsiteX0" fmla="*/ 65314 w 457200"/>
                <a:gd name="connsiteY0" fmla="*/ 435428 h 435428"/>
                <a:gd name="connsiteX1" fmla="*/ 65314 w 457200"/>
                <a:gd name="connsiteY1" fmla="*/ 203200 h 435428"/>
                <a:gd name="connsiteX2" fmla="*/ 457200 w 457200"/>
                <a:gd name="connsiteY2" fmla="*/ 0 h 4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200" h="435428">
                  <a:moveTo>
                    <a:pt x="65314" y="435428"/>
                  </a:moveTo>
                  <a:cubicBezTo>
                    <a:pt x="32657" y="355599"/>
                    <a:pt x="0" y="275771"/>
                    <a:pt x="65314" y="203200"/>
                  </a:cubicBezTo>
                  <a:cubicBezTo>
                    <a:pt x="130628" y="130629"/>
                    <a:pt x="293914" y="65314"/>
                    <a:pt x="457200" y="0"/>
                  </a:cubicBezTo>
                </a:path>
              </a:pathLst>
            </a:cu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937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937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0916" y="5225138"/>
            <a:ext cx="4630057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Conventional Instantaneous Optimization</a:t>
            </a:r>
            <a:endParaRPr lang="en-US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25" y="622300"/>
            <a:ext cx="8804275" cy="1012825"/>
          </a:xfrm>
        </p:spPr>
        <p:txBody>
          <a:bodyPr/>
          <a:lstStyle/>
          <a:p>
            <a:r>
              <a:rPr lang="en-US" sz="3200" dirty="0" smtClean="0"/>
              <a:t>Challenge 3: Expressing Composite Load/Adaptation Models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71DC7A-F0AE-4106-878B-D8439A56A501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419100" y="1714500"/>
          <a:ext cx="9017000" cy="533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loud 53"/>
          <p:cNvSpPr/>
          <p:nvPr/>
        </p:nvSpPr>
        <p:spPr>
          <a:xfrm>
            <a:off x="8312378" y="2769914"/>
            <a:ext cx="1517423" cy="4614272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276" tIns="49638" rIns="99276" bIns="49638"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482" y="1691478"/>
            <a:ext cx="837019" cy="856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39945"/>
            <a:ext cx="714745" cy="1192128"/>
          </a:xfrm>
          <a:prstGeom prst="rect">
            <a:avLst/>
          </a:prstGeom>
        </p:spPr>
      </p:pic>
      <p:pic>
        <p:nvPicPr>
          <p:cNvPr id="7" name="Picture 6" descr="andro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166724"/>
            <a:ext cx="825976" cy="159607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075377" y="2486653"/>
            <a:ext cx="1027252" cy="8674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276" tIns="49638" rIns="99276" bIns="49638"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69737" y="2486653"/>
            <a:ext cx="880856" cy="867460"/>
          </a:xfrm>
          <a:prstGeom prst="round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276" tIns="49638" rIns="99276" bIns="49638" rtlCol="0" anchor="ctr"/>
          <a:lstStyle/>
          <a:p>
            <a:pPr algn="ctr"/>
            <a:r>
              <a:rPr lang="en-US" dirty="0" smtClean="0"/>
              <a:t>GW</a:t>
            </a:r>
            <a:endParaRPr lang="en-US" dirty="0"/>
          </a:p>
        </p:txBody>
      </p:sp>
      <p:grpSp>
        <p:nvGrpSpPr>
          <p:cNvPr id="2" name="Group 25"/>
          <p:cNvGrpSpPr/>
          <p:nvPr/>
        </p:nvGrpSpPr>
        <p:grpSpPr>
          <a:xfrm>
            <a:off x="4229802" y="4689098"/>
            <a:ext cx="880856" cy="867460"/>
            <a:chOff x="3948980" y="3414581"/>
            <a:chExt cx="819401" cy="788600"/>
          </a:xfrm>
        </p:grpSpPr>
        <p:sp>
          <p:nvSpPr>
            <p:cNvPr id="10" name="Rounded Rectangle 9"/>
            <p:cNvSpPr/>
            <p:nvPr/>
          </p:nvSpPr>
          <p:spPr>
            <a:xfrm>
              <a:off x="3948980" y="3414581"/>
              <a:ext cx="819401" cy="78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71109" y="3593581"/>
              <a:ext cx="639208" cy="423617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2310" y="5122827"/>
            <a:ext cx="975709" cy="998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5377" y="2714840"/>
            <a:ext cx="1027252" cy="280119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221133" y="2486653"/>
            <a:ext cx="880856" cy="867460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276" tIns="49638" rIns="99276" bIns="49638" rtlCol="0" anchor="ctr"/>
          <a:lstStyle/>
          <a:p>
            <a:pPr algn="ctr"/>
            <a:r>
              <a:rPr lang="en-US" smtClean="0"/>
              <a:t>SECE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9027" y="4494178"/>
            <a:ext cx="614363" cy="6286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7741" y="3691121"/>
            <a:ext cx="776606" cy="7946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8070" y="5177833"/>
            <a:ext cx="655320" cy="6705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19027" y="5848393"/>
            <a:ext cx="655320" cy="6705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46332" y="6518953"/>
            <a:ext cx="587058" cy="6007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38096" y="1576284"/>
            <a:ext cx="1112680" cy="1138556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3340277" y="5625412"/>
            <a:ext cx="880856" cy="8674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276" tIns="49638" rIns="99276" bIns="49638" rtlCol="0" anchor="ctr"/>
          <a:lstStyle/>
          <a:p>
            <a:pPr algn="ctr"/>
            <a:r>
              <a:rPr lang="en-US" sz="1500" dirty="0" smtClean="0"/>
              <a:t>B2BUA</a:t>
            </a:r>
            <a:endParaRPr lang="en-US" sz="15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600" y="6059143"/>
            <a:ext cx="1452478" cy="919621"/>
          </a:xfrm>
          <a:prstGeom prst="rect">
            <a:avLst/>
          </a:prstGeom>
        </p:spPr>
      </p:pic>
      <p:pic>
        <p:nvPicPr>
          <p:cNvPr id="27" name="Picture 26" descr="18_128x128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03456" y="1112197"/>
            <a:ext cx="808935" cy="8277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97519" y="1406679"/>
            <a:ext cx="696835" cy="71304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36405" y="4088388"/>
            <a:ext cx="532448" cy="60071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78850" y="1379470"/>
            <a:ext cx="490003" cy="5013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94353" y="1406679"/>
            <a:ext cx="655320" cy="670560"/>
          </a:xfrm>
          <a:prstGeom prst="rect">
            <a:avLst/>
          </a:prstGeom>
        </p:spPr>
      </p:pic>
      <p:cxnSp>
        <p:nvCxnSpPr>
          <p:cNvPr id="33" name="Straight Arrow Connector 32"/>
          <p:cNvCxnSpPr>
            <a:stCxn id="5" idx="3"/>
            <a:endCxn id="14" idx="1"/>
          </p:cNvCxnSpPr>
          <p:nvPr/>
        </p:nvCxnSpPr>
        <p:spPr>
          <a:xfrm>
            <a:off x="943345" y="2536009"/>
            <a:ext cx="1132032" cy="318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3"/>
            <a:endCxn id="14" idx="1"/>
          </p:cNvCxnSpPr>
          <p:nvPr/>
        </p:nvCxnSpPr>
        <p:spPr>
          <a:xfrm flipV="1">
            <a:off x="1054576" y="2854900"/>
            <a:ext cx="1020801" cy="11098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4" idx="3"/>
            <a:endCxn id="15" idx="1"/>
          </p:cNvCxnSpPr>
          <p:nvPr/>
        </p:nvCxnSpPr>
        <p:spPr>
          <a:xfrm>
            <a:off x="3102629" y="2854900"/>
            <a:ext cx="1118504" cy="654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3102630" y="2994961"/>
            <a:ext cx="1118504" cy="1371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>
            <a:off x="3867177" y="1938988"/>
            <a:ext cx="770715" cy="32461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0" idx="2"/>
          </p:cNvCxnSpPr>
          <p:nvPr/>
        </p:nvCxnSpPr>
        <p:spPr>
          <a:xfrm rot="16200000" flipH="1">
            <a:off x="3441776" y="1562944"/>
            <a:ext cx="655141" cy="129098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2"/>
            <a:endCxn id="15" idx="0"/>
          </p:cNvCxnSpPr>
          <p:nvPr/>
        </p:nvCxnSpPr>
        <p:spPr>
          <a:xfrm rot="5400000">
            <a:off x="4870282" y="1911000"/>
            <a:ext cx="366934" cy="7843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1" idx="2"/>
          </p:cNvCxnSpPr>
          <p:nvPr/>
        </p:nvCxnSpPr>
        <p:spPr>
          <a:xfrm rot="5400000">
            <a:off x="5187081" y="1551720"/>
            <a:ext cx="409415" cy="146045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5" idx="3"/>
            <a:endCxn id="11" idx="1"/>
          </p:cNvCxnSpPr>
          <p:nvPr/>
        </p:nvCxnSpPr>
        <p:spPr>
          <a:xfrm>
            <a:off x="5101989" y="2920383"/>
            <a:ext cx="967747" cy="174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1" idx="3"/>
          </p:cNvCxnSpPr>
          <p:nvPr/>
        </p:nvCxnSpPr>
        <p:spPr>
          <a:xfrm flipV="1">
            <a:off x="6950592" y="2077239"/>
            <a:ext cx="559260" cy="84314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hape 52"/>
          <p:cNvCxnSpPr>
            <a:endCxn id="17" idx="1"/>
          </p:cNvCxnSpPr>
          <p:nvPr/>
        </p:nvCxnSpPr>
        <p:spPr>
          <a:xfrm>
            <a:off x="5097519" y="3354113"/>
            <a:ext cx="3600223" cy="734341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hape 55"/>
          <p:cNvCxnSpPr>
            <a:endCxn id="29" idx="3"/>
          </p:cNvCxnSpPr>
          <p:nvPr/>
        </p:nvCxnSpPr>
        <p:spPr>
          <a:xfrm rot="10800000" flipV="1">
            <a:off x="3368854" y="3354114"/>
            <a:ext cx="1045989" cy="1034629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15" idx="2"/>
          </p:cNvCxnSpPr>
          <p:nvPr/>
        </p:nvCxnSpPr>
        <p:spPr>
          <a:xfrm rot="16200000" flipV="1">
            <a:off x="3998404" y="4017271"/>
            <a:ext cx="1334984" cy="866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13" idx="1"/>
          </p:cNvCxnSpPr>
          <p:nvPr/>
        </p:nvCxnSpPr>
        <p:spPr>
          <a:xfrm>
            <a:off x="5110658" y="5122828"/>
            <a:ext cx="911653" cy="49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24" idx="1"/>
          </p:cNvCxnSpPr>
          <p:nvPr/>
        </p:nvCxnSpPr>
        <p:spPr>
          <a:xfrm>
            <a:off x="2836405" y="6059142"/>
            <a:ext cx="503872" cy="17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4" idx="3"/>
          </p:cNvCxnSpPr>
          <p:nvPr/>
        </p:nvCxnSpPr>
        <p:spPr>
          <a:xfrm flipV="1">
            <a:off x="4221133" y="5848393"/>
            <a:ext cx="1848603" cy="2107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25" idx="0"/>
          </p:cNvCxnSpPr>
          <p:nvPr/>
        </p:nvCxnSpPr>
        <p:spPr>
          <a:xfrm rot="5400000" flipH="1" flipV="1">
            <a:off x="342761" y="3966190"/>
            <a:ext cx="2705030" cy="148087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86201" y="5122828"/>
            <a:ext cx="600710" cy="600710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1186202" y="2715652"/>
            <a:ext cx="804147" cy="4388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lIns="99276" tIns="49638" rIns="99276" bIns="49638" rtlCol="0">
            <a:spAutoFit/>
          </a:bodyPr>
          <a:lstStyle/>
          <a:p>
            <a:r>
              <a:rPr lang="en-US" sz="1100" dirty="0" smtClean="0"/>
              <a:t>PUBLISH</a:t>
            </a:r>
          </a:p>
          <a:p>
            <a:r>
              <a:rPr lang="en-US" sz="1100" dirty="0" smtClean="0"/>
              <a:t>PIDF-LO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289621" y="2736812"/>
            <a:ext cx="935818" cy="515744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lIns="99276" tIns="49638" rIns="99276" bIns="49638" rtlCol="0">
            <a:spAutoFit/>
          </a:bodyPr>
          <a:lstStyle/>
          <a:p>
            <a:r>
              <a:rPr lang="en-US" sz="1100" dirty="0" smtClean="0"/>
              <a:t>SUB/NOT</a:t>
            </a:r>
          </a:p>
          <a:p>
            <a:r>
              <a:rPr lang="en-US" sz="800" dirty="0" smtClean="0"/>
              <a:t>PIDF-LO, RPID,</a:t>
            </a:r>
          </a:p>
          <a:p>
            <a:r>
              <a:rPr lang="en-US" sz="800" dirty="0" smtClean="0"/>
              <a:t>others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402355" y="5723538"/>
            <a:ext cx="1141379" cy="4388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lIns="99276" tIns="49638" rIns="99276" bIns="49638" rtlCol="0">
            <a:spAutoFit/>
          </a:bodyPr>
          <a:lstStyle/>
          <a:p>
            <a:r>
              <a:rPr lang="en-US" sz="1100" dirty="0" smtClean="0"/>
              <a:t>monitor energy</a:t>
            </a:r>
          </a:p>
          <a:p>
            <a:r>
              <a:rPr lang="en-US" sz="1100" dirty="0" smtClean="0"/>
              <a:t>usage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708084" y="4689099"/>
            <a:ext cx="864360" cy="4388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lIns="99276" tIns="49638" rIns="99276" bIns="49638" rtlCol="0">
            <a:spAutoFit/>
          </a:bodyPr>
          <a:lstStyle/>
          <a:p>
            <a:r>
              <a:rPr lang="en-US" sz="1100" dirty="0" err="1" smtClean="0"/>
              <a:t>geocoding</a:t>
            </a:r>
            <a:endParaRPr lang="en-US" sz="1100" dirty="0" smtClean="0"/>
          </a:p>
          <a:p>
            <a:r>
              <a:rPr lang="en-US" sz="1100" dirty="0" smtClean="0"/>
              <a:t>travel time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449674" y="1436630"/>
            <a:ext cx="820058" cy="26952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lIns="99276" tIns="49638" rIns="99276" bIns="49638" rtlCol="0">
            <a:spAutoFit/>
          </a:bodyPr>
          <a:lstStyle/>
          <a:p>
            <a:r>
              <a:rPr lang="en-US" sz="1100" dirty="0" smtClean="0"/>
              <a:t>next appt.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079208" y="2487127"/>
            <a:ext cx="1337546" cy="26952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lIns="99276" tIns="49638" rIns="99276" bIns="49638" rtlCol="0">
            <a:spAutoFit/>
          </a:bodyPr>
          <a:lstStyle/>
          <a:p>
            <a:r>
              <a:rPr lang="en-US" sz="1100" dirty="0" smtClean="0"/>
              <a:t>control appliances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472692" y="3809146"/>
            <a:ext cx="1737182" cy="26952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lIns="99276" tIns="49638" rIns="99276" bIns="49638" rtlCol="0">
            <a:spAutoFit/>
          </a:bodyPr>
          <a:lstStyle/>
          <a:p>
            <a:r>
              <a:rPr lang="en-US" sz="1100" dirty="0" smtClean="0"/>
              <a:t>update </a:t>
            </a:r>
            <a:r>
              <a:rPr lang="en-US" sz="1100" dirty="0" err="1" smtClean="0"/>
              <a:t>SNs</a:t>
            </a:r>
            <a:r>
              <a:rPr lang="en-US" sz="1100" dirty="0" smtClean="0"/>
              <a:t>, SMS, email</a:t>
            </a:r>
          </a:p>
        </p:txBody>
      </p:sp>
      <p:cxnSp>
        <p:nvCxnSpPr>
          <p:cNvPr id="82" name="Straight Arrow Connector 81"/>
          <p:cNvCxnSpPr>
            <a:stCxn id="24" idx="0"/>
            <a:endCxn id="15" idx="2"/>
          </p:cNvCxnSpPr>
          <p:nvPr/>
        </p:nvCxnSpPr>
        <p:spPr>
          <a:xfrm rot="5400000" flipH="1" flipV="1">
            <a:off x="3085484" y="4049336"/>
            <a:ext cx="2271299" cy="88085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312392" y="3964761"/>
            <a:ext cx="757171" cy="26952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lIns="99276" tIns="49638" rIns="99276" bIns="49638" rtlCol="0">
            <a:spAutoFit/>
          </a:bodyPr>
          <a:lstStyle/>
          <a:p>
            <a:r>
              <a:rPr lang="en-US" sz="1100" dirty="0" smtClean="0"/>
              <a:t>call state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134489" y="1939945"/>
            <a:ext cx="2111270" cy="4388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lIns="99276" tIns="49638" rIns="99276" bIns="49638" rtlCol="0">
            <a:spAutoFit/>
          </a:bodyPr>
          <a:lstStyle/>
          <a:p>
            <a:r>
              <a:rPr lang="en-US" sz="1100" dirty="0" smtClean="0"/>
              <a:t>Alice </a:t>
            </a:r>
            <a:r>
              <a:rPr lang="en-US" sz="1100" dirty="0" err="1" smtClean="0">
                <a:sym typeface="Wingdings"/>
              </a:rPr>
              <a:t></a:t>
            </a:r>
            <a:r>
              <a:rPr lang="en-US" sz="1100" dirty="0" smtClean="0">
                <a:sym typeface="Wingdings"/>
              </a:rPr>
              <a:t> </a:t>
            </a:r>
            <a:r>
              <a:rPr lang="en-US" sz="1100" dirty="0" smtClean="0">
                <a:sym typeface="Wingdings"/>
                <a:hlinkClick r:id="rId21"/>
              </a:rPr>
              <a:t>a@b.com</a:t>
            </a:r>
            <a:r>
              <a:rPr lang="en-US" sz="1100" dirty="0" smtClean="0">
                <a:sym typeface="Wingdings"/>
              </a:rPr>
              <a:t>,</a:t>
            </a:r>
          </a:p>
          <a:p>
            <a:r>
              <a:rPr lang="en-US" sz="1100" dirty="0" smtClean="0">
                <a:sym typeface="Wingdings"/>
              </a:rPr>
              <a:t>	</a:t>
            </a:r>
            <a:r>
              <a:rPr lang="en-US" sz="1000" dirty="0" smtClean="0">
                <a:sym typeface="Wingdings"/>
              </a:rPr>
              <a:t>+1 212 555 1234</a:t>
            </a:r>
            <a:endParaRPr lang="en-US" sz="1000" dirty="0" smtClean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445938" y="3966610"/>
            <a:ext cx="855209" cy="844268"/>
          </a:xfrm>
          <a:prstGeom prst="rect">
            <a:avLst/>
          </a:prstGeom>
        </p:spPr>
      </p:pic>
      <p:cxnSp>
        <p:nvCxnSpPr>
          <p:cNvPr id="59" name="Straight Arrow Connector 58"/>
          <p:cNvCxnSpPr>
            <a:stCxn id="55" idx="0"/>
          </p:cNvCxnSpPr>
          <p:nvPr/>
        </p:nvCxnSpPr>
        <p:spPr>
          <a:xfrm rot="16200000" flipV="1">
            <a:off x="5051173" y="3144241"/>
            <a:ext cx="612498" cy="1032241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003958" y="3551466"/>
            <a:ext cx="874679" cy="26952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lIns="99276" tIns="49638" rIns="99276" bIns="49638" rtlCol="0">
            <a:spAutoFit/>
          </a:bodyPr>
          <a:lstStyle/>
          <a:p>
            <a:r>
              <a:rPr lang="en-US" sz="1100" dirty="0" smtClean="0"/>
              <a:t>edit scripts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28601" y="1112198"/>
            <a:ext cx="485834" cy="41361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54839" y="939464"/>
            <a:ext cx="564603" cy="776474"/>
          </a:xfrm>
          <a:prstGeom prst="rect">
            <a:avLst/>
          </a:prstGeom>
        </p:spPr>
      </p:pic>
      <p:cxnSp>
        <p:nvCxnSpPr>
          <p:cNvPr id="65" name="Shape 64"/>
          <p:cNvCxnSpPr>
            <a:stCxn id="62" idx="3"/>
            <a:endCxn id="9" idx="0"/>
          </p:cNvCxnSpPr>
          <p:nvPr/>
        </p:nvCxnSpPr>
        <p:spPr>
          <a:xfrm>
            <a:off x="1519442" y="1327702"/>
            <a:ext cx="1069562" cy="1158952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45287" y="1551824"/>
            <a:ext cx="469147" cy="4388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99276" tIns="49638" rIns="99276" bIns="49638" rtlCol="0">
            <a:spAutoFit/>
          </a:bodyPr>
          <a:lstStyle/>
          <a:p>
            <a:r>
              <a:rPr lang="en-US" sz="1100" dirty="0" smtClean="0"/>
              <a:t>RFID</a:t>
            </a:r>
          </a:p>
        </p:txBody>
      </p:sp>
      <p:sp>
        <p:nvSpPr>
          <p:cNvPr id="63" name="Title 62"/>
          <p:cNvSpPr>
            <a:spLocks noGrp="1"/>
          </p:cNvSpPr>
          <p:nvPr>
            <p:ph type="title"/>
          </p:nvPr>
        </p:nvSpPr>
        <p:spPr>
          <a:xfrm>
            <a:off x="644525" y="0"/>
            <a:ext cx="7864475" cy="1012825"/>
          </a:xfrm>
        </p:spPr>
        <p:txBody>
          <a:bodyPr/>
          <a:lstStyle/>
          <a:p>
            <a:r>
              <a:rPr lang="en-US" dirty="0" smtClean="0"/>
              <a:t>Challenge 4: Automate actions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550863" y="1758950"/>
            <a:ext cx="8910637" cy="5192713"/>
          </a:xfrm>
        </p:spPr>
        <p:txBody>
          <a:bodyPr/>
          <a:lstStyle/>
          <a:p>
            <a:r>
              <a:rPr lang="en-US" dirty="0" smtClean="0"/>
              <a:t>Need to decentralize control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reflect local organization</a:t>
            </a:r>
            <a:endParaRPr lang="en-US" dirty="0" smtClean="0"/>
          </a:p>
          <a:p>
            <a:r>
              <a:rPr lang="en-US" dirty="0" smtClean="0"/>
              <a:t>Automate:</a:t>
            </a:r>
          </a:p>
          <a:p>
            <a:pPr lvl="1"/>
            <a:r>
              <a:rPr lang="en-US" dirty="0" smtClean="0"/>
              <a:t>local and global objectives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local behavior</a:t>
            </a:r>
          </a:p>
          <a:p>
            <a:pPr lvl="1"/>
            <a:r>
              <a:rPr lang="en-US" dirty="0" smtClean="0">
                <a:sym typeface="Wingdings"/>
              </a:rPr>
              <a:t>avoid manual actions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input from external data 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71DC7A-F0AE-4106-878B-D8439A56A50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&amp; residential building energy usage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600EA1-4A4C-4380-8F57-3DF9159DA31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2" descr="C:\usr\archan\TT_PROJECTS\NIST2009-PROPOSALS\e-Energy2010\figures\consumpti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5601" y="2222501"/>
            <a:ext cx="6989030" cy="37935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Demand Response in Commercial Buildings &amp; Campuses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758950"/>
            <a:ext cx="8605837" cy="5192713"/>
          </a:xfrm>
        </p:spPr>
        <p:txBody>
          <a:bodyPr/>
          <a:lstStyle/>
          <a:p>
            <a:r>
              <a:rPr lang="en-US" dirty="0" smtClean="0"/>
              <a:t>Need to move beyond centralized control of limited “high-load” devices to</a:t>
            </a:r>
          </a:p>
          <a:p>
            <a:pPr lvl="1"/>
            <a:r>
              <a:rPr lang="en-US" sz="2000" dirty="0" smtClean="0"/>
              <a:t>Accommodate different policy </a:t>
            </a:r>
            <a:r>
              <a:rPr lang="en-US" sz="2000" dirty="0" smtClean="0"/>
              <a:t>domains</a:t>
            </a:r>
            <a:r>
              <a:rPr lang="en-US" sz="2000" dirty="0" smtClean="0"/>
              <a:t> &amp; </a:t>
            </a:r>
            <a:r>
              <a:rPr lang="en-US" sz="2000" dirty="0" smtClean="0"/>
              <a:t>administrative hierarchies</a:t>
            </a:r>
          </a:p>
          <a:p>
            <a:pPr lvl="2"/>
            <a:r>
              <a:rPr lang="en-US" sz="1600" dirty="0" smtClean="0"/>
              <a:t>financial incentives need to be </a:t>
            </a:r>
            <a:r>
              <a:rPr lang="en-US" sz="1600" b="1" dirty="0" smtClean="0"/>
              <a:t>local</a:t>
            </a:r>
          </a:p>
          <a:p>
            <a:pPr lvl="2"/>
            <a:r>
              <a:rPr lang="en-US" sz="1600" dirty="0" smtClean="0"/>
              <a:t>avoid annoying users </a:t>
            </a:r>
            <a:r>
              <a:rPr lang="en-US" sz="1600" dirty="0" smtClean="0"/>
              <a:t>with inflexible policies</a:t>
            </a:r>
          </a:p>
          <a:p>
            <a:pPr lvl="3"/>
            <a:r>
              <a:rPr lang="en-US" sz="1400" dirty="0" smtClean="0"/>
              <a:t>e.g., importa</a:t>
            </a:r>
            <a:r>
              <a:rPr lang="en-US" sz="1400" dirty="0" smtClean="0"/>
              <a:t>nt lab experiments or “need dishes for dinner”</a:t>
            </a:r>
            <a:endParaRPr lang="en-US" sz="1400" dirty="0" smtClean="0"/>
          </a:p>
          <a:p>
            <a:pPr lvl="1"/>
            <a:r>
              <a:rPr lang="en-US" sz="2000" dirty="0" smtClean="0"/>
              <a:t>Automated incorporation of devices in the DR </a:t>
            </a:r>
            <a:r>
              <a:rPr lang="en-US" sz="2000" dirty="0" smtClean="0"/>
              <a:t>paradigm</a:t>
            </a:r>
          </a:p>
          <a:p>
            <a:pPr lvl="2"/>
            <a:r>
              <a:rPr lang="en-US" sz="1600" dirty="0" smtClean="0"/>
              <a:t>load management</a:t>
            </a:r>
          </a:p>
          <a:p>
            <a:pPr lvl="2"/>
            <a:r>
              <a:rPr lang="en-US" sz="1600" dirty="0" smtClean="0"/>
              <a:t>convenience &amp; comfort (</a:t>
            </a:r>
            <a:r>
              <a:rPr lang="en-US" sz="1600" dirty="0" smtClean="0"/>
              <a:t>room temperature, boot time) </a:t>
            </a:r>
            <a:r>
              <a:rPr lang="en-US" sz="1600" dirty="0" smtClean="0"/>
              <a:t>vs. cost</a:t>
            </a:r>
          </a:p>
          <a:p>
            <a:pPr lvl="1"/>
            <a:r>
              <a:rPr lang="en-US" sz="2000" dirty="0" smtClean="0"/>
              <a:t>Flexible, pricing-based DR (instead of simple peak load control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Delegate down </a:t>
            </a:r>
            <a:r>
              <a:rPr lang="en-US" sz="2000" i="1" dirty="0" smtClean="0"/>
              <a:t>objectives</a:t>
            </a:r>
            <a:r>
              <a:rPr lang="en-US" sz="2000" dirty="0" smtClean="0"/>
              <a:t> and trade-offs (costs), not </a:t>
            </a:r>
            <a:r>
              <a:rPr lang="en-US" sz="2000" i="1" dirty="0" smtClean="0"/>
              <a:t>commands</a:t>
            </a:r>
          </a:p>
          <a:p>
            <a:pPr lvl="2"/>
            <a:r>
              <a:rPr lang="en-US" sz="1600" dirty="0" smtClean="0"/>
              <a:t>and provide feedback to device and user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600EA1-4A4C-4380-8F57-3DF9159DA31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Models for Demand Adaptation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600EA1-4A4C-4380-8F57-3DF9159DA31F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12" name="Diagram 11"/>
          <p:cNvGraphicFramePr/>
          <p:nvPr/>
        </p:nvGraphicFramePr>
        <p:xfrm>
          <a:off x="812800" y="1930400"/>
          <a:ext cx="8191500" cy="4368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Hierarchies of control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71DC7A-F0AE-4106-878B-D8439A56A501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952500" y="1587500"/>
          <a:ext cx="8001000" cy="4648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Callout 4"/>
          <p:cNvSpPr/>
          <p:nvPr/>
        </p:nvSpPr>
        <p:spPr bwMode="auto">
          <a:xfrm>
            <a:off x="1460500" y="1866900"/>
            <a:ext cx="1562100" cy="1861006"/>
          </a:xfrm>
          <a:prstGeom prst="wedgeEllipseCallout">
            <a:avLst>
              <a:gd name="adj1" fmla="val 73476"/>
              <a:gd name="adj2" fmla="val 38904"/>
            </a:avLst>
          </a:prstGeom>
          <a:solidFill>
            <a:srgbClr val="CCFFCC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93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real-estate manager</a:t>
            </a:r>
          </a:p>
          <a:p>
            <a:pPr marL="0" marR="0" indent="0" algn="l" defTabSz="993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charset="0"/>
              </a:rPr>
              <a:t>(many tenants)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25" y="622300"/>
            <a:ext cx="8749846" cy="1012825"/>
          </a:xfrm>
        </p:spPr>
        <p:txBody>
          <a:bodyPr/>
          <a:lstStyle/>
          <a:p>
            <a:r>
              <a:rPr lang="en-US" sz="2800" dirty="0" smtClean="0"/>
              <a:t>DR For Commercial Buildings: The Problem Space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71DC7A-F0AE-4106-878B-D8439A56A501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19100" y="1306286"/>
          <a:ext cx="9169400" cy="4342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780"/>
                <a:gridCol w="1938561"/>
                <a:gridCol w="2772144"/>
                <a:gridCol w="2810915"/>
              </a:tblGrid>
              <a:tr h="483203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Residential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Commercial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Campus</a:t>
                      </a:r>
                      <a:endParaRPr lang="en-US" dirty="0"/>
                    </a:p>
                  </a:txBody>
                  <a:tcPr/>
                </a:tc>
              </a:tr>
              <a:tr h="67516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 Narrow" pitchFamily="34" charset="0"/>
                        </a:rPr>
                        <a:t>Typical</a:t>
                      </a:r>
                      <a:r>
                        <a:rPr lang="en-US" sz="1800" b="1" baseline="0" dirty="0" smtClean="0">
                          <a:latin typeface="Arial Narrow" pitchFamily="34" charset="0"/>
                        </a:rPr>
                        <a:t> DER Resources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PVs,</a:t>
                      </a:r>
                      <a:r>
                        <a:rPr lang="en-US" sz="1800" baseline="0" dirty="0" smtClean="0">
                          <a:latin typeface="Arial Narrow" pitchFamily="34" charset="0"/>
                        </a:rPr>
                        <a:t> CHP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PVs, CHP, micro-turbine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itchFamily="34" charset="0"/>
                        </a:rPr>
                        <a:t>PVs, micro-turbine,</a:t>
                      </a:r>
                      <a:r>
                        <a:rPr lang="en-US" sz="1800" baseline="0" dirty="0" smtClean="0">
                          <a:latin typeface="Arial Narrow" pitchFamily="34" charset="0"/>
                        </a:rPr>
                        <a:t> capacitor banks</a:t>
                      </a:r>
                      <a:endParaRPr lang="en-US" sz="1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07231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 Narrow" pitchFamily="34" charset="0"/>
                        </a:rPr>
                        <a:t>Major</a:t>
                      </a:r>
                      <a:r>
                        <a:rPr lang="en-US" sz="1800" b="1" baseline="0" dirty="0" smtClean="0">
                          <a:latin typeface="Arial Narrow" pitchFamily="34" charset="0"/>
                        </a:rPr>
                        <a:t> loads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HVAC, lighting, fridge,</a:t>
                      </a:r>
                      <a:r>
                        <a:rPr lang="en-US" sz="2000" baseline="0" dirty="0" smtClean="0">
                          <a:latin typeface="Arial Narrow" pitchFamily="34" charset="0"/>
                        </a:rPr>
                        <a:t> pool, washing machine, dishwasher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HVAC, lighting, office equipment,  IT servers,</a:t>
                      </a:r>
                      <a:r>
                        <a:rPr lang="en-US" sz="2000" dirty="0" smtClean="0">
                          <a:latin typeface="Arial Narrow" pitchFamily="34" charset="0"/>
                        </a:rPr>
                        <a:t> refrigeration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HVAC, lighting, elevators, lab equipment, IT servers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8320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 Narrow" pitchFamily="34" charset="0"/>
                        </a:rPr>
                        <a:t># of DR Loads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O(10)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O(100)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O(1000)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39003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 Narrow" pitchFamily="34" charset="0"/>
                        </a:rPr>
                        <a:t>Major Distinguishing Issues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Multiple  operational domains 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(different organizations/companies)</a:t>
                      </a:r>
                      <a:r>
                        <a:rPr lang="en-US" sz="1600" baseline="0" dirty="0" smtClean="0">
                          <a:latin typeface="Arial Narrow" pitchFamily="34" charset="0"/>
                          <a:sym typeface="Wingdings" pitchFamily="2" charset="2"/>
                        </a:rPr>
                        <a:t> distributed DR;</a:t>
                      </a:r>
                    </a:p>
                    <a:p>
                      <a:r>
                        <a:rPr lang="en-US" sz="1600" baseline="0" dirty="0" smtClean="0">
                          <a:latin typeface="Arial Narrow" pitchFamily="34" charset="0"/>
                          <a:sym typeface="Wingdings" pitchFamily="2" charset="2"/>
                        </a:rPr>
                        <a:t>High device heterogeneity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Potentially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multiple operational domains (</a:t>
                      </a:r>
                      <a:r>
                        <a:rPr lang="en-US" sz="1600" baseline="0" dirty="0" err="1" smtClean="0">
                          <a:latin typeface="Arial Narrow" pitchFamily="34" charset="0"/>
                        </a:rPr>
                        <a:t>univ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. departments); differentiated priority among domains to DER resources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 bwMode="auto">
          <a:xfrm>
            <a:off x="0" y="2380343"/>
            <a:ext cx="9829800" cy="4733211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93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93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charset="0"/>
            </a:endParaRPr>
          </a:p>
          <a:p>
            <a:pPr marL="0" marR="0" indent="0" algn="l" defTabSz="993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93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charset="0"/>
            </a:endParaRPr>
          </a:p>
          <a:p>
            <a:pPr marL="0" marR="0" indent="0" algn="l" defTabSz="993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93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charset="0"/>
            </a:endParaRPr>
          </a:p>
          <a:p>
            <a:pPr marL="0" marR="0" indent="0" algn="l" defTabSz="993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93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charset="0"/>
            </a:endParaRPr>
          </a:p>
          <a:p>
            <a:pPr marL="0" marR="0" indent="0" algn="l" defTabSz="993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93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charset="0"/>
            </a:endParaRPr>
          </a:p>
          <a:p>
            <a:pPr marL="0" marR="0" indent="0" algn="l" defTabSz="993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93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charset="0"/>
            </a:endParaRPr>
          </a:p>
          <a:p>
            <a:pPr marL="0" marR="0" indent="0" algn="l" defTabSz="993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93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charset="0"/>
            </a:endParaRPr>
          </a:p>
          <a:p>
            <a:pPr marL="0" marR="0" indent="0" algn="l" defTabSz="993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93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charset="0"/>
            </a:endParaRPr>
          </a:p>
          <a:p>
            <a:pPr marL="0" marR="0" indent="0" algn="l" defTabSz="993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754" y="622300"/>
            <a:ext cx="8953046" cy="1012825"/>
          </a:xfrm>
        </p:spPr>
        <p:txBody>
          <a:bodyPr/>
          <a:lstStyle/>
          <a:p>
            <a:r>
              <a:rPr lang="en-US" sz="2800" dirty="0" smtClean="0"/>
              <a:t>DRACHMA: The Hierarchical DR Model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71DC7A-F0AE-4106-878B-D8439A56A50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ube 3"/>
          <p:cNvSpPr/>
          <p:nvPr/>
        </p:nvSpPr>
        <p:spPr bwMode="auto">
          <a:xfrm>
            <a:off x="3904343" y="2554518"/>
            <a:ext cx="2830286" cy="777061"/>
          </a:xfrm>
          <a:prstGeom prst="cube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93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charset="0"/>
              </a:rPr>
              <a:t>Master DR Orchestrator (potentially in EMS)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18628" y="2017490"/>
            <a:ext cx="2732133" cy="24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 rot="5400000">
            <a:off x="5812971" y="2286004"/>
            <a:ext cx="508000" cy="158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C00000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170056" y="1669147"/>
            <a:ext cx="2202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Distribution Grid/ Utility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94399" y="2104574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Grid Price Signal (t, </a:t>
            </a:r>
            <a:r>
              <a:rPr lang="en-US" sz="1200" dirty="0" err="1" smtClean="0"/>
              <a:t>t+T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9313" y="2700990"/>
            <a:ext cx="1040493" cy="97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164284" y="2300519"/>
            <a:ext cx="13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MicroTurbine</a:t>
            </a:r>
            <a:endParaRPr lang="en-US" sz="1400" b="1" dirty="0"/>
          </a:p>
        </p:txBody>
      </p:sp>
      <p:cxnSp>
        <p:nvCxnSpPr>
          <p:cNvPr id="14" name="Elbow Connector 13"/>
          <p:cNvCxnSpPr>
            <a:stCxn id="186370" idx="1"/>
          </p:cNvCxnSpPr>
          <p:nvPr/>
        </p:nvCxnSpPr>
        <p:spPr bwMode="auto">
          <a:xfrm rot="10800000">
            <a:off x="6705601" y="2728690"/>
            <a:ext cx="1233713" cy="457864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714" y="3928385"/>
            <a:ext cx="13843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924798" y="5021947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Battery Storage</a:t>
            </a:r>
            <a:endParaRPr lang="en-US" sz="1400" b="1" dirty="0"/>
          </a:p>
        </p:txBody>
      </p:sp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4667" y="1626739"/>
            <a:ext cx="13049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54741" y="1698175"/>
            <a:ext cx="1168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Weather IT </a:t>
            </a:r>
          </a:p>
          <a:p>
            <a:r>
              <a:rPr lang="en-US" sz="1400" b="1" dirty="0" smtClean="0"/>
              <a:t>Information</a:t>
            </a:r>
            <a:endParaRPr lang="en-US" sz="1400" b="1" dirty="0"/>
          </a:p>
        </p:txBody>
      </p:sp>
      <p:cxnSp>
        <p:nvCxnSpPr>
          <p:cNvPr id="19" name="Elbow Connector 18"/>
          <p:cNvCxnSpPr/>
          <p:nvPr/>
        </p:nvCxnSpPr>
        <p:spPr bwMode="auto">
          <a:xfrm>
            <a:off x="3236686" y="1843318"/>
            <a:ext cx="1596571" cy="682172"/>
          </a:xfrm>
          <a:prstGeom prst="bentConnector3">
            <a:avLst>
              <a:gd name="adj1" fmla="val 93636"/>
            </a:avLst>
          </a:prstGeom>
          <a:solidFill>
            <a:schemeClr val="bg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331027" y="1661888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Wind/Sun </a:t>
            </a:r>
          </a:p>
          <a:p>
            <a:r>
              <a:rPr lang="en-US" sz="1200" dirty="0" smtClean="0"/>
              <a:t>Forecast Data</a:t>
            </a:r>
            <a:endParaRPr lang="en-US" sz="1200" dirty="0"/>
          </a:p>
        </p:txBody>
      </p:sp>
      <p:sp>
        <p:nvSpPr>
          <p:cNvPr id="26" name="Plaque 25"/>
          <p:cNvSpPr/>
          <p:nvPr/>
        </p:nvSpPr>
        <p:spPr bwMode="auto">
          <a:xfrm>
            <a:off x="1509485" y="3976919"/>
            <a:ext cx="1494971" cy="960120"/>
          </a:xfrm>
          <a:prstGeom prst="plaque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93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</a:rPr>
              <a:t>Hierarchical DR Orchestrator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Plaque 26"/>
          <p:cNvSpPr/>
          <p:nvPr/>
        </p:nvSpPr>
        <p:spPr bwMode="auto">
          <a:xfrm>
            <a:off x="4216399" y="4085776"/>
            <a:ext cx="1494971" cy="960120"/>
          </a:xfrm>
          <a:prstGeom prst="plaque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93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</a:rPr>
              <a:t>Hierarchical DR Orchestrator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74114" y="2518230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Device </a:t>
            </a:r>
          </a:p>
          <a:p>
            <a:r>
              <a:rPr lang="en-US" sz="1200" b="1" dirty="0" smtClean="0"/>
              <a:t>Production</a:t>
            </a:r>
          </a:p>
          <a:p>
            <a:r>
              <a:rPr lang="en-US" sz="1200" b="1" dirty="0" smtClean="0"/>
              <a:t>Profile</a:t>
            </a:r>
            <a:endParaRPr lang="en-US" sz="1200" b="1" dirty="0"/>
          </a:p>
        </p:txBody>
      </p:sp>
      <p:cxnSp>
        <p:nvCxnSpPr>
          <p:cNvPr id="29" name="Elbow Connector 28"/>
          <p:cNvCxnSpPr>
            <a:stCxn id="186371" idx="1"/>
          </p:cNvCxnSpPr>
          <p:nvPr/>
        </p:nvCxnSpPr>
        <p:spPr bwMode="auto">
          <a:xfrm rot="10800000">
            <a:off x="6270172" y="3323776"/>
            <a:ext cx="1567543" cy="1123723"/>
          </a:xfrm>
          <a:prstGeom prst="bentConnector3">
            <a:avLst>
              <a:gd name="adj1" fmla="val 100001"/>
            </a:avLst>
          </a:prstGeom>
          <a:solidFill>
            <a:schemeClr val="bg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6241143" y="3831773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Storage Parameters</a:t>
            </a:r>
          </a:p>
          <a:p>
            <a:r>
              <a:rPr lang="en-US" sz="1200" dirty="0" smtClean="0"/>
              <a:t>(e.g., E(t), discharge </a:t>
            </a:r>
          </a:p>
          <a:p>
            <a:r>
              <a:rPr lang="en-US" sz="1200" dirty="0" smtClean="0"/>
              <a:t>rate)</a:t>
            </a:r>
            <a:endParaRPr lang="en-US" sz="1200" dirty="0"/>
          </a:p>
        </p:txBody>
      </p:sp>
      <p:cxnSp>
        <p:nvCxnSpPr>
          <p:cNvPr id="39" name="Elbow Connector 38"/>
          <p:cNvCxnSpPr>
            <a:stCxn id="4" idx="3"/>
            <a:endCxn id="27" idx="0"/>
          </p:cNvCxnSpPr>
          <p:nvPr/>
        </p:nvCxnSpPr>
        <p:spPr bwMode="auto">
          <a:xfrm rot="5400000">
            <a:off x="4716021" y="3579443"/>
            <a:ext cx="754197" cy="258468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38100" cap="flat" cmpd="sng" algn="ctr">
            <a:solidFill>
              <a:srgbClr val="C0000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42" name="Elbow Connector 38"/>
          <p:cNvCxnSpPr>
            <a:stCxn id="4" idx="3"/>
            <a:endCxn id="26" idx="0"/>
          </p:cNvCxnSpPr>
          <p:nvPr/>
        </p:nvCxnSpPr>
        <p:spPr bwMode="auto">
          <a:xfrm rot="5400000">
            <a:off x="3416992" y="2171558"/>
            <a:ext cx="645340" cy="2965382"/>
          </a:xfrm>
          <a:prstGeom prst="bentConnector3">
            <a:avLst>
              <a:gd name="adj1" fmla="val 58996"/>
            </a:avLst>
          </a:prstGeom>
          <a:solidFill>
            <a:schemeClr val="bg1"/>
          </a:solidFill>
          <a:ln w="38100" cap="flat" cmpd="sng" algn="ctr">
            <a:solidFill>
              <a:srgbClr val="C00000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3403599" y="3447146"/>
            <a:ext cx="2271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In-Building Price Signal (t, </a:t>
            </a:r>
            <a:r>
              <a:rPr lang="en-US" sz="1200" dirty="0" err="1" smtClean="0"/>
              <a:t>t+T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cxnSp>
        <p:nvCxnSpPr>
          <p:cNvPr id="49" name="Elbow Connector 48"/>
          <p:cNvCxnSpPr>
            <a:stCxn id="26" idx="1"/>
            <a:endCxn id="4" idx="2"/>
          </p:cNvCxnSpPr>
          <p:nvPr/>
        </p:nvCxnSpPr>
        <p:spPr bwMode="auto">
          <a:xfrm rot="10800000" flipH="1">
            <a:off x="1509485" y="3040181"/>
            <a:ext cx="2394858" cy="1416798"/>
          </a:xfrm>
          <a:prstGeom prst="bentConnector3">
            <a:avLst>
              <a:gd name="adj1" fmla="val -9545"/>
            </a:avLst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53" name="Elbow Connector 52"/>
          <p:cNvCxnSpPr>
            <a:stCxn id="27" idx="1"/>
            <a:endCxn id="4" idx="2"/>
          </p:cNvCxnSpPr>
          <p:nvPr/>
        </p:nvCxnSpPr>
        <p:spPr bwMode="auto">
          <a:xfrm rot="10800000">
            <a:off x="3904343" y="3040182"/>
            <a:ext cx="312056" cy="1525655"/>
          </a:xfrm>
          <a:prstGeom prst="bentConnector3">
            <a:avLst>
              <a:gd name="adj1" fmla="val 303489"/>
            </a:avLst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449941" y="2801261"/>
            <a:ext cx="285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Aggregatedd</a:t>
            </a:r>
            <a:r>
              <a:rPr lang="en-US" sz="1200" b="1" dirty="0" smtClean="0"/>
              <a:t> Demand Signal(t, </a:t>
            </a:r>
            <a:r>
              <a:rPr lang="en-US" sz="1200" b="1" dirty="0" err="1" smtClean="0"/>
              <a:t>t+T</a:t>
            </a:r>
            <a:r>
              <a:rPr lang="en-US" sz="1200" b="1" dirty="0" smtClean="0"/>
              <a:t>)/ </a:t>
            </a:r>
          </a:p>
          <a:p>
            <a:r>
              <a:rPr lang="en-US" sz="1200" b="1" dirty="0" smtClean="0"/>
              <a:t>Willingness to Pay (t, </a:t>
            </a:r>
            <a:r>
              <a:rPr lang="en-US" sz="1200" b="1" dirty="0" err="1" smtClean="0"/>
              <a:t>t+T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60" name="Plaque 59"/>
          <p:cNvSpPr/>
          <p:nvPr/>
        </p:nvSpPr>
        <p:spPr bwMode="auto">
          <a:xfrm>
            <a:off x="290286" y="5479148"/>
            <a:ext cx="1792513" cy="960120"/>
          </a:xfrm>
          <a:prstGeom prst="plaque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93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Arial" charset="0"/>
              </a:rPr>
              <a:t>Hierarchical DR Orchestrator (+ Policy)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Plaque 60"/>
          <p:cNvSpPr/>
          <p:nvPr/>
        </p:nvSpPr>
        <p:spPr bwMode="auto">
          <a:xfrm>
            <a:off x="2612571" y="5529948"/>
            <a:ext cx="1741715" cy="960120"/>
          </a:xfrm>
          <a:prstGeom prst="plaque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93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Arial" charset="0"/>
              </a:rPr>
              <a:t>Hierarchical DR Orchestrator (+ Policy)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 bwMode="auto">
          <a:xfrm rot="10800000" flipV="1">
            <a:off x="1509486" y="4957425"/>
            <a:ext cx="603136" cy="558007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C0000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26" idx="2"/>
            <a:endCxn id="61" idx="0"/>
          </p:cNvCxnSpPr>
          <p:nvPr/>
        </p:nvCxnSpPr>
        <p:spPr bwMode="auto">
          <a:xfrm rot="16200000" flipH="1">
            <a:off x="2573746" y="4620264"/>
            <a:ext cx="592909" cy="122645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C0000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 flipV="1">
            <a:off x="1161143" y="4949375"/>
            <a:ext cx="638628" cy="522515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rot="10800000">
            <a:off x="2554513" y="4905833"/>
            <a:ext cx="1095829" cy="60234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ysDot"/>
            <a:round/>
            <a:headEnd type="none" w="med" len="med"/>
            <a:tailEnd type="arrow"/>
          </a:ln>
          <a:effectLst/>
        </p:spPr>
      </p:cxnSp>
      <p:pic>
        <p:nvPicPr>
          <p:cNvPr id="1863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3771" y="5378163"/>
            <a:ext cx="867909" cy="7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extBox 73"/>
          <p:cNvSpPr txBox="1"/>
          <p:nvPr/>
        </p:nvSpPr>
        <p:spPr>
          <a:xfrm>
            <a:off x="6437084" y="5467551"/>
            <a:ext cx="1902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Load Device (HVAC)</a:t>
            </a:r>
            <a:endParaRPr lang="en-US" sz="1400" b="1" dirty="0"/>
          </a:p>
        </p:txBody>
      </p:sp>
      <p:pic>
        <p:nvPicPr>
          <p:cNvPr id="1863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6685" y="6255657"/>
            <a:ext cx="1020989" cy="82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Box 75"/>
          <p:cNvSpPr txBox="1"/>
          <p:nvPr/>
        </p:nvSpPr>
        <p:spPr>
          <a:xfrm>
            <a:off x="6749144" y="6331152"/>
            <a:ext cx="1288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Load Device </a:t>
            </a:r>
          </a:p>
          <a:p>
            <a:r>
              <a:rPr lang="en-US" sz="1400" b="1" dirty="0" smtClean="0"/>
              <a:t>(Server)</a:t>
            </a:r>
            <a:endParaRPr lang="en-US" sz="1400" b="1" dirty="0"/>
          </a:p>
        </p:txBody>
      </p:sp>
      <p:cxnSp>
        <p:nvCxnSpPr>
          <p:cNvPr id="78" name="Elbow Connector 77"/>
          <p:cNvCxnSpPr>
            <a:stCxn id="186373" idx="1"/>
            <a:endCxn id="61" idx="3"/>
          </p:cNvCxnSpPr>
          <p:nvPr/>
        </p:nvCxnSpPr>
        <p:spPr bwMode="auto">
          <a:xfrm rot="10800000" flipV="1">
            <a:off x="4354287" y="5749782"/>
            <a:ext cx="1509485" cy="260226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38100" cap="flat" cmpd="sng" algn="ctr">
            <a:solidFill>
              <a:srgbClr val="660033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1" name="Elbow Connector 80"/>
          <p:cNvCxnSpPr>
            <a:endCxn id="61" idx="3"/>
          </p:cNvCxnSpPr>
          <p:nvPr/>
        </p:nvCxnSpPr>
        <p:spPr bwMode="auto">
          <a:xfrm rot="10800000">
            <a:off x="4354286" y="6010008"/>
            <a:ext cx="1422400" cy="390792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38100" cap="flat" cmpd="sng" algn="ctr">
            <a:solidFill>
              <a:srgbClr val="660033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4412342" y="5515432"/>
            <a:ext cx="680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Device</a:t>
            </a:r>
            <a:endParaRPr lang="en-US" sz="1200" b="1" dirty="0" smtClean="0"/>
          </a:p>
          <a:p>
            <a:r>
              <a:rPr lang="en-US" sz="1200" b="1" dirty="0" smtClean="0"/>
              <a:t>Profile</a:t>
            </a:r>
            <a:endParaRPr lang="en-US" sz="1200" b="1" dirty="0"/>
          </a:p>
        </p:txBody>
      </p:sp>
      <p:cxnSp>
        <p:nvCxnSpPr>
          <p:cNvPr id="86" name="Elbow Connector 85"/>
          <p:cNvCxnSpPr>
            <a:stCxn id="61" idx="2"/>
            <a:endCxn id="186374" idx="1"/>
          </p:cNvCxnSpPr>
          <p:nvPr/>
        </p:nvCxnSpPr>
        <p:spPr bwMode="auto">
          <a:xfrm rot="16200000" flipH="1">
            <a:off x="4541341" y="5432156"/>
            <a:ext cx="177432" cy="2293256"/>
          </a:xfrm>
          <a:prstGeom prst="bentConnector2">
            <a:avLst/>
          </a:prstGeom>
          <a:solidFill>
            <a:schemeClr val="bg1"/>
          </a:solidFill>
          <a:ln w="38100" cap="flat" cmpd="sng" algn="ctr">
            <a:solidFill>
              <a:srgbClr val="080808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3809999" y="6683832"/>
            <a:ext cx="509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LCO</a:t>
            </a:r>
            <a:endParaRPr lang="en-US" sz="1200" b="1" dirty="0"/>
          </a:p>
        </p:txBody>
      </p:sp>
      <p:cxnSp>
        <p:nvCxnSpPr>
          <p:cNvPr id="91" name="Elbow Connector 85"/>
          <p:cNvCxnSpPr/>
          <p:nvPr/>
        </p:nvCxnSpPr>
        <p:spPr bwMode="auto">
          <a:xfrm rot="5400000" flipH="1" flipV="1">
            <a:off x="5233462" y="6046263"/>
            <a:ext cx="709078" cy="551538"/>
          </a:xfrm>
          <a:prstGeom prst="bentConnector3">
            <a:avLst>
              <a:gd name="adj1" fmla="val 101173"/>
            </a:avLst>
          </a:prstGeom>
          <a:solidFill>
            <a:schemeClr val="bg1"/>
          </a:solidFill>
          <a:ln w="38100" cap="flat" cmpd="sng" algn="ctr">
            <a:solidFill>
              <a:srgbClr val="080808"/>
            </a:solidFill>
            <a:prstDash val="sysDot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variation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71DC7A-F0AE-4106-878B-D8439A56A50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8443" y="2177133"/>
            <a:ext cx="4680857" cy="458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25" y="622300"/>
            <a:ext cx="8865961" cy="1012825"/>
          </a:xfrm>
        </p:spPr>
        <p:txBody>
          <a:bodyPr/>
          <a:lstStyle/>
          <a:p>
            <a:r>
              <a:rPr lang="en-US" sz="2800" dirty="0" smtClean="0"/>
              <a:t>Challenge 1: Device  and Domain Autoconfiguration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71DC7A-F0AE-4106-878B-D8439A56A50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157" y="1694492"/>
            <a:ext cx="9633071" cy="5461051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Elements v13">
  <a:themeElements>
    <a:clrScheme name="Elements v13 16">
      <a:dk1>
        <a:srgbClr val="000000"/>
      </a:dk1>
      <a:lt1>
        <a:srgbClr val="FFFFFF"/>
      </a:lt1>
      <a:dk2>
        <a:srgbClr val="005293"/>
      </a:dk2>
      <a:lt2>
        <a:srgbClr val="808284"/>
      </a:lt2>
      <a:accent1>
        <a:srgbClr val="005293"/>
      </a:accent1>
      <a:accent2>
        <a:srgbClr val="C75B12"/>
      </a:accent2>
      <a:accent3>
        <a:srgbClr val="FFFFFF"/>
      </a:accent3>
      <a:accent4>
        <a:srgbClr val="000000"/>
      </a:accent4>
      <a:accent5>
        <a:srgbClr val="AAB3C8"/>
      </a:accent5>
      <a:accent6>
        <a:srgbClr val="B4520F"/>
      </a:accent6>
      <a:hlink>
        <a:srgbClr val="F0AB00"/>
      </a:hlink>
      <a:folHlink>
        <a:srgbClr val="D52B1E"/>
      </a:folHlink>
    </a:clrScheme>
    <a:fontScheme name="Elements v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937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937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lements v1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ments v1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ments v1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ments v1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ments v1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ments v1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ements v1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ements v1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ements v1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ements v1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ements v1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ements v1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ements v13 13">
        <a:dk1>
          <a:srgbClr val="000000"/>
        </a:dk1>
        <a:lt1>
          <a:srgbClr val="FFFFFF"/>
        </a:lt1>
        <a:dk2>
          <a:srgbClr val="005293"/>
        </a:dk2>
        <a:lt2>
          <a:srgbClr val="808284"/>
        </a:lt2>
        <a:accent1>
          <a:srgbClr val="739600"/>
        </a:accent1>
        <a:accent2>
          <a:srgbClr val="C75B12"/>
        </a:accent2>
        <a:accent3>
          <a:srgbClr val="FFFFFF"/>
        </a:accent3>
        <a:accent4>
          <a:srgbClr val="000000"/>
        </a:accent4>
        <a:accent5>
          <a:srgbClr val="BCC9AA"/>
        </a:accent5>
        <a:accent6>
          <a:srgbClr val="B4520F"/>
        </a:accent6>
        <a:hlink>
          <a:srgbClr val="F0AB00"/>
        </a:hlink>
        <a:folHlink>
          <a:srgbClr val="0052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ments v13 14">
        <a:dk1>
          <a:srgbClr val="000000"/>
        </a:dk1>
        <a:lt1>
          <a:srgbClr val="FFFFFF"/>
        </a:lt1>
        <a:dk2>
          <a:srgbClr val="005293"/>
        </a:dk2>
        <a:lt2>
          <a:srgbClr val="808284"/>
        </a:lt2>
        <a:accent1>
          <a:srgbClr val="005293"/>
        </a:accent1>
        <a:accent2>
          <a:srgbClr val="C75B12"/>
        </a:accent2>
        <a:accent3>
          <a:srgbClr val="FFFFFF"/>
        </a:accent3>
        <a:accent4>
          <a:srgbClr val="000000"/>
        </a:accent4>
        <a:accent5>
          <a:srgbClr val="AAB3C8"/>
        </a:accent5>
        <a:accent6>
          <a:srgbClr val="B4520F"/>
        </a:accent6>
        <a:hlink>
          <a:srgbClr val="F0AB00"/>
        </a:hlink>
        <a:folHlink>
          <a:srgbClr val="0052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ments v13 15">
        <a:dk1>
          <a:srgbClr val="000000"/>
        </a:dk1>
        <a:lt1>
          <a:srgbClr val="FFFFFF"/>
        </a:lt1>
        <a:dk2>
          <a:srgbClr val="005293"/>
        </a:dk2>
        <a:lt2>
          <a:srgbClr val="808284"/>
        </a:lt2>
        <a:accent1>
          <a:srgbClr val="005293"/>
        </a:accent1>
        <a:accent2>
          <a:srgbClr val="739600"/>
        </a:accent2>
        <a:accent3>
          <a:srgbClr val="FFFFFF"/>
        </a:accent3>
        <a:accent4>
          <a:srgbClr val="000000"/>
        </a:accent4>
        <a:accent5>
          <a:srgbClr val="AAB3C8"/>
        </a:accent5>
        <a:accent6>
          <a:srgbClr val="688700"/>
        </a:accent6>
        <a:hlink>
          <a:srgbClr val="C75B12"/>
        </a:hlink>
        <a:folHlink>
          <a:srgbClr val="F0A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ments v13 16">
        <a:dk1>
          <a:srgbClr val="000000"/>
        </a:dk1>
        <a:lt1>
          <a:srgbClr val="FFFFFF"/>
        </a:lt1>
        <a:dk2>
          <a:srgbClr val="005293"/>
        </a:dk2>
        <a:lt2>
          <a:srgbClr val="808284"/>
        </a:lt2>
        <a:accent1>
          <a:srgbClr val="005293"/>
        </a:accent1>
        <a:accent2>
          <a:srgbClr val="C75B12"/>
        </a:accent2>
        <a:accent3>
          <a:srgbClr val="FFFFFF"/>
        </a:accent3>
        <a:accent4>
          <a:srgbClr val="000000"/>
        </a:accent4>
        <a:accent5>
          <a:srgbClr val="AAB3C8"/>
        </a:accent5>
        <a:accent6>
          <a:srgbClr val="B4520F"/>
        </a:accent6>
        <a:hlink>
          <a:srgbClr val="F0AB00"/>
        </a:hlink>
        <a:folHlink>
          <a:srgbClr val="D52B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lements_template_25th">
  <a:themeElements>
    <a:clrScheme name="Elements v13 16">
      <a:dk1>
        <a:srgbClr val="000000"/>
      </a:dk1>
      <a:lt1>
        <a:srgbClr val="FFFFFF"/>
      </a:lt1>
      <a:dk2>
        <a:srgbClr val="005293"/>
      </a:dk2>
      <a:lt2>
        <a:srgbClr val="808284"/>
      </a:lt2>
      <a:accent1>
        <a:srgbClr val="005293"/>
      </a:accent1>
      <a:accent2>
        <a:srgbClr val="C75B12"/>
      </a:accent2>
      <a:accent3>
        <a:srgbClr val="FFFFFF"/>
      </a:accent3>
      <a:accent4>
        <a:srgbClr val="000000"/>
      </a:accent4>
      <a:accent5>
        <a:srgbClr val="AAB3C8"/>
      </a:accent5>
      <a:accent6>
        <a:srgbClr val="B4520F"/>
      </a:accent6>
      <a:hlink>
        <a:srgbClr val="F0AB00"/>
      </a:hlink>
      <a:folHlink>
        <a:srgbClr val="D52B1E"/>
      </a:folHlink>
    </a:clrScheme>
    <a:fontScheme name="1_elements_template_25t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937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937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lements v1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ments v1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ments v1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ments v1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ments v1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ments v1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ements v1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ements v1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ements v1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ements v1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ements v1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ements v1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ements v13 13">
        <a:dk1>
          <a:srgbClr val="000000"/>
        </a:dk1>
        <a:lt1>
          <a:srgbClr val="FFFFFF"/>
        </a:lt1>
        <a:dk2>
          <a:srgbClr val="005293"/>
        </a:dk2>
        <a:lt2>
          <a:srgbClr val="808284"/>
        </a:lt2>
        <a:accent1>
          <a:srgbClr val="739600"/>
        </a:accent1>
        <a:accent2>
          <a:srgbClr val="C75B12"/>
        </a:accent2>
        <a:accent3>
          <a:srgbClr val="FFFFFF"/>
        </a:accent3>
        <a:accent4>
          <a:srgbClr val="000000"/>
        </a:accent4>
        <a:accent5>
          <a:srgbClr val="BCC9AA"/>
        </a:accent5>
        <a:accent6>
          <a:srgbClr val="B4520F"/>
        </a:accent6>
        <a:hlink>
          <a:srgbClr val="F0AB00"/>
        </a:hlink>
        <a:folHlink>
          <a:srgbClr val="0052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ments v13 14">
        <a:dk1>
          <a:srgbClr val="000000"/>
        </a:dk1>
        <a:lt1>
          <a:srgbClr val="FFFFFF"/>
        </a:lt1>
        <a:dk2>
          <a:srgbClr val="005293"/>
        </a:dk2>
        <a:lt2>
          <a:srgbClr val="808284"/>
        </a:lt2>
        <a:accent1>
          <a:srgbClr val="005293"/>
        </a:accent1>
        <a:accent2>
          <a:srgbClr val="C75B12"/>
        </a:accent2>
        <a:accent3>
          <a:srgbClr val="FFFFFF"/>
        </a:accent3>
        <a:accent4>
          <a:srgbClr val="000000"/>
        </a:accent4>
        <a:accent5>
          <a:srgbClr val="AAB3C8"/>
        </a:accent5>
        <a:accent6>
          <a:srgbClr val="B4520F"/>
        </a:accent6>
        <a:hlink>
          <a:srgbClr val="F0AB00"/>
        </a:hlink>
        <a:folHlink>
          <a:srgbClr val="0052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ments v13 15">
        <a:dk1>
          <a:srgbClr val="000000"/>
        </a:dk1>
        <a:lt1>
          <a:srgbClr val="FFFFFF"/>
        </a:lt1>
        <a:dk2>
          <a:srgbClr val="005293"/>
        </a:dk2>
        <a:lt2>
          <a:srgbClr val="808284"/>
        </a:lt2>
        <a:accent1>
          <a:srgbClr val="005293"/>
        </a:accent1>
        <a:accent2>
          <a:srgbClr val="739600"/>
        </a:accent2>
        <a:accent3>
          <a:srgbClr val="FFFFFF"/>
        </a:accent3>
        <a:accent4>
          <a:srgbClr val="000000"/>
        </a:accent4>
        <a:accent5>
          <a:srgbClr val="AAB3C8"/>
        </a:accent5>
        <a:accent6>
          <a:srgbClr val="688700"/>
        </a:accent6>
        <a:hlink>
          <a:srgbClr val="C75B12"/>
        </a:hlink>
        <a:folHlink>
          <a:srgbClr val="F0A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ments v13 16">
        <a:dk1>
          <a:srgbClr val="000000"/>
        </a:dk1>
        <a:lt1>
          <a:srgbClr val="FFFFFF"/>
        </a:lt1>
        <a:dk2>
          <a:srgbClr val="005293"/>
        </a:dk2>
        <a:lt2>
          <a:srgbClr val="808284"/>
        </a:lt2>
        <a:accent1>
          <a:srgbClr val="005293"/>
        </a:accent1>
        <a:accent2>
          <a:srgbClr val="C75B12"/>
        </a:accent2>
        <a:accent3>
          <a:srgbClr val="FFFFFF"/>
        </a:accent3>
        <a:accent4>
          <a:srgbClr val="000000"/>
        </a:accent4>
        <a:accent5>
          <a:srgbClr val="AAB3C8"/>
        </a:accent5>
        <a:accent6>
          <a:srgbClr val="B4520F"/>
        </a:accent6>
        <a:hlink>
          <a:srgbClr val="F0AB00"/>
        </a:hlink>
        <a:folHlink>
          <a:srgbClr val="D52B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13569</TotalTime>
  <Words>760</Words>
  <Application>Microsoft Macintosh PowerPoint</Application>
  <PresentationFormat>Custom</PresentationFormat>
  <Paragraphs>170</Paragraphs>
  <Slides>13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Elements v13</vt:lpstr>
      <vt:lpstr>1_elements_template_25th</vt:lpstr>
      <vt:lpstr> Vision: Policy-Driven Distributed and Collaborative Demand Response in Multi-Domain Commercial Buildings</vt:lpstr>
      <vt:lpstr>Commercial &amp; residential building energy usage </vt:lpstr>
      <vt:lpstr>Demand Response in Commercial Buildings &amp; Campuses</vt:lpstr>
      <vt:lpstr>Three Models for Demand Adaptation</vt:lpstr>
      <vt:lpstr>Hierarchies of control</vt:lpstr>
      <vt:lpstr>DR For Commercial Buildings: The Problem Space</vt:lpstr>
      <vt:lpstr>DRACHMA: The Hierarchical DR Model</vt:lpstr>
      <vt:lpstr>Generation variation</vt:lpstr>
      <vt:lpstr>Challenge 1: Device  and Domain Autoconfiguration</vt:lpstr>
      <vt:lpstr>Challenge 2: Distributed DR Adaptation </vt:lpstr>
      <vt:lpstr>Challenge 3: Expressing Composite Load/Adaptation Models</vt:lpstr>
      <vt:lpstr>Challenge 4: Automate actions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Telcordia Overview: Advanced Technologies Solutions Group </dc:title>
  <cp:lastModifiedBy>Henning Schulzrinne</cp:lastModifiedBy>
  <cp:revision>78</cp:revision>
  <dcterms:created xsi:type="dcterms:W3CDTF">2010-04-14T07:09:13Z</dcterms:created>
  <dcterms:modified xsi:type="dcterms:W3CDTF">2010-04-14T08:05:09Z</dcterms:modified>
</cp:coreProperties>
</file>