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3F1D3-F550-DF48-A4AF-150591330BE0}" type="datetimeFigureOut">
              <a:rPr lang="en-US" smtClean="0"/>
              <a:pPr/>
              <a:t>3/22/10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E3AAE-1A86-6E49-B2CB-ACBDE5AB0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3456A-F90D-0A40-8835-186961ECA620}" type="datetimeFigureOut">
              <a:rPr lang="en-US" smtClean="0"/>
              <a:pPr/>
              <a:t>3/22/10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B4C55-51C6-5E45-B0CD-8457E9CC0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D7B0-7CB6-EE47-9253-14A6443C20E3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E12A-5EED-6D41-83C2-E794D899E83B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C32A-1AAA-2742-BB81-E844D28D10ED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239F-4F4B-9F49-AFA4-D9FB36F4E58D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081A-ED0E-1648-807D-299DD3C3666D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C528-A9AC-1549-BC43-53D437A6A128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57F1-FA2A-7647-89EF-DF3F6E9A6782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F281-3ACB-9D4B-B4C4-958742BAE29D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AD65-A1C3-414F-B4AC-F9C4F089B975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5C56-D1AD-D845-A9FE-7C168F80273B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5B9B-3E8E-5B4B-A774-739E0B814AF4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F71EA-B820-2646-BF48-EB06ABD199B5}" type="datetime1">
              <a:rPr lang="en-US" smtClean="0"/>
              <a:pPr/>
              <a:t>3/22/10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IETF 77 - ECRIT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1C19-328E-DD4C-8903-62184510FD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609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Service URN </a:t>
            </a:r>
            <a:br>
              <a:rPr lang="en-US" dirty="0" smtClean="0"/>
            </a:br>
            <a:r>
              <a:rPr lang="en-US" dirty="0" smtClean="0"/>
              <a:t>Classification and Update </a:t>
            </a:r>
            <a:r>
              <a:rPr lang="en-US" dirty="0"/>
              <a:t>P</a:t>
            </a:r>
            <a:r>
              <a:rPr lang="en-US" dirty="0" smtClean="0"/>
              <a:t>olicy</a:t>
            </a:r>
            <a:br>
              <a:rPr lang="en-US" dirty="0" smtClean="0"/>
            </a:br>
            <a:r>
              <a:rPr lang="en-US" dirty="0" smtClean="0"/>
              <a:t>(for non-emergency services)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Henning </a:t>
            </a:r>
            <a:r>
              <a:rPr lang="en-US" dirty="0" smtClean="0"/>
              <a:t>Schulzrinne</a:t>
            </a:r>
          </a:p>
          <a:p>
            <a:r>
              <a:rPr lang="en-US" dirty="0" smtClean="0"/>
              <a:t>Andrea Forte</a:t>
            </a:r>
            <a:endParaRPr lang="en-US" dirty="0" smtClean="0"/>
          </a:p>
          <a:p>
            <a:r>
              <a:rPr lang="en-US" sz="2400" dirty="0" smtClean="0"/>
              <a:t>Columbia University</a:t>
            </a:r>
          </a:p>
          <a:p>
            <a:r>
              <a:rPr lang="en-US" dirty="0" smtClean="0"/>
              <a:t>IETF 77 - </a:t>
            </a:r>
            <a:r>
              <a:rPr lang="en-US" b="1" dirty="0"/>
              <a:t>Anaheim, California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URN Classification</a:t>
            </a:r>
            <a:br>
              <a:rPr lang="en-US" dirty="0" smtClean="0"/>
            </a:br>
            <a:r>
              <a:rPr lang="en-US" sz="2800" dirty="0" smtClean="0"/>
              <a:t>draft-forte-ecrit-service-classification-03.txt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Standard classification of service </a:t>
            </a:r>
            <a:r>
              <a:rPr lang="en-US" dirty="0" err="1" smtClean="0"/>
              <a:t>URNs</a:t>
            </a:r>
            <a:r>
              <a:rPr lang="en-US" dirty="0" smtClean="0"/>
              <a:t> needed for non-emergency location-based services</a:t>
            </a:r>
          </a:p>
          <a:p>
            <a:r>
              <a:rPr lang="en-US" dirty="0" smtClean="0"/>
              <a:t>Proposed classification</a:t>
            </a:r>
          </a:p>
          <a:p>
            <a:pPr lvl="1"/>
            <a:r>
              <a:rPr lang="en-US" dirty="0" smtClean="0"/>
              <a:t>Based on Wikipedia, Yellow </a:t>
            </a:r>
            <a:r>
              <a:rPr lang="en-US" dirty="0"/>
              <a:t>P</a:t>
            </a:r>
            <a:r>
              <a:rPr lang="en-US" dirty="0" smtClean="0"/>
              <a:t>ages, etc.</a:t>
            </a:r>
          </a:p>
          <a:p>
            <a:pPr lvl="1"/>
            <a:r>
              <a:rPr lang="en-US" dirty="0" smtClean="0"/>
              <a:t>Starting point, not meant to be </a:t>
            </a:r>
            <a:r>
              <a:rPr lang="en-US" dirty="0" smtClean="0"/>
              <a:t>comprehensive</a:t>
            </a:r>
          </a:p>
          <a:p>
            <a:pPr lvl="2"/>
            <a:r>
              <a:rPr lang="en-US" dirty="0" smtClean="0"/>
              <a:t>GPS provides practical experience</a:t>
            </a:r>
          </a:p>
          <a:p>
            <a:pPr lvl="1"/>
            <a:r>
              <a:rPr lang="en-US" dirty="0" smtClean="0"/>
              <a:t>Can be updated following the URN policy draft</a:t>
            </a:r>
          </a:p>
          <a:p>
            <a:r>
              <a:rPr lang="en-US" dirty="0" smtClean="0"/>
              <a:t>Critiques</a:t>
            </a:r>
          </a:p>
          <a:p>
            <a:pPr lvl="1"/>
            <a:r>
              <a:rPr lang="en-US" dirty="0" smtClean="0"/>
              <a:t>Difficult to do, borderline with semantic</a:t>
            </a:r>
            <a:r>
              <a:rPr lang="en-US" dirty="0" smtClean="0"/>
              <a:t> </a:t>
            </a:r>
            <a:r>
              <a:rPr lang="en-US" dirty="0" smtClean="0"/>
              <a:t>web</a:t>
            </a:r>
          </a:p>
          <a:p>
            <a:pPr lvl="2"/>
            <a:r>
              <a:rPr lang="en-US" dirty="0" smtClean="0"/>
              <a:t>but GPS devices </a:t>
            </a:r>
            <a:r>
              <a:rPr lang="en-US" dirty="0" smtClean="0"/>
              <a:t>and YP have done this for years</a:t>
            </a:r>
          </a:p>
          <a:p>
            <a:pPr lvl="2"/>
            <a:r>
              <a:rPr lang="en-US" dirty="0" smtClean="0"/>
              <a:t>some classification is better than random </a:t>
            </a:r>
            <a:r>
              <a:rPr lang="en-US" dirty="0" smtClean="0"/>
              <a:t>choices</a:t>
            </a:r>
          </a:p>
          <a:p>
            <a:pPr lvl="3"/>
            <a:r>
              <a:rPr lang="en-US" dirty="0" smtClean="0"/>
              <a:t>avoid </a:t>
            </a:r>
            <a:r>
              <a:rPr lang="en-US" dirty="0" smtClean="0"/>
              <a:t>different names for essentially same services</a:t>
            </a:r>
            <a:endParaRPr lang="en-US" dirty="0" smtClean="0"/>
          </a:p>
          <a:p>
            <a:pPr lvl="1"/>
            <a:r>
              <a:rPr lang="en-US" dirty="0" smtClean="0"/>
              <a:t>Check existing classifications and perhaps just “link” to </a:t>
            </a:r>
            <a:r>
              <a:rPr lang="en-US" dirty="0" smtClean="0"/>
              <a:t>those</a:t>
            </a:r>
          </a:p>
          <a:p>
            <a:pPr lvl="2"/>
            <a:r>
              <a:rPr lang="en-US" dirty="0" smtClean="0"/>
              <a:t>none found so far</a:t>
            </a:r>
          </a:p>
          <a:p>
            <a:pPr lvl="2"/>
            <a:r>
              <a:rPr lang="en-US" dirty="0" smtClean="0"/>
              <a:t>many not particularly useful for location-based services (e.g., NAICS)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IETF 77 - ECRIT WG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URN </a:t>
            </a:r>
            <a:r>
              <a:rPr lang="en-US" dirty="0"/>
              <a:t>U</a:t>
            </a:r>
            <a:r>
              <a:rPr lang="en-US" dirty="0" smtClean="0"/>
              <a:t>pdate Policy</a:t>
            </a:r>
            <a:br>
              <a:rPr lang="en-US" dirty="0" smtClean="0"/>
            </a:br>
            <a:r>
              <a:rPr lang="en-US" sz="2800" dirty="0" smtClean="0"/>
              <a:t>draft-forte-ecrit-service-urn-policy-</a:t>
            </a:r>
            <a:r>
              <a:rPr lang="en-US" sz="2800" dirty="0" smtClean="0"/>
              <a:t>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Today </a:t>
            </a:r>
            <a:r>
              <a:rPr lang="en-US" dirty="0" smtClean="0"/>
              <a:t>STANDARDS </a:t>
            </a:r>
            <a:r>
              <a:rPr lang="en-US" dirty="0" smtClean="0"/>
              <a:t>action is required for defining </a:t>
            </a:r>
            <a:r>
              <a:rPr lang="en-US" dirty="0" err="1" smtClean="0"/>
              <a:t>urn:service:food.pizza</a:t>
            </a:r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Update Section 4.1 of [RFC5031]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olicy for adding top-level service labels is "Expert Review”</a:t>
            </a:r>
          </a:p>
          <a:p>
            <a:pPr lvl="2"/>
            <a:r>
              <a:rPr lang="en-US" dirty="0" smtClean="0"/>
              <a:t>The expert is designated by the IESG Area Director</a:t>
            </a:r>
            <a:endParaRPr lang="en-US" dirty="0" smtClean="0"/>
          </a:p>
          <a:p>
            <a:r>
              <a:rPr lang="en-US" dirty="0" smtClean="0"/>
              <a:t>Issues raised</a:t>
            </a:r>
            <a:endParaRPr lang="en-US" dirty="0" smtClean="0"/>
          </a:p>
          <a:p>
            <a:pPr lvl="1"/>
            <a:r>
              <a:rPr lang="en-US" dirty="0" smtClean="0"/>
              <a:t>Who can be an expert reviewer</a:t>
            </a:r>
            <a:r>
              <a:rPr lang="en-US" dirty="0" smtClean="0"/>
              <a:t>?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Define one more open top-level service (“misc”?)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IETF 77 - ECRIT WG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249</Words>
  <Application>Microsoft Macintosh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Service URN  Classification and Update Policy (for non-emergency services)</vt:lpstr>
      <vt:lpstr>Service URN Classification draft-forte-ecrit-service-classification-03.txt</vt:lpstr>
      <vt:lpstr>Service URN Update Policy draft-forte-ecrit-service-urn-policy-01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Classification and URN update policy</dc:title>
  <dc:creator>andrea forte</dc:creator>
  <cp:lastModifiedBy>Henning Schulzrinne</cp:lastModifiedBy>
  <cp:revision>28</cp:revision>
  <dcterms:created xsi:type="dcterms:W3CDTF">2010-03-22T04:13:50Z</dcterms:created>
  <dcterms:modified xsi:type="dcterms:W3CDTF">2010-03-22T04:22:23Z</dcterms:modified>
</cp:coreProperties>
</file>