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-1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C0D4-71A9-CA45-AD5D-F432CFACEF52}" type="datetimeFigureOut">
              <a:rPr lang="en-US" smtClean="0"/>
              <a:pPr/>
              <a:t>10/10/09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D53-733B-F446-82A2-90389D5C0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C0D4-71A9-CA45-AD5D-F432CFACEF52}" type="datetimeFigureOut">
              <a:rPr lang="en-US" smtClean="0"/>
              <a:pPr/>
              <a:t>10/10/09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D53-733B-F446-82A2-90389D5C0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C0D4-71A9-CA45-AD5D-F432CFACEF52}" type="datetimeFigureOut">
              <a:rPr lang="en-US" smtClean="0"/>
              <a:pPr/>
              <a:t>10/10/09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D53-733B-F446-82A2-90389D5C0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C0D4-71A9-CA45-AD5D-F432CFACEF52}" type="datetimeFigureOut">
              <a:rPr lang="en-US" smtClean="0"/>
              <a:pPr/>
              <a:t>10/10/09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D53-733B-F446-82A2-90389D5C0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C0D4-71A9-CA45-AD5D-F432CFACEF52}" type="datetimeFigureOut">
              <a:rPr lang="en-US" smtClean="0"/>
              <a:pPr/>
              <a:t>10/10/09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D53-733B-F446-82A2-90389D5C0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C0D4-71A9-CA45-AD5D-F432CFACEF52}" type="datetimeFigureOut">
              <a:rPr lang="en-US" smtClean="0"/>
              <a:pPr/>
              <a:t>10/10/09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D53-733B-F446-82A2-90389D5C0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C0D4-71A9-CA45-AD5D-F432CFACEF52}" type="datetimeFigureOut">
              <a:rPr lang="en-US" smtClean="0"/>
              <a:pPr/>
              <a:t>10/10/09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D53-733B-F446-82A2-90389D5C0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C0D4-71A9-CA45-AD5D-F432CFACEF52}" type="datetimeFigureOut">
              <a:rPr lang="en-US" smtClean="0"/>
              <a:pPr/>
              <a:t>10/10/09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D53-733B-F446-82A2-90389D5C0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C0D4-71A9-CA45-AD5D-F432CFACEF52}" type="datetimeFigureOut">
              <a:rPr lang="en-US" smtClean="0"/>
              <a:pPr/>
              <a:t>10/10/09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D53-733B-F446-82A2-90389D5C0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C0D4-71A9-CA45-AD5D-F432CFACEF52}" type="datetimeFigureOut">
              <a:rPr lang="en-US" smtClean="0"/>
              <a:pPr/>
              <a:t>10/10/09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D53-733B-F446-82A2-90389D5C0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C0D4-71A9-CA45-AD5D-F432CFACEF52}" type="datetimeFigureOut">
              <a:rPr lang="en-US" smtClean="0"/>
              <a:pPr/>
              <a:t>10/10/09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D53-733B-F446-82A2-90389D5C0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1C0D4-71A9-CA45-AD5D-F432CFACEF52}" type="datetimeFigureOut">
              <a:rPr lang="en-US" smtClean="0"/>
              <a:pPr/>
              <a:t>10/10/09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12D53-733B-F446-82A2-90389D5C0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>
          <a:xfrm>
            <a:off x="179896" y="571358"/>
            <a:ext cx="6972744" cy="6151214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297" y="1263856"/>
            <a:ext cx="713553" cy="392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96" y="1016607"/>
            <a:ext cx="635000" cy="63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96" y="2000399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297" y="2225127"/>
            <a:ext cx="754500" cy="414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166" y="1016607"/>
            <a:ext cx="1797541" cy="8114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7297" y="802191"/>
            <a:ext cx="1074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wireless tabletop</a:t>
            </a:r>
          </a:p>
          <a:p>
            <a:r>
              <a:rPr lang="en-US" sz="1000" dirty="0" smtClean="0"/>
              <a:t>microphone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3585888" y="571358"/>
            <a:ext cx="1265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wireless microphone</a:t>
            </a:r>
          </a:p>
          <a:p>
            <a:r>
              <a:rPr lang="en-US" sz="1000" dirty="0" smtClean="0"/>
              <a:t>receiver</a:t>
            </a:r>
            <a:endParaRPr lang="en-US" sz="1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1808" y="2000399"/>
            <a:ext cx="1032760" cy="9512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5466" y="3736777"/>
            <a:ext cx="750166" cy="12052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2820" y="3084932"/>
            <a:ext cx="683068" cy="5933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5632" y="3990818"/>
            <a:ext cx="1032760" cy="9512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3703" y="4099788"/>
            <a:ext cx="1068425" cy="8013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8788" y="2317757"/>
            <a:ext cx="1007265" cy="9266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64568" y="4270241"/>
            <a:ext cx="848468" cy="4717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14707" y="2507914"/>
            <a:ext cx="711944" cy="3958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37288" y="719982"/>
            <a:ext cx="1280417" cy="1280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13036" y="969933"/>
            <a:ext cx="1373954" cy="10304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37550" y="100436"/>
            <a:ext cx="906450" cy="869497"/>
          </a:xfrm>
          <a:prstGeom prst="rect">
            <a:avLst/>
          </a:prstGeom>
        </p:spPr>
      </p:pic>
      <p:cxnSp>
        <p:nvCxnSpPr>
          <p:cNvPr id="31" name="Straight Arrow Connector 30"/>
          <p:cNvCxnSpPr>
            <a:endCxn id="9" idx="1"/>
          </p:cNvCxnSpPr>
          <p:nvPr/>
        </p:nvCxnSpPr>
        <p:spPr>
          <a:xfrm>
            <a:off x="1721797" y="1263856"/>
            <a:ext cx="1695369" cy="15848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721797" y="1651607"/>
            <a:ext cx="1695369" cy="66615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>
            <a:off x="3417166" y="3431783"/>
            <a:ext cx="1347402" cy="1068665"/>
          </a:xfrm>
          <a:prstGeom prst="bentConnector3">
            <a:avLst>
              <a:gd name="adj1" fmla="val 50000"/>
            </a:avLst>
          </a:prstGeom>
          <a:ln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818192" y="4498860"/>
            <a:ext cx="42999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endCxn id="12" idx="1"/>
          </p:cNvCxnSpPr>
          <p:nvPr/>
        </p:nvCxnSpPr>
        <p:spPr>
          <a:xfrm rot="5400000" flipH="1" flipV="1">
            <a:off x="3270027" y="2623151"/>
            <a:ext cx="608920" cy="31464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endCxn id="22" idx="0"/>
          </p:cNvCxnSpPr>
          <p:nvPr/>
        </p:nvCxnSpPr>
        <p:spPr>
          <a:xfrm>
            <a:off x="4616304" y="2187226"/>
            <a:ext cx="954375" cy="32068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325467" y="2751570"/>
            <a:ext cx="911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VGA-to-USB converter</a:t>
            </a:r>
            <a:endParaRPr lang="en-US" sz="1000" dirty="0"/>
          </a:p>
        </p:txBody>
      </p:sp>
      <p:sp>
        <p:nvSpPr>
          <p:cNvPr id="49" name="TextBox 48"/>
          <p:cNvSpPr txBox="1"/>
          <p:nvPr/>
        </p:nvSpPr>
        <p:spPr>
          <a:xfrm>
            <a:off x="4395329" y="1922014"/>
            <a:ext cx="911248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conferencing</a:t>
            </a:r>
          </a:p>
          <a:p>
            <a:r>
              <a:rPr lang="en-US" sz="1000" dirty="0" smtClean="0"/>
              <a:t>laptop with SIP client</a:t>
            </a:r>
            <a:endParaRPr lang="en-US" sz="1000" dirty="0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4108392" y="1422338"/>
            <a:ext cx="2061595" cy="578060"/>
          </a:xfrm>
          <a:prstGeom prst="line">
            <a:avLst/>
          </a:prstGeom>
          <a:ln w="53975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598364" y="1422338"/>
            <a:ext cx="1048143" cy="51224"/>
          </a:xfrm>
          <a:prstGeom prst="line">
            <a:avLst/>
          </a:prstGeom>
          <a:ln w="53975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906945" y="4741989"/>
            <a:ext cx="911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presenter laptop</a:t>
            </a:r>
          </a:p>
        </p:txBody>
      </p:sp>
      <p:cxnSp>
        <p:nvCxnSpPr>
          <p:cNvPr id="59" name="Curved Connector 58"/>
          <p:cNvCxnSpPr/>
          <p:nvPr/>
        </p:nvCxnSpPr>
        <p:spPr>
          <a:xfrm rot="16200000" flipH="1">
            <a:off x="3503511" y="1910445"/>
            <a:ext cx="397059" cy="232304"/>
          </a:xfrm>
          <a:prstGeom prst="curvedConnector3">
            <a:avLst>
              <a:gd name="adj1" fmla="val 50000"/>
            </a:avLst>
          </a:prstGeom>
          <a:ln w="412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106270" y="2045124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audio</a:t>
            </a:r>
            <a:endParaRPr lang="en-US" sz="1000" dirty="0"/>
          </a:p>
        </p:txBody>
      </p:sp>
      <p:sp>
        <p:nvSpPr>
          <p:cNvPr id="63" name="TextBox 62"/>
          <p:cNvSpPr txBox="1"/>
          <p:nvPr/>
        </p:nvSpPr>
        <p:spPr>
          <a:xfrm>
            <a:off x="359272" y="4699392"/>
            <a:ext cx="911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hotel audio mixer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25722" y="5685902"/>
            <a:ext cx="510256" cy="816409"/>
          </a:xfrm>
          <a:prstGeom prst="rect">
            <a:avLst/>
          </a:prstGeom>
        </p:spPr>
      </p:pic>
      <p:cxnSp>
        <p:nvCxnSpPr>
          <p:cNvPr id="66" name="Shape 65"/>
          <p:cNvCxnSpPr>
            <a:endCxn id="63" idx="0"/>
          </p:cNvCxnSpPr>
          <p:nvPr/>
        </p:nvCxnSpPr>
        <p:spPr>
          <a:xfrm rot="10800000" flipV="1">
            <a:off x="814896" y="2317756"/>
            <a:ext cx="2916912" cy="2381635"/>
          </a:xfrm>
          <a:prstGeom prst="curvedConnector2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152640" y="1581847"/>
            <a:ext cx="1265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conference server</a:t>
            </a:r>
            <a:endParaRPr lang="en-US" sz="1000" dirty="0"/>
          </a:p>
        </p:txBody>
      </p:sp>
      <p:cxnSp>
        <p:nvCxnSpPr>
          <p:cNvPr id="41" name="Curved Connector 40"/>
          <p:cNvCxnSpPr/>
          <p:nvPr/>
        </p:nvCxnSpPr>
        <p:spPr>
          <a:xfrm rot="16200000" flipH="1">
            <a:off x="3655911" y="2062845"/>
            <a:ext cx="397059" cy="232304"/>
          </a:xfrm>
          <a:prstGeom prst="curvedConnector3">
            <a:avLst>
              <a:gd name="adj1" fmla="val 50000"/>
            </a:avLst>
          </a:prstGeom>
          <a:ln w="412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endCxn id="64" idx="1"/>
          </p:cNvCxnSpPr>
          <p:nvPr/>
        </p:nvCxnSpPr>
        <p:spPr>
          <a:xfrm>
            <a:off x="851145" y="5685900"/>
            <a:ext cx="574577" cy="408207"/>
          </a:xfrm>
          <a:prstGeom prst="curvedConnector3">
            <a:avLst>
              <a:gd name="adj1" fmla="val 50000"/>
            </a:avLst>
          </a:prstGeom>
          <a:ln w="412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991572" y="5894052"/>
            <a:ext cx="646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hotel</a:t>
            </a:r>
            <a:r>
              <a:rPr lang="en-US" sz="1000" dirty="0" smtClean="0"/>
              <a:t> PA system</a:t>
            </a:r>
            <a:endParaRPr lang="en-US" sz="1000" dirty="0" smtClean="0"/>
          </a:p>
        </p:txBody>
      </p:sp>
      <p:sp>
        <p:nvSpPr>
          <p:cNvPr id="50" name="TextBox 49"/>
          <p:cNvSpPr txBox="1"/>
          <p:nvPr/>
        </p:nvSpPr>
        <p:spPr>
          <a:xfrm>
            <a:off x="7152640" y="100436"/>
            <a:ext cx="1265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remote participant</a:t>
            </a:r>
            <a:endParaRPr lang="en-US" sz="1000" dirty="0"/>
          </a:p>
        </p:txBody>
      </p:sp>
      <p:cxnSp>
        <p:nvCxnSpPr>
          <p:cNvPr id="54" name="Shape 53"/>
          <p:cNvCxnSpPr>
            <a:stCxn id="25" idx="2"/>
          </p:cNvCxnSpPr>
          <p:nvPr/>
        </p:nvCxnSpPr>
        <p:spPr>
          <a:xfrm rot="5400000">
            <a:off x="8317202" y="890282"/>
            <a:ext cx="293923" cy="453225"/>
          </a:xfrm>
          <a:prstGeom prst="curvedConnector2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764568" y="6046166"/>
            <a:ext cx="1341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meeting site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7" name="Picture 66" descr="mixer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3095" y="4319312"/>
            <a:ext cx="1974850" cy="197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32</Words>
  <Application>Microsoft Macintosh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Henning Schulzrinne</dc:creator>
  <cp:lastModifiedBy>Henning Schulzrinne</cp:lastModifiedBy>
  <cp:revision>2</cp:revision>
  <dcterms:created xsi:type="dcterms:W3CDTF">2009-10-10T14:51:49Z</dcterms:created>
  <dcterms:modified xsi:type="dcterms:W3CDTF">2009-10-10T14:59:29Z</dcterms:modified>
</cp:coreProperties>
</file>