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>
        <p:scale>
          <a:sx n="100" d="100"/>
          <a:sy n="100" d="100"/>
        </p:scale>
        <p:origin x="-2600" y="-1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7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ableStyles" Target="tableStyles.xml"/><Relationship Id="rId3" Type="http://schemas.openxmlformats.org/officeDocument/2006/relationships/slide" Target="slides/slide2.xml"/><Relationship Id="rId6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F10C-B0DD-6041-BAAF-E4AAF30E4834}" type="datetimeFigureOut">
              <a:rPr lang="en-US" smtClean="0"/>
              <a:pPr/>
              <a:t>9/28/08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2F14-1B8D-BD4E-AAF6-9819B8EC6D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F10C-B0DD-6041-BAAF-E4AAF30E4834}" type="datetimeFigureOut">
              <a:rPr lang="en-US" smtClean="0"/>
              <a:pPr/>
              <a:t>9/28/08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2F14-1B8D-BD4E-AAF6-9819B8EC6D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F10C-B0DD-6041-BAAF-E4AAF30E4834}" type="datetimeFigureOut">
              <a:rPr lang="en-US" smtClean="0"/>
              <a:pPr/>
              <a:t>9/28/08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2F14-1B8D-BD4E-AAF6-9819B8EC6D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F10C-B0DD-6041-BAAF-E4AAF30E4834}" type="datetimeFigureOut">
              <a:rPr lang="en-US" smtClean="0"/>
              <a:pPr/>
              <a:t>9/28/08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2F14-1B8D-BD4E-AAF6-9819B8EC6D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F10C-B0DD-6041-BAAF-E4AAF30E4834}" type="datetimeFigureOut">
              <a:rPr lang="en-US" smtClean="0"/>
              <a:pPr/>
              <a:t>9/28/08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2F14-1B8D-BD4E-AAF6-9819B8EC6D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F10C-B0DD-6041-BAAF-E4AAF30E4834}" type="datetimeFigureOut">
              <a:rPr lang="en-US" smtClean="0"/>
              <a:pPr/>
              <a:t>9/28/08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2F14-1B8D-BD4E-AAF6-9819B8EC6D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F10C-B0DD-6041-BAAF-E4AAF30E4834}" type="datetimeFigureOut">
              <a:rPr lang="en-US" smtClean="0"/>
              <a:pPr/>
              <a:t>9/28/08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2F14-1B8D-BD4E-AAF6-9819B8EC6D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F10C-B0DD-6041-BAAF-E4AAF30E4834}" type="datetimeFigureOut">
              <a:rPr lang="en-US" smtClean="0"/>
              <a:pPr/>
              <a:t>9/28/08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2F14-1B8D-BD4E-AAF6-9819B8EC6D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F10C-B0DD-6041-BAAF-E4AAF30E4834}" type="datetimeFigureOut">
              <a:rPr lang="en-US" smtClean="0"/>
              <a:pPr/>
              <a:t>9/28/08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2F14-1B8D-BD4E-AAF6-9819B8EC6D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F10C-B0DD-6041-BAAF-E4AAF30E4834}" type="datetimeFigureOut">
              <a:rPr lang="en-US" smtClean="0"/>
              <a:pPr/>
              <a:t>9/28/08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2F14-1B8D-BD4E-AAF6-9819B8EC6D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F10C-B0DD-6041-BAAF-E4AAF30E4834}" type="datetimeFigureOut">
              <a:rPr lang="en-US" smtClean="0"/>
              <a:pPr/>
              <a:t>9/28/08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2F14-1B8D-BD4E-AAF6-9819B8EC6D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4F10C-B0DD-6041-BAAF-E4AAF30E4834}" type="datetimeFigureOut">
              <a:rPr lang="en-US" smtClean="0"/>
              <a:pPr/>
              <a:t>9/28/08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F2F14-1B8D-BD4E-AAF6-9819B8EC6D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5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557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RECIPE: </a:t>
            </a:r>
            <a:r>
              <a:rPr lang="en-US" b="1" dirty="0" smtClean="0"/>
              <a:t>R</a:t>
            </a:r>
            <a:r>
              <a:rPr lang="en-US" dirty="0" smtClean="0"/>
              <a:t>educing </a:t>
            </a:r>
            <a:r>
              <a:rPr lang="en-US" b="1" dirty="0" smtClean="0"/>
              <a:t>E</a:t>
            </a:r>
            <a:r>
              <a:rPr lang="en-US" dirty="0" smtClean="0"/>
              <a:t>nergy </a:t>
            </a:r>
            <a:r>
              <a:rPr lang="en-US" b="1" dirty="0" smtClean="0"/>
              <a:t>C</a:t>
            </a:r>
            <a:r>
              <a:rPr lang="en-US" dirty="0" smtClean="0"/>
              <a:t>onsumption through </a:t>
            </a:r>
            <a:r>
              <a:rPr lang="en-US" b="1" dirty="0" smtClean="0"/>
              <a:t>P</a:t>
            </a:r>
            <a:r>
              <a:rPr lang="en-US" dirty="0" smtClean="0"/>
              <a:t>rotocols </a:t>
            </a:r>
            <a:r>
              <a:rPr lang="en-US" b="1" dirty="0" smtClean="0"/>
              <a:t>E</a:t>
            </a:r>
            <a:r>
              <a:rPr lang="en-US" dirty="0" smtClean="0"/>
              <a:t>xploration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Henning Schulzrinne</a:t>
            </a:r>
          </a:p>
          <a:p>
            <a:r>
              <a:rPr lang="en-US" dirty="0" smtClean="0"/>
              <a:t>Columbia University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Energy time management</a:t>
            </a:r>
          </a:p>
          <a:p>
            <a:pPr lvl="1"/>
            <a:r>
              <a:rPr lang="en-US" dirty="0" smtClean="0"/>
              <a:t>Plug-in hybrid is notified when it should charge</a:t>
            </a:r>
          </a:p>
          <a:p>
            <a:pPr lvl="1"/>
            <a:r>
              <a:rPr lang="en-US" dirty="0" smtClean="0"/>
              <a:t>Dishwasher, water heater run after midnight</a:t>
            </a:r>
          </a:p>
          <a:p>
            <a:pPr lvl="1"/>
            <a:r>
              <a:rPr lang="en-US" dirty="0" smtClean="0"/>
              <a:t>“when can I get 100 kW?”</a:t>
            </a:r>
          </a:p>
          <a:p>
            <a:r>
              <a:rPr lang="en-US" dirty="0" smtClean="0"/>
              <a:t>Utility requests load reduction</a:t>
            </a:r>
          </a:p>
          <a:p>
            <a:pPr lvl="1"/>
            <a:r>
              <a:rPr lang="en-US" dirty="0" smtClean="0"/>
              <a:t>“please reduce load by 1 MW”</a:t>
            </a:r>
          </a:p>
          <a:p>
            <a:r>
              <a:rPr lang="en-US" dirty="0" smtClean="0"/>
              <a:t>Energy management</a:t>
            </a:r>
          </a:p>
          <a:p>
            <a:pPr lvl="1"/>
            <a:r>
              <a:rPr lang="en-US" dirty="0" smtClean="0"/>
              <a:t>“</a:t>
            </a:r>
            <a:r>
              <a:rPr lang="en-US" smtClean="0"/>
              <a:t>Dear fridge, </a:t>
            </a:r>
            <a:r>
              <a:rPr lang="en-US" dirty="0" smtClean="0"/>
              <a:t>how many kWh have you used?”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4114800" cy="3962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Discover controllers and elements</a:t>
            </a:r>
          </a:p>
          <a:p>
            <a:pPr lvl="1"/>
            <a:r>
              <a:rPr lang="en-US" dirty="0" smtClean="0"/>
              <a:t>Utility (gas, electric)</a:t>
            </a:r>
          </a:p>
          <a:p>
            <a:pPr lvl="1"/>
            <a:r>
              <a:rPr lang="en-US" dirty="0" smtClean="0"/>
              <a:t>Local controllers</a:t>
            </a:r>
          </a:p>
          <a:p>
            <a:r>
              <a:rPr lang="en-US" dirty="0" smtClean="0"/>
              <a:t>Authenticate</a:t>
            </a:r>
          </a:p>
          <a:p>
            <a:pPr lvl="1"/>
            <a:r>
              <a:rPr lang="en-US" dirty="0" smtClean="0"/>
              <a:t>Prices and actions may depend on customer contract</a:t>
            </a:r>
          </a:p>
          <a:p>
            <a:r>
              <a:rPr lang="en-US" dirty="0" smtClean="0"/>
              <a:t>Control</a:t>
            </a:r>
          </a:p>
          <a:p>
            <a:r>
              <a:rPr lang="en-US" dirty="0" smtClean="0"/>
              <a:t>Information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417638"/>
            <a:ext cx="1822450" cy="18187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3810000"/>
            <a:ext cx="812800" cy="110044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3400" y="5562601"/>
            <a:ext cx="1524000" cy="1143000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5021244" y="4873749"/>
            <a:ext cx="590651" cy="1269921"/>
          </a:xfrm>
          <a:custGeom>
            <a:avLst/>
            <a:gdLst>
              <a:gd name="connsiteX0" fmla="*/ 84379 w 590651"/>
              <a:gd name="connsiteY0" fmla="*/ 0 h 1269921"/>
              <a:gd name="connsiteX1" fmla="*/ 84379 w 590651"/>
              <a:gd name="connsiteY1" fmla="*/ 1038246 h 1269921"/>
              <a:gd name="connsiteX2" fmla="*/ 590651 w 590651"/>
              <a:gd name="connsiteY2" fmla="*/ 1269921 h 1269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0651" h="1269921">
                <a:moveTo>
                  <a:pt x="84379" y="0"/>
                </a:moveTo>
                <a:cubicBezTo>
                  <a:pt x="42189" y="413296"/>
                  <a:pt x="0" y="826593"/>
                  <a:pt x="84379" y="1038246"/>
                </a:cubicBezTo>
                <a:cubicBezTo>
                  <a:pt x="168758" y="1249899"/>
                  <a:pt x="590651" y="1269921"/>
                  <a:pt x="590651" y="1269921"/>
                </a:cubicBezTo>
              </a:path>
            </a:pathLst>
          </a:cu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409917" y="2321038"/>
            <a:ext cx="1215624" cy="1523046"/>
          </a:xfrm>
          <a:custGeom>
            <a:avLst/>
            <a:gdLst>
              <a:gd name="connsiteX0" fmla="*/ 0 w 1215624"/>
              <a:gd name="connsiteY0" fmla="*/ 55773 h 1751860"/>
              <a:gd name="connsiteX1" fmla="*/ 1055448 w 1215624"/>
              <a:gd name="connsiteY1" fmla="*/ 244545 h 1751860"/>
              <a:gd name="connsiteX2" fmla="*/ 961059 w 1215624"/>
              <a:gd name="connsiteY2" fmla="*/ 1523046 h 1751860"/>
              <a:gd name="connsiteX3" fmla="*/ 926735 w 1215624"/>
              <a:gd name="connsiteY3" fmla="*/ 1617432 h 1751860"/>
              <a:gd name="connsiteX0" fmla="*/ 0 w 1215624"/>
              <a:gd name="connsiteY0" fmla="*/ 55773 h 1523046"/>
              <a:gd name="connsiteX1" fmla="*/ 1055448 w 1215624"/>
              <a:gd name="connsiteY1" fmla="*/ 244545 h 1523046"/>
              <a:gd name="connsiteX2" fmla="*/ 961059 w 1215624"/>
              <a:gd name="connsiteY2" fmla="*/ 1523046 h 1523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5624" h="1523046">
                <a:moveTo>
                  <a:pt x="0" y="55773"/>
                </a:moveTo>
                <a:cubicBezTo>
                  <a:pt x="447636" y="27886"/>
                  <a:pt x="895272" y="0"/>
                  <a:pt x="1055448" y="244545"/>
                </a:cubicBezTo>
                <a:cubicBezTo>
                  <a:pt x="1215624" y="489090"/>
                  <a:pt x="982511" y="1294232"/>
                  <a:pt x="961059" y="1523046"/>
                </a:cubicBezTo>
              </a:path>
            </a:pathLst>
          </a:cu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702322" y="2840160"/>
            <a:ext cx="549176" cy="1063988"/>
          </a:xfrm>
          <a:custGeom>
            <a:avLst/>
            <a:gdLst>
              <a:gd name="connsiteX0" fmla="*/ 0 w 549176"/>
              <a:gd name="connsiteY0" fmla="*/ 0 h 1063988"/>
              <a:gd name="connsiteX1" fmla="*/ 214522 w 549176"/>
              <a:gd name="connsiteY1" fmla="*/ 626380 h 1063988"/>
              <a:gd name="connsiteX2" fmla="*/ 549176 w 549176"/>
              <a:gd name="connsiteY2" fmla="*/ 1063988 h 1063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9176" h="1063988">
                <a:moveTo>
                  <a:pt x="0" y="0"/>
                </a:moveTo>
                <a:cubicBezTo>
                  <a:pt x="61496" y="224524"/>
                  <a:pt x="122993" y="449049"/>
                  <a:pt x="214522" y="626380"/>
                </a:cubicBezTo>
                <a:cubicBezTo>
                  <a:pt x="306051" y="803711"/>
                  <a:pt x="427613" y="933849"/>
                  <a:pt x="549176" y="1063988"/>
                </a:cubicBezTo>
              </a:path>
            </a:pathLst>
          </a:cu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573459" y="1951706"/>
            <a:ext cx="1749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“charge at 2300”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711243" y="3242846"/>
            <a:ext cx="1460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“wash at 1900”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7467600" y="5562601"/>
            <a:ext cx="167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“what’s the projected cost of a kWh at 1500?”</a:t>
            </a:r>
            <a:endParaRPr lang="en-US" sz="1400" i="1" dirty="0"/>
          </a:p>
        </p:txBody>
      </p:sp>
      <p:pic>
        <p:nvPicPr>
          <p:cNvPr id="17" name="Picture 16" descr="Chevrolet-Volt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73459" y="3810000"/>
            <a:ext cx="1708150" cy="103208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115</Words>
  <Application>Microsoft Macintosh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RECIPE: Reducing Energy Consumption through Protocols Exploration</vt:lpstr>
      <vt:lpstr>Use cases</vt:lpstr>
      <vt:lpstr>Architecture</vt:lpstr>
    </vt:vector>
  </TitlesOfParts>
  <Company>Columbia University</Company>
  <LinksUpToDate>false</LinksUpToDate>
  <SharedDoc>false</SharedDoc>
  <HyperlinksChanged>false</HyperlinksChanged>
  <AppVersion>12.0258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RECIPE: Reducing Energy Consumption through Protocols Exploration</dc:title>
  <dc:creator>Henning Schulzrinne</dc:creator>
  <cp:lastModifiedBy>Henning Schulzrinne</cp:lastModifiedBy>
  <cp:revision>4</cp:revision>
  <dcterms:created xsi:type="dcterms:W3CDTF">2008-09-28T22:21:08Z</dcterms:created>
  <dcterms:modified xsi:type="dcterms:W3CDTF">2008-09-28T22:25:02Z</dcterms:modified>
</cp:coreProperties>
</file>