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diagrams/data1.xml" ContentType="application/vnd.openxmlformats-officedocument.drawingml.diagramData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4" r:id="rId3"/>
    <p:sldId id="299" r:id="rId4"/>
    <p:sldId id="310" r:id="rId5"/>
    <p:sldId id="311" r:id="rId6"/>
    <p:sldId id="320" r:id="rId7"/>
    <p:sldId id="322" r:id="rId8"/>
    <p:sldId id="377" r:id="rId9"/>
    <p:sldId id="306" r:id="rId10"/>
    <p:sldId id="343" r:id="rId11"/>
    <p:sldId id="300" r:id="rId12"/>
    <p:sldId id="340" r:id="rId13"/>
    <p:sldId id="382" r:id="rId14"/>
    <p:sldId id="338" r:id="rId15"/>
    <p:sldId id="376" r:id="rId16"/>
    <p:sldId id="341" r:id="rId17"/>
    <p:sldId id="380" r:id="rId18"/>
    <p:sldId id="369" r:id="rId19"/>
    <p:sldId id="302" r:id="rId20"/>
    <p:sldId id="339" r:id="rId21"/>
    <p:sldId id="383" r:id="rId22"/>
    <p:sldId id="385" r:id="rId23"/>
    <p:sldId id="386" r:id="rId24"/>
    <p:sldId id="387" r:id="rId25"/>
    <p:sldId id="350" r:id="rId26"/>
    <p:sldId id="351" r:id="rId27"/>
    <p:sldId id="353" r:id="rId28"/>
    <p:sldId id="355" r:id="rId29"/>
    <p:sldId id="354" r:id="rId30"/>
    <p:sldId id="356" r:id="rId31"/>
    <p:sldId id="35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FF66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snapVertSplitter="1">
    <p:restoredLeft sz="10809" autoAdjust="0"/>
    <p:restoredTop sz="92229" autoAdjust="0"/>
  </p:normalViewPr>
  <p:slideViewPr>
    <p:cSldViewPr>
      <p:cViewPr varScale="1">
        <p:scale>
          <a:sx n="79" d="100"/>
          <a:sy n="79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88CD2-3EED-AB40-ABBA-90B4843F8CDA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FC88E5-A225-A84F-8D37-22F0D196E4D5}">
      <dgm:prSet phldrT="[Text]"/>
      <dgm:spPr/>
      <dgm:t>
        <a:bodyPr/>
        <a:lstStyle/>
        <a:p>
          <a:r>
            <a:rPr lang="en-US" dirty="0" smtClean="0"/>
            <a:t>Network security</a:t>
          </a:r>
          <a:endParaRPr lang="en-US" dirty="0"/>
        </a:p>
      </dgm:t>
    </dgm:pt>
    <dgm:pt modelId="{3F67A576-61B4-5E47-AFFE-E2B7D35C0FFA}" type="parTrans" cxnId="{66012C7F-3721-234F-8AF0-31E8C63CA0DB}">
      <dgm:prSet/>
      <dgm:spPr/>
      <dgm:t>
        <a:bodyPr/>
        <a:lstStyle/>
        <a:p>
          <a:endParaRPr lang="en-US"/>
        </a:p>
      </dgm:t>
    </dgm:pt>
    <dgm:pt modelId="{77C33301-EEBF-FB41-A5D8-942AD595EA76}" type="sibTrans" cxnId="{66012C7F-3721-234F-8AF0-31E8C63CA0DB}">
      <dgm:prSet/>
      <dgm:spPr/>
      <dgm:t>
        <a:bodyPr/>
        <a:lstStyle/>
        <a:p>
          <a:endParaRPr lang="en-US"/>
        </a:p>
      </dgm:t>
    </dgm:pt>
    <dgm:pt modelId="{A9E795FE-0DD4-AD47-8D53-9DC9E4684E78}">
      <dgm:prSet phldrT="[Text]"/>
      <dgm:spPr/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71093299-D9C1-3748-A388-53A2590A20F4}" type="parTrans" cxnId="{48A69B70-5295-2D4E-A941-D4E91599F3AC}">
      <dgm:prSet/>
      <dgm:spPr/>
      <dgm:t>
        <a:bodyPr/>
        <a:lstStyle/>
        <a:p>
          <a:endParaRPr lang="en-US"/>
        </a:p>
      </dgm:t>
    </dgm:pt>
    <dgm:pt modelId="{764B5026-5FEC-3B4C-86E9-BEEE98E11E84}" type="sibTrans" cxnId="{48A69B70-5295-2D4E-A941-D4E91599F3AC}">
      <dgm:prSet/>
      <dgm:spPr/>
      <dgm:t>
        <a:bodyPr/>
        <a:lstStyle/>
        <a:p>
          <a:endParaRPr lang="en-US"/>
        </a:p>
      </dgm:t>
    </dgm:pt>
    <dgm:pt modelId="{FC5D35F7-7EC0-7941-9A60-2965AB180056}">
      <dgm:prSet phldrT="[Text]"/>
      <dgm:spPr/>
      <dgm:t>
        <a:bodyPr/>
        <a:lstStyle/>
        <a:p>
          <a:r>
            <a:rPr lang="en-US" dirty="0" smtClean="0"/>
            <a:t>disruption</a:t>
          </a:r>
          <a:endParaRPr lang="en-US" dirty="0"/>
        </a:p>
      </dgm:t>
    </dgm:pt>
    <dgm:pt modelId="{953C9C66-86B8-C24F-8F8E-28316F555F5F}" type="parTrans" cxnId="{5DF8E71D-D945-1A44-A3BA-930108A16911}">
      <dgm:prSet/>
      <dgm:spPr/>
      <dgm:t>
        <a:bodyPr/>
        <a:lstStyle/>
        <a:p>
          <a:endParaRPr lang="en-US"/>
        </a:p>
      </dgm:t>
    </dgm:pt>
    <dgm:pt modelId="{FC6F7B9F-EB1F-3C4F-B77C-2E27307620CD}" type="sibTrans" cxnId="{5DF8E71D-D945-1A44-A3BA-930108A16911}">
      <dgm:prSet/>
      <dgm:spPr/>
      <dgm:t>
        <a:bodyPr/>
        <a:lstStyle/>
        <a:p>
          <a:endParaRPr lang="en-US"/>
        </a:p>
      </dgm:t>
    </dgm:pt>
    <dgm:pt modelId="{558D85A2-6189-1240-AE70-874466FB70A4}">
      <dgm:prSet phldrT="[Text]"/>
      <dgm:spPr/>
      <dgm:t>
        <a:bodyPr/>
        <a:lstStyle/>
        <a:p>
          <a:r>
            <a:rPr lang="en-US" dirty="0" smtClean="0"/>
            <a:t>compromise integrity</a:t>
          </a:r>
          <a:endParaRPr lang="en-US" dirty="0"/>
        </a:p>
      </dgm:t>
    </dgm:pt>
    <dgm:pt modelId="{E1E3CD55-D0B4-E949-955C-A3840E138A11}" type="parTrans" cxnId="{486D06BB-2643-A64D-9391-7D3F54460E19}">
      <dgm:prSet/>
      <dgm:spPr/>
      <dgm:t>
        <a:bodyPr/>
        <a:lstStyle/>
        <a:p>
          <a:endParaRPr lang="en-US"/>
        </a:p>
      </dgm:t>
    </dgm:pt>
    <dgm:pt modelId="{17D61CB2-04E4-9048-B326-8C9CF74004CA}" type="sibTrans" cxnId="{486D06BB-2643-A64D-9391-7D3F54460E19}">
      <dgm:prSet/>
      <dgm:spPr/>
      <dgm:t>
        <a:bodyPr/>
        <a:lstStyle/>
        <a:p>
          <a:endParaRPr lang="en-US"/>
        </a:p>
      </dgm:t>
    </dgm:pt>
    <dgm:pt modelId="{53755755-466C-7540-8362-ACC1490F5983}">
      <dgm:prSet phldrT="[Text]"/>
      <dgm:spPr/>
      <dgm:t>
        <a:bodyPr/>
        <a:lstStyle/>
        <a:p>
          <a:r>
            <a:rPr lang="en-US" dirty="0" smtClean="0"/>
            <a:t>end systems</a:t>
          </a:r>
          <a:endParaRPr lang="en-US" dirty="0"/>
        </a:p>
      </dgm:t>
    </dgm:pt>
    <dgm:pt modelId="{C9BFAF0D-E778-5045-9F49-D0512FD73113}" type="parTrans" cxnId="{ADFC5560-9060-F54B-9509-A00AEE7FEF40}">
      <dgm:prSet/>
      <dgm:spPr/>
      <dgm:t>
        <a:bodyPr/>
        <a:lstStyle/>
        <a:p>
          <a:endParaRPr lang="en-US"/>
        </a:p>
      </dgm:t>
    </dgm:pt>
    <dgm:pt modelId="{6CC7D087-A530-5B4E-AA94-F8925E0A2270}" type="sibTrans" cxnId="{ADFC5560-9060-F54B-9509-A00AEE7FEF40}">
      <dgm:prSet/>
      <dgm:spPr/>
      <dgm:t>
        <a:bodyPr/>
        <a:lstStyle/>
        <a:p>
          <a:endParaRPr lang="en-US"/>
        </a:p>
      </dgm:t>
    </dgm:pt>
    <dgm:pt modelId="{3CD24782-BBF5-5C49-966E-88F1A43D341A}">
      <dgm:prSet phldrT="[Text]"/>
      <dgm:spPr/>
      <dgm:t>
        <a:bodyPr/>
        <a:lstStyle/>
        <a:p>
          <a:r>
            <a:rPr lang="en-US" dirty="0" smtClean="0"/>
            <a:t>resource theft</a:t>
          </a:r>
          <a:endParaRPr lang="en-US" dirty="0"/>
        </a:p>
      </dgm:t>
    </dgm:pt>
    <dgm:pt modelId="{7AC703C8-DE29-DA4A-A72D-1B9ABF02F563}" type="parTrans" cxnId="{4413646F-5C36-8E47-98A0-4229B389FFE4}">
      <dgm:prSet/>
      <dgm:spPr/>
      <dgm:t>
        <a:bodyPr/>
        <a:lstStyle/>
        <a:p>
          <a:endParaRPr lang="en-US"/>
        </a:p>
      </dgm:t>
    </dgm:pt>
    <dgm:pt modelId="{D95BC82A-8424-7843-AD00-BF8A4AB76467}" type="sibTrans" cxnId="{4413646F-5C36-8E47-98A0-4229B389FFE4}">
      <dgm:prSet/>
      <dgm:spPr/>
      <dgm:t>
        <a:bodyPr/>
        <a:lstStyle/>
        <a:p>
          <a:endParaRPr lang="en-US"/>
        </a:p>
      </dgm:t>
    </dgm:pt>
    <dgm:pt modelId="{9AF1B934-2E5D-D343-BAE3-AB78CCD361D9}">
      <dgm:prSet phldrT="[Text]"/>
      <dgm:spPr/>
      <dgm:t>
        <a:bodyPr/>
        <a:lstStyle/>
        <a:p>
          <a:r>
            <a:rPr lang="en-US" dirty="0" smtClean="0"/>
            <a:t>data theft</a:t>
          </a:r>
          <a:endParaRPr lang="en-US" dirty="0"/>
        </a:p>
      </dgm:t>
    </dgm:pt>
    <dgm:pt modelId="{D5ED51E1-5814-A248-BE4C-E60E13161127}" type="parTrans" cxnId="{C8F86B19-6815-E742-B5BE-FF6287E4B9FC}">
      <dgm:prSet/>
      <dgm:spPr/>
      <dgm:t>
        <a:bodyPr/>
        <a:lstStyle/>
        <a:p>
          <a:endParaRPr lang="en-US"/>
        </a:p>
      </dgm:t>
    </dgm:pt>
    <dgm:pt modelId="{81168786-1FC3-D040-83B9-21FD03768ACB}" type="sibTrans" cxnId="{C8F86B19-6815-E742-B5BE-FF6287E4B9FC}">
      <dgm:prSet/>
      <dgm:spPr/>
      <dgm:t>
        <a:bodyPr/>
        <a:lstStyle/>
        <a:p>
          <a:endParaRPr lang="en-US"/>
        </a:p>
      </dgm:t>
    </dgm:pt>
    <dgm:pt modelId="{4CDFFE25-3237-9947-8E70-6CE535F8259F}">
      <dgm:prSet phldrT="[Text]"/>
      <dgm:spPr/>
      <dgm:t>
        <a:bodyPr/>
        <a:lstStyle/>
        <a:p>
          <a:r>
            <a:rPr lang="en-US" dirty="0" smtClean="0"/>
            <a:t>denial-of-service</a:t>
          </a:r>
          <a:endParaRPr lang="en-US" dirty="0"/>
        </a:p>
      </dgm:t>
    </dgm:pt>
    <dgm:pt modelId="{53177B98-CF06-5A48-B23D-C0D51E955B67}" type="parTrans" cxnId="{149B4632-C925-BD49-97F6-42A6AABB4DB1}">
      <dgm:prSet/>
      <dgm:spPr/>
      <dgm:t>
        <a:bodyPr/>
        <a:lstStyle/>
        <a:p>
          <a:endParaRPr lang="en-US"/>
        </a:p>
      </dgm:t>
    </dgm:pt>
    <dgm:pt modelId="{A0DF9DAE-56CD-0742-A2D4-04D3C3356F85}" type="sibTrans" cxnId="{149B4632-C925-BD49-97F6-42A6AABB4DB1}">
      <dgm:prSet/>
      <dgm:spPr/>
      <dgm:t>
        <a:bodyPr/>
        <a:lstStyle/>
        <a:p>
          <a:endParaRPr lang="en-US"/>
        </a:p>
      </dgm:t>
    </dgm:pt>
    <dgm:pt modelId="{6627B98B-6E0D-AC4D-8785-7F648FF8AB31}">
      <dgm:prSet phldrT="[Text]"/>
      <dgm:spPr/>
      <dgm:t>
        <a:bodyPr/>
        <a:lstStyle/>
        <a:p>
          <a:r>
            <a:rPr lang="en-US" dirty="0" smtClean="0"/>
            <a:t>traffic overload</a:t>
          </a:r>
          <a:endParaRPr lang="en-US" dirty="0"/>
        </a:p>
      </dgm:t>
    </dgm:pt>
    <dgm:pt modelId="{72EE131E-AB88-FE44-88B6-0FDCCC810720}" type="parTrans" cxnId="{2291375E-CAAF-E04A-9D14-DE0039B96806}">
      <dgm:prSet/>
      <dgm:spPr/>
      <dgm:t>
        <a:bodyPr/>
        <a:lstStyle/>
        <a:p>
          <a:endParaRPr lang="en-US"/>
        </a:p>
      </dgm:t>
    </dgm:pt>
    <dgm:pt modelId="{3240AAF6-DD37-F646-A2D3-12464CEB137C}" type="sibTrans" cxnId="{2291375E-CAAF-E04A-9D14-DE0039B96806}">
      <dgm:prSet/>
      <dgm:spPr/>
      <dgm:t>
        <a:bodyPr/>
        <a:lstStyle/>
        <a:p>
          <a:endParaRPr lang="en-US"/>
        </a:p>
      </dgm:t>
    </dgm:pt>
    <dgm:pt modelId="{7DFF6771-3610-2443-9D82-3478D69FD914}">
      <dgm:prSet phldrT="[Text]"/>
      <dgm:spPr/>
      <dgm:t>
        <a:bodyPr/>
        <a:lstStyle/>
        <a:p>
          <a:r>
            <a:rPr lang="en-US" dirty="0" smtClean="0"/>
            <a:t>BGP</a:t>
          </a:r>
          <a:endParaRPr lang="en-US" dirty="0"/>
        </a:p>
      </dgm:t>
    </dgm:pt>
    <dgm:pt modelId="{22C2E3A9-6C27-FA4D-9E76-4E0B22F6E82D}" type="parTrans" cxnId="{5C240F61-4245-C043-A370-987CBB0E87DC}">
      <dgm:prSet/>
      <dgm:spPr/>
      <dgm:t>
        <a:bodyPr/>
        <a:lstStyle/>
        <a:p>
          <a:endParaRPr lang="en-US"/>
        </a:p>
      </dgm:t>
    </dgm:pt>
    <dgm:pt modelId="{2D07799F-CD5E-FA4C-B966-A7D2E1AE4584}" type="sibTrans" cxnId="{5C240F61-4245-C043-A370-987CBB0E87DC}">
      <dgm:prSet/>
      <dgm:spPr/>
      <dgm:t>
        <a:bodyPr/>
        <a:lstStyle/>
        <a:p>
          <a:endParaRPr lang="en-US"/>
        </a:p>
      </dgm:t>
    </dgm:pt>
    <dgm:pt modelId="{05EB894C-7CDA-0B47-88BE-47B1915E0F42}">
      <dgm:prSet phldrT="[Text]"/>
      <dgm:spPr/>
      <dgm:t>
        <a:bodyPr/>
        <a:lstStyle/>
        <a:p>
          <a:r>
            <a:rPr lang="en-US" dirty="0" smtClean="0"/>
            <a:t>DNS</a:t>
          </a:r>
          <a:endParaRPr lang="en-US" dirty="0"/>
        </a:p>
      </dgm:t>
    </dgm:pt>
    <dgm:pt modelId="{536A4696-3CCF-784B-973E-40D41769E69A}" type="parTrans" cxnId="{7C509C41-3C66-2542-B702-52914CE18C2F}">
      <dgm:prSet/>
      <dgm:spPr/>
      <dgm:t>
        <a:bodyPr/>
        <a:lstStyle/>
        <a:p>
          <a:endParaRPr lang="en-US"/>
        </a:p>
      </dgm:t>
    </dgm:pt>
    <dgm:pt modelId="{D49392BE-E31C-7E4C-8C4C-3663EBC5C503}" type="sibTrans" cxnId="{7C509C41-3C66-2542-B702-52914CE18C2F}">
      <dgm:prSet/>
      <dgm:spPr/>
      <dgm:t>
        <a:bodyPr/>
        <a:lstStyle/>
        <a:p>
          <a:endParaRPr lang="en-US"/>
        </a:p>
      </dgm:t>
    </dgm:pt>
    <dgm:pt modelId="{9D971DD2-CA51-D241-9AA9-C61F59A51F11}">
      <dgm:prSet phldrT="[Text]"/>
      <dgm:spPr/>
      <dgm:t>
        <a:bodyPr/>
        <a:lstStyle/>
        <a:p>
          <a:r>
            <a:rPr lang="en-US" dirty="0" smtClean="0"/>
            <a:t>spam </a:t>
          </a:r>
          <a:r>
            <a:rPr lang="en-US" dirty="0" err="1" smtClean="0"/>
            <a:t>bot</a:t>
          </a:r>
          <a:endParaRPr lang="en-US" dirty="0"/>
        </a:p>
      </dgm:t>
    </dgm:pt>
    <dgm:pt modelId="{C5A44611-F0EF-354B-8ECA-F83982FECF86}" type="parTrans" cxnId="{63D2D127-D4C9-0E4E-89B3-F5C7A6DC517D}">
      <dgm:prSet/>
      <dgm:spPr/>
      <dgm:t>
        <a:bodyPr/>
        <a:lstStyle/>
        <a:p>
          <a:endParaRPr lang="en-US"/>
        </a:p>
      </dgm:t>
    </dgm:pt>
    <dgm:pt modelId="{8535C8F2-9485-DB48-B216-1B607CC5C938}" type="sibTrans" cxnId="{63D2D127-D4C9-0E4E-89B3-F5C7A6DC517D}">
      <dgm:prSet/>
      <dgm:spPr/>
      <dgm:t>
        <a:bodyPr/>
        <a:lstStyle/>
        <a:p>
          <a:endParaRPr lang="en-US"/>
        </a:p>
      </dgm:t>
    </dgm:pt>
    <dgm:pt modelId="{77989FF7-855A-5C46-8DF2-1C7B54744D11}">
      <dgm:prSet phldrT="[Text]"/>
      <dgm:spPr/>
      <dgm:t>
        <a:bodyPr/>
        <a:lstStyle/>
        <a:p>
          <a:r>
            <a:rPr lang="en-US" dirty="0" smtClean="0"/>
            <a:t>identity theft</a:t>
          </a:r>
          <a:endParaRPr lang="en-US" dirty="0"/>
        </a:p>
      </dgm:t>
    </dgm:pt>
    <dgm:pt modelId="{3CB57936-CFF4-1343-B3DF-6923DAEEEE0E}" type="parTrans" cxnId="{FACD62D7-A1F0-C14E-801F-783A45645508}">
      <dgm:prSet/>
      <dgm:spPr/>
      <dgm:t>
        <a:bodyPr/>
        <a:lstStyle/>
        <a:p>
          <a:endParaRPr lang="en-US"/>
        </a:p>
      </dgm:t>
    </dgm:pt>
    <dgm:pt modelId="{D470716F-FB7C-0B42-98B8-D5BF0C5A426C}" type="sibTrans" cxnId="{FACD62D7-A1F0-C14E-801F-783A45645508}">
      <dgm:prSet/>
      <dgm:spPr/>
      <dgm:t>
        <a:bodyPr/>
        <a:lstStyle/>
        <a:p>
          <a:endParaRPr lang="en-US"/>
        </a:p>
      </dgm:t>
    </dgm:pt>
    <dgm:pt modelId="{44409287-F11B-D745-A01F-093D1F0D42D5}">
      <dgm:prSet phldrT="[Text]"/>
      <dgm:spPr/>
      <dgm:t>
        <a:bodyPr/>
        <a:lstStyle/>
        <a:p>
          <a:r>
            <a:rPr lang="en-US" dirty="0" smtClean="0"/>
            <a:t>extortion</a:t>
          </a:r>
          <a:endParaRPr lang="en-US" dirty="0"/>
        </a:p>
      </dgm:t>
    </dgm:pt>
    <dgm:pt modelId="{6DB19A09-199C-E248-ACAA-6521B944EED8}" type="parTrans" cxnId="{0572F925-5463-5E41-87BC-43B59C28016B}">
      <dgm:prSet/>
      <dgm:spPr/>
      <dgm:t>
        <a:bodyPr/>
        <a:lstStyle/>
        <a:p>
          <a:endParaRPr lang="en-US"/>
        </a:p>
      </dgm:t>
    </dgm:pt>
    <dgm:pt modelId="{420A8F9E-2E96-5C4B-86D1-72C7A5058589}" type="sibTrans" cxnId="{0572F925-5463-5E41-87BC-43B59C28016B}">
      <dgm:prSet/>
      <dgm:spPr/>
      <dgm:t>
        <a:bodyPr/>
        <a:lstStyle/>
        <a:p>
          <a:endParaRPr lang="en-US"/>
        </a:p>
      </dgm:t>
    </dgm:pt>
    <dgm:pt modelId="{A2A65934-C2A2-C84A-9209-8D8E6D71A23C}" type="pres">
      <dgm:prSet presAssocID="{63D88CD2-3EED-AB40-ABBA-90B4843F8C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F50286-6465-F149-B352-B3A6A84F3BB2}" type="pres">
      <dgm:prSet presAssocID="{68FC88E5-A225-A84F-8D37-22F0D196E4D5}" presName="hierRoot1" presStyleCnt="0"/>
      <dgm:spPr/>
    </dgm:pt>
    <dgm:pt modelId="{EF795543-901F-4E46-BD60-DE30E52A2B62}" type="pres">
      <dgm:prSet presAssocID="{68FC88E5-A225-A84F-8D37-22F0D196E4D5}" presName="composite" presStyleCnt="0"/>
      <dgm:spPr/>
    </dgm:pt>
    <dgm:pt modelId="{1E17B6A0-DC38-5349-A600-0F4A23F6030A}" type="pres">
      <dgm:prSet presAssocID="{68FC88E5-A225-A84F-8D37-22F0D196E4D5}" presName="background" presStyleLbl="node0" presStyleIdx="0" presStyleCnt="1"/>
      <dgm:spPr/>
    </dgm:pt>
    <dgm:pt modelId="{E8DBB9B9-B19A-3D49-9A71-540908163567}" type="pres">
      <dgm:prSet presAssocID="{68FC88E5-A225-A84F-8D37-22F0D196E4D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C9D50-FC1B-804C-8FC9-4E0E0F8808D8}" type="pres">
      <dgm:prSet presAssocID="{68FC88E5-A225-A84F-8D37-22F0D196E4D5}" presName="hierChild2" presStyleCnt="0"/>
      <dgm:spPr/>
    </dgm:pt>
    <dgm:pt modelId="{103D58F1-A41E-D74E-9A74-716C2AA72EDC}" type="pres">
      <dgm:prSet presAssocID="{71093299-D9C1-3748-A388-53A2590A20F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DC704D7-97F4-B44E-A96F-A79B67BC744E}" type="pres">
      <dgm:prSet presAssocID="{A9E795FE-0DD4-AD47-8D53-9DC9E4684E78}" presName="hierRoot2" presStyleCnt="0"/>
      <dgm:spPr/>
    </dgm:pt>
    <dgm:pt modelId="{469FB8B0-356C-9847-AA5B-7D72848C595A}" type="pres">
      <dgm:prSet presAssocID="{A9E795FE-0DD4-AD47-8D53-9DC9E4684E78}" presName="composite2" presStyleCnt="0"/>
      <dgm:spPr/>
    </dgm:pt>
    <dgm:pt modelId="{DF43228C-08AD-934E-8F29-05B2C2C4E672}" type="pres">
      <dgm:prSet presAssocID="{A9E795FE-0DD4-AD47-8D53-9DC9E4684E78}" presName="background2" presStyleLbl="node2" presStyleIdx="0" presStyleCnt="2"/>
      <dgm:spPr/>
    </dgm:pt>
    <dgm:pt modelId="{36FB57B3-8404-7243-9AD6-9A67C36A0CE3}" type="pres">
      <dgm:prSet presAssocID="{A9E795FE-0DD4-AD47-8D53-9DC9E4684E7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2F302-365A-3F46-8422-08C036674747}" type="pres">
      <dgm:prSet presAssocID="{A9E795FE-0DD4-AD47-8D53-9DC9E4684E78}" presName="hierChild3" presStyleCnt="0"/>
      <dgm:spPr/>
    </dgm:pt>
    <dgm:pt modelId="{E975338D-5C68-E245-9BCE-906DEF174135}" type="pres">
      <dgm:prSet presAssocID="{953C9C66-86B8-C24F-8F8E-28316F555F5F}" presName="Name17" presStyleLbl="parChTrans1D3" presStyleIdx="0" presStyleCnt="5"/>
      <dgm:spPr/>
      <dgm:t>
        <a:bodyPr/>
        <a:lstStyle/>
        <a:p>
          <a:endParaRPr lang="en-US"/>
        </a:p>
      </dgm:t>
    </dgm:pt>
    <dgm:pt modelId="{B4976D58-6021-5841-9FBB-90249A7843B0}" type="pres">
      <dgm:prSet presAssocID="{FC5D35F7-7EC0-7941-9A60-2965AB180056}" presName="hierRoot3" presStyleCnt="0"/>
      <dgm:spPr/>
    </dgm:pt>
    <dgm:pt modelId="{95613BD9-610E-854D-930A-F18D5CB7BAC5}" type="pres">
      <dgm:prSet presAssocID="{FC5D35F7-7EC0-7941-9A60-2965AB180056}" presName="composite3" presStyleCnt="0"/>
      <dgm:spPr/>
    </dgm:pt>
    <dgm:pt modelId="{9D65A98E-80FF-8C48-80C1-4591041C7100}" type="pres">
      <dgm:prSet presAssocID="{FC5D35F7-7EC0-7941-9A60-2965AB180056}" presName="background3" presStyleLbl="node3" presStyleIdx="0" presStyleCnt="5"/>
      <dgm:spPr/>
    </dgm:pt>
    <dgm:pt modelId="{B46C76AD-A790-5342-B1EA-474F4AA5480F}" type="pres">
      <dgm:prSet presAssocID="{FC5D35F7-7EC0-7941-9A60-2965AB180056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2A02D7-2A52-C646-915F-C65F431EA9D3}" type="pres">
      <dgm:prSet presAssocID="{FC5D35F7-7EC0-7941-9A60-2965AB180056}" presName="hierChild4" presStyleCnt="0"/>
      <dgm:spPr/>
    </dgm:pt>
    <dgm:pt modelId="{D1CE7454-2777-B143-A0E8-1940E822FD82}" type="pres">
      <dgm:prSet presAssocID="{72EE131E-AB88-FE44-88B6-0FDCCC810720}" presName="Name23" presStyleLbl="parChTrans1D4" presStyleIdx="0" presStyleCnt="6"/>
      <dgm:spPr/>
      <dgm:t>
        <a:bodyPr/>
        <a:lstStyle/>
        <a:p>
          <a:endParaRPr lang="en-US"/>
        </a:p>
      </dgm:t>
    </dgm:pt>
    <dgm:pt modelId="{0F152240-8EB3-D243-9081-E0346AC0BCB8}" type="pres">
      <dgm:prSet presAssocID="{6627B98B-6E0D-AC4D-8785-7F648FF8AB31}" presName="hierRoot4" presStyleCnt="0"/>
      <dgm:spPr/>
    </dgm:pt>
    <dgm:pt modelId="{F09E447C-EBBA-1649-8D1E-CAABF1070ABE}" type="pres">
      <dgm:prSet presAssocID="{6627B98B-6E0D-AC4D-8785-7F648FF8AB31}" presName="composite4" presStyleCnt="0"/>
      <dgm:spPr/>
    </dgm:pt>
    <dgm:pt modelId="{D9AAFFB6-8AAD-934F-915C-623A7B390152}" type="pres">
      <dgm:prSet presAssocID="{6627B98B-6E0D-AC4D-8785-7F648FF8AB31}" presName="background4" presStyleLbl="node4" presStyleIdx="0" presStyleCnt="6"/>
      <dgm:spPr/>
    </dgm:pt>
    <dgm:pt modelId="{87A44FB5-2A6D-C549-90C6-C7BE177D60E8}" type="pres">
      <dgm:prSet presAssocID="{6627B98B-6E0D-AC4D-8785-7F648FF8AB31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72A7F1-FB41-FA40-B887-ADD6FEBE1C04}" type="pres">
      <dgm:prSet presAssocID="{6627B98B-6E0D-AC4D-8785-7F648FF8AB31}" presName="hierChild5" presStyleCnt="0"/>
      <dgm:spPr/>
    </dgm:pt>
    <dgm:pt modelId="{26A3FEC9-302B-B64E-A17C-46266ECAE63A}" type="pres">
      <dgm:prSet presAssocID="{E1E3CD55-D0B4-E949-955C-A3840E138A11}" presName="Name17" presStyleLbl="parChTrans1D3" presStyleIdx="1" presStyleCnt="5"/>
      <dgm:spPr/>
      <dgm:t>
        <a:bodyPr/>
        <a:lstStyle/>
        <a:p>
          <a:endParaRPr lang="en-US"/>
        </a:p>
      </dgm:t>
    </dgm:pt>
    <dgm:pt modelId="{9B9A2692-B43E-B845-9BBD-A77EF1584062}" type="pres">
      <dgm:prSet presAssocID="{558D85A2-6189-1240-AE70-874466FB70A4}" presName="hierRoot3" presStyleCnt="0"/>
      <dgm:spPr/>
    </dgm:pt>
    <dgm:pt modelId="{E6BB7AB6-6138-9442-864C-CBB0A4158CFB}" type="pres">
      <dgm:prSet presAssocID="{558D85A2-6189-1240-AE70-874466FB70A4}" presName="composite3" presStyleCnt="0"/>
      <dgm:spPr/>
    </dgm:pt>
    <dgm:pt modelId="{A092CEC0-8277-3141-847A-CB4E136B205A}" type="pres">
      <dgm:prSet presAssocID="{558D85A2-6189-1240-AE70-874466FB70A4}" presName="background3" presStyleLbl="node3" presStyleIdx="1" presStyleCnt="5"/>
      <dgm:spPr/>
    </dgm:pt>
    <dgm:pt modelId="{379CA9A7-0416-474F-A89E-10203E5B35FF}" type="pres">
      <dgm:prSet presAssocID="{558D85A2-6189-1240-AE70-874466FB70A4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DDF432-2B87-674D-A5F8-BC917A5074DE}" type="pres">
      <dgm:prSet presAssocID="{558D85A2-6189-1240-AE70-874466FB70A4}" presName="hierChild4" presStyleCnt="0"/>
      <dgm:spPr/>
    </dgm:pt>
    <dgm:pt modelId="{A04D2316-D887-A846-9D48-3A057BF13741}" type="pres">
      <dgm:prSet presAssocID="{22C2E3A9-6C27-FA4D-9E76-4E0B22F6E82D}" presName="Name23" presStyleLbl="parChTrans1D4" presStyleIdx="1" presStyleCnt="6"/>
      <dgm:spPr/>
      <dgm:t>
        <a:bodyPr/>
        <a:lstStyle/>
        <a:p>
          <a:endParaRPr lang="en-US"/>
        </a:p>
      </dgm:t>
    </dgm:pt>
    <dgm:pt modelId="{9E51F26D-730D-6340-8B41-B508074AF1B1}" type="pres">
      <dgm:prSet presAssocID="{7DFF6771-3610-2443-9D82-3478D69FD914}" presName="hierRoot4" presStyleCnt="0"/>
      <dgm:spPr/>
    </dgm:pt>
    <dgm:pt modelId="{74FE0534-D3AA-FC4F-9AD0-975DC1DDAECC}" type="pres">
      <dgm:prSet presAssocID="{7DFF6771-3610-2443-9D82-3478D69FD914}" presName="composite4" presStyleCnt="0"/>
      <dgm:spPr/>
    </dgm:pt>
    <dgm:pt modelId="{C5386D79-0FED-E74D-9781-882736C3F746}" type="pres">
      <dgm:prSet presAssocID="{7DFF6771-3610-2443-9D82-3478D69FD914}" presName="background4" presStyleLbl="node4" presStyleIdx="1" presStyleCnt="6"/>
      <dgm:spPr/>
    </dgm:pt>
    <dgm:pt modelId="{740A23AE-2683-FF40-A628-F5B0ECAF8A70}" type="pres">
      <dgm:prSet presAssocID="{7DFF6771-3610-2443-9D82-3478D69FD914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EA60EC-6A4D-2C4A-B27D-881594CC962B}" type="pres">
      <dgm:prSet presAssocID="{7DFF6771-3610-2443-9D82-3478D69FD914}" presName="hierChild5" presStyleCnt="0"/>
      <dgm:spPr/>
    </dgm:pt>
    <dgm:pt modelId="{68230E43-A0C7-F243-BB77-F47648C86D51}" type="pres">
      <dgm:prSet presAssocID="{536A4696-3CCF-784B-973E-40D41769E69A}" presName="Name23" presStyleLbl="parChTrans1D4" presStyleIdx="2" presStyleCnt="6"/>
      <dgm:spPr/>
      <dgm:t>
        <a:bodyPr/>
        <a:lstStyle/>
        <a:p>
          <a:endParaRPr lang="en-US"/>
        </a:p>
      </dgm:t>
    </dgm:pt>
    <dgm:pt modelId="{9DAAF9BB-0E9F-8040-8C9F-BBD47F5139A3}" type="pres">
      <dgm:prSet presAssocID="{05EB894C-7CDA-0B47-88BE-47B1915E0F42}" presName="hierRoot4" presStyleCnt="0"/>
      <dgm:spPr/>
    </dgm:pt>
    <dgm:pt modelId="{73FF0968-C794-8544-BA0A-5E48758B2104}" type="pres">
      <dgm:prSet presAssocID="{05EB894C-7CDA-0B47-88BE-47B1915E0F42}" presName="composite4" presStyleCnt="0"/>
      <dgm:spPr/>
    </dgm:pt>
    <dgm:pt modelId="{7DDD304F-8DE5-0845-BDD6-E730B22DB3E7}" type="pres">
      <dgm:prSet presAssocID="{05EB894C-7CDA-0B47-88BE-47B1915E0F42}" presName="background4" presStyleLbl="node4" presStyleIdx="2" presStyleCnt="6"/>
      <dgm:spPr/>
    </dgm:pt>
    <dgm:pt modelId="{7D0BDC7A-0E14-534A-BFA4-A20B804C2193}" type="pres">
      <dgm:prSet presAssocID="{05EB894C-7CDA-0B47-88BE-47B1915E0F42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F9EFEB-8571-474B-8CB3-46D89ACF89D9}" type="pres">
      <dgm:prSet presAssocID="{05EB894C-7CDA-0B47-88BE-47B1915E0F42}" presName="hierChild5" presStyleCnt="0"/>
      <dgm:spPr/>
    </dgm:pt>
    <dgm:pt modelId="{2E4D936C-A64C-3E46-B6F9-7DE629E3E9D6}" type="pres">
      <dgm:prSet presAssocID="{C9BFAF0D-E778-5045-9F49-D0512FD7311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23176FD-D930-254D-8CE9-1A3D642CE848}" type="pres">
      <dgm:prSet presAssocID="{53755755-466C-7540-8362-ACC1490F5983}" presName="hierRoot2" presStyleCnt="0"/>
      <dgm:spPr/>
    </dgm:pt>
    <dgm:pt modelId="{7EE04994-946A-704D-8583-035FAB6BEB13}" type="pres">
      <dgm:prSet presAssocID="{53755755-466C-7540-8362-ACC1490F5983}" presName="composite2" presStyleCnt="0"/>
      <dgm:spPr/>
    </dgm:pt>
    <dgm:pt modelId="{1AFA99E2-08BC-0A42-BB70-51A910E1EF95}" type="pres">
      <dgm:prSet presAssocID="{53755755-466C-7540-8362-ACC1490F5983}" presName="background2" presStyleLbl="node2" presStyleIdx="1" presStyleCnt="2"/>
      <dgm:spPr/>
    </dgm:pt>
    <dgm:pt modelId="{6210DF8F-1AB9-5044-9786-A58BA6C4235A}" type="pres">
      <dgm:prSet presAssocID="{53755755-466C-7540-8362-ACC1490F598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B24FB5-7102-7049-8EB9-6B1766369870}" type="pres">
      <dgm:prSet presAssocID="{53755755-466C-7540-8362-ACC1490F5983}" presName="hierChild3" presStyleCnt="0"/>
      <dgm:spPr/>
    </dgm:pt>
    <dgm:pt modelId="{3B0900AF-675C-874B-87EC-4D545D889551}" type="pres">
      <dgm:prSet presAssocID="{7AC703C8-DE29-DA4A-A72D-1B9ABF02F563}" presName="Name17" presStyleLbl="parChTrans1D3" presStyleIdx="2" presStyleCnt="5"/>
      <dgm:spPr/>
      <dgm:t>
        <a:bodyPr/>
        <a:lstStyle/>
        <a:p>
          <a:endParaRPr lang="en-US"/>
        </a:p>
      </dgm:t>
    </dgm:pt>
    <dgm:pt modelId="{78451565-0D8A-FC44-9E9C-5A11D734637F}" type="pres">
      <dgm:prSet presAssocID="{3CD24782-BBF5-5C49-966E-88F1A43D341A}" presName="hierRoot3" presStyleCnt="0"/>
      <dgm:spPr/>
    </dgm:pt>
    <dgm:pt modelId="{BC56E0FC-BDFA-F242-8A1F-2DDBE9726747}" type="pres">
      <dgm:prSet presAssocID="{3CD24782-BBF5-5C49-966E-88F1A43D341A}" presName="composite3" presStyleCnt="0"/>
      <dgm:spPr/>
    </dgm:pt>
    <dgm:pt modelId="{D7908522-94E3-2049-9580-B004C5B2C198}" type="pres">
      <dgm:prSet presAssocID="{3CD24782-BBF5-5C49-966E-88F1A43D341A}" presName="background3" presStyleLbl="node3" presStyleIdx="2" presStyleCnt="5"/>
      <dgm:spPr/>
    </dgm:pt>
    <dgm:pt modelId="{62275A7C-8111-F842-9787-4EE19C35B3A3}" type="pres">
      <dgm:prSet presAssocID="{3CD24782-BBF5-5C49-966E-88F1A43D341A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A4C44-E38A-4E4A-B5AE-D2387508DA83}" type="pres">
      <dgm:prSet presAssocID="{3CD24782-BBF5-5C49-966E-88F1A43D341A}" presName="hierChild4" presStyleCnt="0"/>
      <dgm:spPr/>
    </dgm:pt>
    <dgm:pt modelId="{AC283487-9830-1247-BA18-849F64AD1E90}" type="pres">
      <dgm:prSet presAssocID="{C5A44611-F0EF-354B-8ECA-F83982FECF86}" presName="Name23" presStyleLbl="parChTrans1D4" presStyleIdx="3" presStyleCnt="6"/>
      <dgm:spPr/>
      <dgm:t>
        <a:bodyPr/>
        <a:lstStyle/>
        <a:p>
          <a:endParaRPr lang="en-US"/>
        </a:p>
      </dgm:t>
    </dgm:pt>
    <dgm:pt modelId="{77BDC72D-D155-FA45-9D70-E1540E4CDFC1}" type="pres">
      <dgm:prSet presAssocID="{9D971DD2-CA51-D241-9AA9-C61F59A51F11}" presName="hierRoot4" presStyleCnt="0"/>
      <dgm:spPr/>
    </dgm:pt>
    <dgm:pt modelId="{6DBD3B24-45F3-DA4D-9B5B-B759916B0908}" type="pres">
      <dgm:prSet presAssocID="{9D971DD2-CA51-D241-9AA9-C61F59A51F11}" presName="composite4" presStyleCnt="0"/>
      <dgm:spPr/>
    </dgm:pt>
    <dgm:pt modelId="{28C7D941-9C82-1542-9156-D2C40221D5D6}" type="pres">
      <dgm:prSet presAssocID="{9D971DD2-CA51-D241-9AA9-C61F59A51F11}" presName="background4" presStyleLbl="node4" presStyleIdx="3" presStyleCnt="6"/>
      <dgm:spPr/>
    </dgm:pt>
    <dgm:pt modelId="{0E150700-0CCE-3A42-B94F-76C9FEE0C513}" type="pres">
      <dgm:prSet presAssocID="{9D971DD2-CA51-D241-9AA9-C61F59A51F11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50EAD4-B655-E34D-85AE-814A3FE3428E}" type="pres">
      <dgm:prSet presAssocID="{9D971DD2-CA51-D241-9AA9-C61F59A51F11}" presName="hierChild5" presStyleCnt="0"/>
      <dgm:spPr/>
    </dgm:pt>
    <dgm:pt modelId="{E7EB4AC1-1266-2344-9029-5F0E51761F58}" type="pres">
      <dgm:prSet presAssocID="{D5ED51E1-5814-A248-BE4C-E60E13161127}" presName="Name17" presStyleLbl="parChTrans1D3" presStyleIdx="3" presStyleCnt="5"/>
      <dgm:spPr/>
      <dgm:t>
        <a:bodyPr/>
        <a:lstStyle/>
        <a:p>
          <a:endParaRPr lang="en-US"/>
        </a:p>
      </dgm:t>
    </dgm:pt>
    <dgm:pt modelId="{1C399692-2361-134F-895C-1B2EAC664776}" type="pres">
      <dgm:prSet presAssocID="{9AF1B934-2E5D-D343-BAE3-AB78CCD361D9}" presName="hierRoot3" presStyleCnt="0"/>
      <dgm:spPr/>
    </dgm:pt>
    <dgm:pt modelId="{65BECAAD-12F3-6147-A373-D05CBFB8A156}" type="pres">
      <dgm:prSet presAssocID="{9AF1B934-2E5D-D343-BAE3-AB78CCD361D9}" presName="composite3" presStyleCnt="0"/>
      <dgm:spPr/>
    </dgm:pt>
    <dgm:pt modelId="{CDDDADBF-DDD2-2848-AD73-645B887FA458}" type="pres">
      <dgm:prSet presAssocID="{9AF1B934-2E5D-D343-BAE3-AB78CCD361D9}" presName="background3" presStyleLbl="node3" presStyleIdx="3" presStyleCnt="5"/>
      <dgm:spPr/>
    </dgm:pt>
    <dgm:pt modelId="{FD3C71DF-4503-DD48-ACDF-41729EBD7732}" type="pres">
      <dgm:prSet presAssocID="{9AF1B934-2E5D-D343-BAE3-AB78CCD361D9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68740F-838A-4748-99AC-527CA24A7E09}" type="pres">
      <dgm:prSet presAssocID="{9AF1B934-2E5D-D343-BAE3-AB78CCD361D9}" presName="hierChild4" presStyleCnt="0"/>
      <dgm:spPr/>
    </dgm:pt>
    <dgm:pt modelId="{6ECF0861-D6BD-824D-B5AA-F993660420C6}" type="pres">
      <dgm:prSet presAssocID="{3CB57936-CFF4-1343-B3DF-6923DAEEEE0E}" presName="Name23" presStyleLbl="parChTrans1D4" presStyleIdx="4" presStyleCnt="6"/>
      <dgm:spPr/>
      <dgm:t>
        <a:bodyPr/>
        <a:lstStyle/>
        <a:p>
          <a:endParaRPr lang="en-US"/>
        </a:p>
      </dgm:t>
    </dgm:pt>
    <dgm:pt modelId="{7F0A640D-AB0E-CC48-AF65-E0E0BFD0F40B}" type="pres">
      <dgm:prSet presAssocID="{77989FF7-855A-5C46-8DF2-1C7B54744D11}" presName="hierRoot4" presStyleCnt="0"/>
      <dgm:spPr/>
    </dgm:pt>
    <dgm:pt modelId="{E063A4D7-FF1E-4C49-8933-01EE0721ED77}" type="pres">
      <dgm:prSet presAssocID="{77989FF7-855A-5C46-8DF2-1C7B54744D11}" presName="composite4" presStyleCnt="0"/>
      <dgm:spPr/>
    </dgm:pt>
    <dgm:pt modelId="{570B6418-AEF7-0D49-A70D-705C0FF4B74C}" type="pres">
      <dgm:prSet presAssocID="{77989FF7-855A-5C46-8DF2-1C7B54744D11}" presName="background4" presStyleLbl="node4" presStyleIdx="4" presStyleCnt="6"/>
      <dgm:spPr/>
    </dgm:pt>
    <dgm:pt modelId="{81438C6A-4985-934E-965C-37DCD66A0F3D}" type="pres">
      <dgm:prSet presAssocID="{77989FF7-855A-5C46-8DF2-1C7B54744D11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9863E-3032-1347-98EE-21DA765D1E12}" type="pres">
      <dgm:prSet presAssocID="{77989FF7-855A-5C46-8DF2-1C7B54744D11}" presName="hierChild5" presStyleCnt="0"/>
      <dgm:spPr/>
    </dgm:pt>
    <dgm:pt modelId="{6DF21ED2-7FCA-1D41-91FA-D43D6077BC5A}" type="pres">
      <dgm:prSet presAssocID="{53177B98-CF06-5A48-B23D-C0D51E955B67}" presName="Name17" presStyleLbl="parChTrans1D3" presStyleIdx="4" presStyleCnt="5"/>
      <dgm:spPr/>
      <dgm:t>
        <a:bodyPr/>
        <a:lstStyle/>
        <a:p>
          <a:endParaRPr lang="en-US"/>
        </a:p>
      </dgm:t>
    </dgm:pt>
    <dgm:pt modelId="{594D6ECA-85BF-F84C-B916-106A3B6FED57}" type="pres">
      <dgm:prSet presAssocID="{4CDFFE25-3237-9947-8E70-6CE535F8259F}" presName="hierRoot3" presStyleCnt="0"/>
      <dgm:spPr/>
    </dgm:pt>
    <dgm:pt modelId="{8A18CE5B-0AED-2046-AF72-C42512F14E3A}" type="pres">
      <dgm:prSet presAssocID="{4CDFFE25-3237-9947-8E70-6CE535F8259F}" presName="composite3" presStyleCnt="0"/>
      <dgm:spPr/>
    </dgm:pt>
    <dgm:pt modelId="{ACEA9E2C-D7DE-0940-8D48-25BBAF359424}" type="pres">
      <dgm:prSet presAssocID="{4CDFFE25-3237-9947-8E70-6CE535F8259F}" presName="background3" presStyleLbl="node3" presStyleIdx="4" presStyleCnt="5"/>
      <dgm:spPr/>
    </dgm:pt>
    <dgm:pt modelId="{428CA512-237F-2D46-A794-F15F0AF6A12A}" type="pres">
      <dgm:prSet presAssocID="{4CDFFE25-3237-9947-8E70-6CE535F8259F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A58AE3-E172-2944-8079-A6AAA509130C}" type="pres">
      <dgm:prSet presAssocID="{4CDFFE25-3237-9947-8E70-6CE535F8259F}" presName="hierChild4" presStyleCnt="0"/>
      <dgm:spPr/>
    </dgm:pt>
    <dgm:pt modelId="{EF5C2EAE-FB9C-BD4B-85A6-8D1671E6EF1A}" type="pres">
      <dgm:prSet presAssocID="{6DB19A09-199C-E248-ACAA-6521B944EED8}" presName="Name23" presStyleLbl="parChTrans1D4" presStyleIdx="5" presStyleCnt="6"/>
      <dgm:spPr/>
      <dgm:t>
        <a:bodyPr/>
        <a:lstStyle/>
        <a:p>
          <a:endParaRPr lang="en-US"/>
        </a:p>
      </dgm:t>
    </dgm:pt>
    <dgm:pt modelId="{10648A1E-B835-D746-94DA-B71D8B727B27}" type="pres">
      <dgm:prSet presAssocID="{44409287-F11B-D745-A01F-093D1F0D42D5}" presName="hierRoot4" presStyleCnt="0"/>
      <dgm:spPr/>
    </dgm:pt>
    <dgm:pt modelId="{F520A0C3-6D4D-024D-8338-1BAD19B07732}" type="pres">
      <dgm:prSet presAssocID="{44409287-F11B-D745-A01F-093D1F0D42D5}" presName="composite4" presStyleCnt="0"/>
      <dgm:spPr/>
    </dgm:pt>
    <dgm:pt modelId="{741F625D-B165-EF47-87E8-0155637D0B61}" type="pres">
      <dgm:prSet presAssocID="{44409287-F11B-D745-A01F-093D1F0D42D5}" presName="background4" presStyleLbl="node4" presStyleIdx="5" presStyleCnt="6"/>
      <dgm:spPr/>
    </dgm:pt>
    <dgm:pt modelId="{AA128E26-9618-1547-9689-AE21693B412D}" type="pres">
      <dgm:prSet presAssocID="{44409287-F11B-D745-A01F-093D1F0D42D5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90A91-E49E-9B41-915C-1539205E761D}" type="pres">
      <dgm:prSet presAssocID="{44409287-F11B-D745-A01F-093D1F0D42D5}" presName="hierChild5" presStyleCnt="0"/>
      <dgm:spPr/>
    </dgm:pt>
  </dgm:ptLst>
  <dgm:cxnLst>
    <dgm:cxn modelId="{5C240F61-4245-C043-A370-987CBB0E87DC}" srcId="{558D85A2-6189-1240-AE70-874466FB70A4}" destId="{7DFF6771-3610-2443-9D82-3478D69FD914}" srcOrd="0" destOrd="0" parTransId="{22C2E3A9-6C27-FA4D-9E76-4E0B22F6E82D}" sibTransId="{2D07799F-CD5E-FA4C-B966-A7D2E1AE4584}"/>
    <dgm:cxn modelId="{0149358F-2ECE-4444-BBE5-8199957F5AF4}" type="presOf" srcId="{953C9C66-86B8-C24F-8F8E-28316F555F5F}" destId="{E975338D-5C68-E245-9BCE-906DEF174135}" srcOrd="0" destOrd="0" presId="urn:microsoft.com/office/officeart/2005/8/layout/hierarchy1"/>
    <dgm:cxn modelId="{FACD62D7-A1F0-C14E-801F-783A45645508}" srcId="{9AF1B934-2E5D-D343-BAE3-AB78CCD361D9}" destId="{77989FF7-855A-5C46-8DF2-1C7B54744D11}" srcOrd="0" destOrd="0" parTransId="{3CB57936-CFF4-1343-B3DF-6923DAEEEE0E}" sibTransId="{D470716F-FB7C-0B42-98B8-D5BF0C5A426C}"/>
    <dgm:cxn modelId="{B206ADF2-1873-6A4F-B118-7D541AA0F4D4}" type="presOf" srcId="{E1E3CD55-D0B4-E949-955C-A3840E138A11}" destId="{26A3FEC9-302B-B64E-A17C-46266ECAE63A}" srcOrd="0" destOrd="0" presId="urn:microsoft.com/office/officeart/2005/8/layout/hierarchy1"/>
    <dgm:cxn modelId="{C8F86B19-6815-E742-B5BE-FF6287E4B9FC}" srcId="{53755755-466C-7540-8362-ACC1490F5983}" destId="{9AF1B934-2E5D-D343-BAE3-AB78CCD361D9}" srcOrd="1" destOrd="0" parTransId="{D5ED51E1-5814-A248-BE4C-E60E13161127}" sibTransId="{81168786-1FC3-D040-83B9-21FD03768ACB}"/>
    <dgm:cxn modelId="{486D06BB-2643-A64D-9391-7D3F54460E19}" srcId="{A9E795FE-0DD4-AD47-8D53-9DC9E4684E78}" destId="{558D85A2-6189-1240-AE70-874466FB70A4}" srcOrd="1" destOrd="0" parTransId="{E1E3CD55-D0B4-E949-955C-A3840E138A11}" sibTransId="{17D61CB2-04E4-9048-B326-8C9CF74004CA}"/>
    <dgm:cxn modelId="{A3DEE4D6-1882-3F4A-874D-C29E570E5E9A}" type="presOf" srcId="{6627B98B-6E0D-AC4D-8785-7F648FF8AB31}" destId="{87A44FB5-2A6D-C549-90C6-C7BE177D60E8}" srcOrd="0" destOrd="0" presId="urn:microsoft.com/office/officeart/2005/8/layout/hierarchy1"/>
    <dgm:cxn modelId="{883C9EC5-49DC-7F42-B219-8E363C49BF7F}" type="presOf" srcId="{71093299-D9C1-3748-A388-53A2590A20F4}" destId="{103D58F1-A41E-D74E-9A74-716C2AA72EDC}" srcOrd="0" destOrd="0" presId="urn:microsoft.com/office/officeart/2005/8/layout/hierarchy1"/>
    <dgm:cxn modelId="{9A0D36FC-B332-A647-8B80-44FBE1EC0930}" type="presOf" srcId="{6DB19A09-199C-E248-ACAA-6521B944EED8}" destId="{EF5C2EAE-FB9C-BD4B-85A6-8D1671E6EF1A}" srcOrd="0" destOrd="0" presId="urn:microsoft.com/office/officeart/2005/8/layout/hierarchy1"/>
    <dgm:cxn modelId="{ADFEE1B0-D91A-CF45-9953-C455E829C094}" type="presOf" srcId="{7AC703C8-DE29-DA4A-A72D-1B9ABF02F563}" destId="{3B0900AF-675C-874B-87EC-4D545D889551}" srcOrd="0" destOrd="0" presId="urn:microsoft.com/office/officeart/2005/8/layout/hierarchy1"/>
    <dgm:cxn modelId="{63D2D127-D4C9-0E4E-89B3-F5C7A6DC517D}" srcId="{3CD24782-BBF5-5C49-966E-88F1A43D341A}" destId="{9D971DD2-CA51-D241-9AA9-C61F59A51F11}" srcOrd="0" destOrd="0" parTransId="{C5A44611-F0EF-354B-8ECA-F83982FECF86}" sibTransId="{8535C8F2-9485-DB48-B216-1B607CC5C938}"/>
    <dgm:cxn modelId="{5DF8E71D-D945-1A44-A3BA-930108A16911}" srcId="{A9E795FE-0DD4-AD47-8D53-9DC9E4684E78}" destId="{FC5D35F7-7EC0-7941-9A60-2965AB180056}" srcOrd="0" destOrd="0" parTransId="{953C9C66-86B8-C24F-8F8E-28316F555F5F}" sibTransId="{FC6F7B9F-EB1F-3C4F-B77C-2E27307620CD}"/>
    <dgm:cxn modelId="{79347C0A-8590-9140-B7C7-4F6DEE430146}" type="presOf" srcId="{FC5D35F7-7EC0-7941-9A60-2965AB180056}" destId="{B46C76AD-A790-5342-B1EA-474F4AA5480F}" srcOrd="0" destOrd="0" presId="urn:microsoft.com/office/officeart/2005/8/layout/hierarchy1"/>
    <dgm:cxn modelId="{A591C9A2-C8F3-C842-9A9B-41C734CEF876}" type="presOf" srcId="{3CD24782-BBF5-5C49-966E-88F1A43D341A}" destId="{62275A7C-8111-F842-9787-4EE19C35B3A3}" srcOrd="0" destOrd="0" presId="urn:microsoft.com/office/officeart/2005/8/layout/hierarchy1"/>
    <dgm:cxn modelId="{441A1094-EB29-1347-B4D9-B6D81B587B14}" type="presOf" srcId="{9D971DD2-CA51-D241-9AA9-C61F59A51F11}" destId="{0E150700-0CCE-3A42-B94F-76C9FEE0C513}" srcOrd="0" destOrd="0" presId="urn:microsoft.com/office/officeart/2005/8/layout/hierarchy1"/>
    <dgm:cxn modelId="{66012C7F-3721-234F-8AF0-31E8C63CA0DB}" srcId="{63D88CD2-3EED-AB40-ABBA-90B4843F8CDA}" destId="{68FC88E5-A225-A84F-8D37-22F0D196E4D5}" srcOrd="0" destOrd="0" parTransId="{3F67A576-61B4-5E47-AFFE-E2B7D35C0FFA}" sibTransId="{77C33301-EEBF-FB41-A5D8-942AD595EA76}"/>
    <dgm:cxn modelId="{1D7198B7-DDDF-464D-A4C9-7B4C514A8E30}" type="presOf" srcId="{558D85A2-6189-1240-AE70-874466FB70A4}" destId="{379CA9A7-0416-474F-A89E-10203E5B35FF}" srcOrd="0" destOrd="0" presId="urn:microsoft.com/office/officeart/2005/8/layout/hierarchy1"/>
    <dgm:cxn modelId="{173C98C0-CB6D-334F-A608-1F298722797F}" type="presOf" srcId="{C9BFAF0D-E778-5045-9F49-D0512FD73113}" destId="{2E4D936C-A64C-3E46-B6F9-7DE629E3E9D6}" srcOrd="0" destOrd="0" presId="urn:microsoft.com/office/officeart/2005/8/layout/hierarchy1"/>
    <dgm:cxn modelId="{9A1F2E50-5673-2040-83E8-1A6534D199C8}" type="presOf" srcId="{53177B98-CF06-5A48-B23D-C0D51E955B67}" destId="{6DF21ED2-7FCA-1D41-91FA-D43D6077BC5A}" srcOrd="0" destOrd="0" presId="urn:microsoft.com/office/officeart/2005/8/layout/hierarchy1"/>
    <dgm:cxn modelId="{48A69B70-5295-2D4E-A941-D4E91599F3AC}" srcId="{68FC88E5-A225-A84F-8D37-22F0D196E4D5}" destId="{A9E795FE-0DD4-AD47-8D53-9DC9E4684E78}" srcOrd="0" destOrd="0" parTransId="{71093299-D9C1-3748-A388-53A2590A20F4}" sibTransId="{764B5026-5FEC-3B4C-86E9-BEEE98E11E84}"/>
    <dgm:cxn modelId="{F2591550-D347-3345-B441-A5F800024096}" type="presOf" srcId="{22C2E3A9-6C27-FA4D-9E76-4E0B22F6E82D}" destId="{A04D2316-D887-A846-9D48-3A057BF13741}" srcOrd="0" destOrd="0" presId="urn:microsoft.com/office/officeart/2005/8/layout/hierarchy1"/>
    <dgm:cxn modelId="{7C509C41-3C66-2542-B702-52914CE18C2F}" srcId="{558D85A2-6189-1240-AE70-874466FB70A4}" destId="{05EB894C-7CDA-0B47-88BE-47B1915E0F42}" srcOrd="1" destOrd="0" parTransId="{536A4696-3CCF-784B-973E-40D41769E69A}" sibTransId="{D49392BE-E31C-7E4C-8C4C-3663EBC5C503}"/>
    <dgm:cxn modelId="{ADFC5560-9060-F54B-9509-A00AEE7FEF40}" srcId="{68FC88E5-A225-A84F-8D37-22F0D196E4D5}" destId="{53755755-466C-7540-8362-ACC1490F5983}" srcOrd="1" destOrd="0" parTransId="{C9BFAF0D-E778-5045-9F49-D0512FD73113}" sibTransId="{6CC7D087-A530-5B4E-AA94-F8925E0A2270}"/>
    <dgm:cxn modelId="{7095D16B-B008-3B47-B08A-A96628990537}" type="presOf" srcId="{72EE131E-AB88-FE44-88B6-0FDCCC810720}" destId="{D1CE7454-2777-B143-A0E8-1940E822FD82}" srcOrd="0" destOrd="0" presId="urn:microsoft.com/office/officeart/2005/8/layout/hierarchy1"/>
    <dgm:cxn modelId="{49FE51D1-FAE8-0549-A5D6-710137988AF6}" type="presOf" srcId="{9AF1B934-2E5D-D343-BAE3-AB78CCD361D9}" destId="{FD3C71DF-4503-DD48-ACDF-41729EBD7732}" srcOrd="0" destOrd="0" presId="urn:microsoft.com/office/officeart/2005/8/layout/hierarchy1"/>
    <dgm:cxn modelId="{0572F925-5463-5E41-87BC-43B59C28016B}" srcId="{4CDFFE25-3237-9947-8E70-6CE535F8259F}" destId="{44409287-F11B-D745-A01F-093D1F0D42D5}" srcOrd="0" destOrd="0" parTransId="{6DB19A09-199C-E248-ACAA-6521B944EED8}" sibTransId="{420A8F9E-2E96-5C4B-86D1-72C7A5058589}"/>
    <dgm:cxn modelId="{51524808-36C8-4F46-9D4A-7BD519445C4C}" type="presOf" srcId="{77989FF7-855A-5C46-8DF2-1C7B54744D11}" destId="{81438C6A-4985-934E-965C-37DCD66A0F3D}" srcOrd="0" destOrd="0" presId="urn:microsoft.com/office/officeart/2005/8/layout/hierarchy1"/>
    <dgm:cxn modelId="{4413646F-5C36-8E47-98A0-4229B389FFE4}" srcId="{53755755-466C-7540-8362-ACC1490F5983}" destId="{3CD24782-BBF5-5C49-966E-88F1A43D341A}" srcOrd="0" destOrd="0" parTransId="{7AC703C8-DE29-DA4A-A72D-1B9ABF02F563}" sibTransId="{D95BC82A-8424-7843-AD00-BF8A4AB76467}"/>
    <dgm:cxn modelId="{AE4B8DBE-DE38-E446-9196-F806BDABBA7A}" type="presOf" srcId="{7DFF6771-3610-2443-9D82-3478D69FD914}" destId="{740A23AE-2683-FF40-A628-F5B0ECAF8A70}" srcOrd="0" destOrd="0" presId="urn:microsoft.com/office/officeart/2005/8/layout/hierarchy1"/>
    <dgm:cxn modelId="{57D68884-8617-9E4F-BDEA-47ADF2E2DFFC}" type="presOf" srcId="{C5A44611-F0EF-354B-8ECA-F83982FECF86}" destId="{AC283487-9830-1247-BA18-849F64AD1E90}" srcOrd="0" destOrd="0" presId="urn:microsoft.com/office/officeart/2005/8/layout/hierarchy1"/>
    <dgm:cxn modelId="{2377918A-A31E-DE47-9828-1EF37C43308A}" type="presOf" srcId="{536A4696-3CCF-784B-973E-40D41769E69A}" destId="{68230E43-A0C7-F243-BB77-F47648C86D51}" srcOrd="0" destOrd="0" presId="urn:microsoft.com/office/officeart/2005/8/layout/hierarchy1"/>
    <dgm:cxn modelId="{88C9C8D3-47D7-EF44-9B8B-A79521C5DBAD}" type="presOf" srcId="{4CDFFE25-3237-9947-8E70-6CE535F8259F}" destId="{428CA512-237F-2D46-A794-F15F0AF6A12A}" srcOrd="0" destOrd="0" presId="urn:microsoft.com/office/officeart/2005/8/layout/hierarchy1"/>
    <dgm:cxn modelId="{68868C21-31F6-0C41-BFF8-EA480D45654B}" type="presOf" srcId="{D5ED51E1-5814-A248-BE4C-E60E13161127}" destId="{E7EB4AC1-1266-2344-9029-5F0E51761F58}" srcOrd="0" destOrd="0" presId="urn:microsoft.com/office/officeart/2005/8/layout/hierarchy1"/>
    <dgm:cxn modelId="{2CFFE031-D53E-A244-83F1-74AA05129D35}" type="presOf" srcId="{44409287-F11B-D745-A01F-093D1F0D42D5}" destId="{AA128E26-9618-1547-9689-AE21693B412D}" srcOrd="0" destOrd="0" presId="urn:microsoft.com/office/officeart/2005/8/layout/hierarchy1"/>
    <dgm:cxn modelId="{2291375E-CAAF-E04A-9D14-DE0039B96806}" srcId="{FC5D35F7-7EC0-7941-9A60-2965AB180056}" destId="{6627B98B-6E0D-AC4D-8785-7F648FF8AB31}" srcOrd="0" destOrd="0" parTransId="{72EE131E-AB88-FE44-88B6-0FDCCC810720}" sibTransId="{3240AAF6-DD37-F646-A2D3-12464CEB137C}"/>
    <dgm:cxn modelId="{16094043-5B4D-FD4B-93B6-3DF3AF7499DC}" type="presOf" srcId="{05EB894C-7CDA-0B47-88BE-47B1915E0F42}" destId="{7D0BDC7A-0E14-534A-BFA4-A20B804C2193}" srcOrd="0" destOrd="0" presId="urn:microsoft.com/office/officeart/2005/8/layout/hierarchy1"/>
    <dgm:cxn modelId="{91E4F435-DA1C-FF4C-92E7-94548F472CBF}" type="presOf" srcId="{53755755-466C-7540-8362-ACC1490F5983}" destId="{6210DF8F-1AB9-5044-9786-A58BA6C4235A}" srcOrd="0" destOrd="0" presId="urn:microsoft.com/office/officeart/2005/8/layout/hierarchy1"/>
    <dgm:cxn modelId="{A93FE48C-90BB-AC44-83E2-E70F837BBEA6}" type="presOf" srcId="{A9E795FE-0DD4-AD47-8D53-9DC9E4684E78}" destId="{36FB57B3-8404-7243-9AD6-9A67C36A0CE3}" srcOrd="0" destOrd="0" presId="urn:microsoft.com/office/officeart/2005/8/layout/hierarchy1"/>
    <dgm:cxn modelId="{A62D2E9B-4CA0-8C41-A147-30373C841EFE}" type="presOf" srcId="{68FC88E5-A225-A84F-8D37-22F0D196E4D5}" destId="{E8DBB9B9-B19A-3D49-9A71-540908163567}" srcOrd="0" destOrd="0" presId="urn:microsoft.com/office/officeart/2005/8/layout/hierarchy1"/>
    <dgm:cxn modelId="{4D0E3480-AD03-7C45-A038-7D341133A8EE}" type="presOf" srcId="{3CB57936-CFF4-1343-B3DF-6923DAEEEE0E}" destId="{6ECF0861-D6BD-824D-B5AA-F993660420C6}" srcOrd="0" destOrd="0" presId="urn:microsoft.com/office/officeart/2005/8/layout/hierarchy1"/>
    <dgm:cxn modelId="{149B4632-C925-BD49-97F6-42A6AABB4DB1}" srcId="{53755755-466C-7540-8362-ACC1490F5983}" destId="{4CDFFE25-3237-9947-8E70-6CE535F8259F}" srcOrd="2" destOrd="0" parTransId="{53177B98-CF06-5A48-B23D-C0D51E955B67}" sibTransId="{A0DF9DAE-56CD-0742-A2D4-04D3C3356F85}"/>
    <dgm:cxn modelId="{BBB24B6B-41E4-E94F-A7EC-CFCB4C277997}" type="presOf" srcId="{63D88CD2-3EED-AB40-ABBA-90B4843F8CDA}" destId="{A2A65934-C2A2-C84A-9209-8D8E6D71A23C}" srcOrd="0" destOrd="0" presId="urn:microsoft.com/office/officeart/2005/8/layout/hierarchy1"/>
    <dgm:cxn modelId="{39C3CECA-2E84-EF49-AD9D-C60CCB3701C8}" type="presParOf" srcId="{A2A65934-C2A2-C84A-9209-8D8E6D71A23C}" destId="{CBF50286-6465-F149-B352-B3A6A84F3BB2}" srcOrd="0" destOrd="0" presId="urn:microsoft.com/office/officeart/2005/8/layout/hierarchy1"/>
    <dgm:cxn modelId="{2C9CF946-A51F-A049-8E25-345EB31C68EE}" type="presParOf" srcId="{CBF50286-6465-F149-B352-B3A6A84F3BB2}" destId="{EF795543-901F-4E46-BD60-DE30E52A2B62}" srcOrd="0" destOrd="0" presId="urn:microsoft.com/office/officeart/2005/8/layout/hierarchy1"/>
    <dgm:cxn modelId="{E085615F-2521-6A42-A039-4F43001ABE1B}" type="presParOf" srcId="{EF795543-901F-4E46-BD60-DE30E52A2B62}" destId="{1E17B6A0-DC38-5349-A600-0F4A23F6030A}" srcOrd="0" destOrd="0" presId="urn:microsoft.com/office/officeart/2005/8/layout/hierarchy1"/>
    <dgm:cxn modelId="{348DAF0F-E4C5-2C44-A30E-68276EEED022}" type="presParOf" srcId="{EF795543-901F-4E46-BD60-DE30E52A2B62}" destId="{E8DBB9B9-B19A-3D49-9A71-540908163567}" srcOrd="1" destOrd="0" presId="urn:microsoft.com/office/officeart/2005/8/layout/hierarchy1"/>
    <dgm:cxn modelId="{D5C4144C-4579-634E-AAED-2CEF0BCE8EFB}" type="presParOf" srcId="{CBF50286-6465-F149-B352-B3A6A84F3BB2}" destId="{902C9D50-FC1B-804C-8FC9-4E0E0F8808D8}" srcOrd="1" destOrd="0" presId="urn:microsoft.com/office/officeart/2005/8/layout/hierarchy1"/>
    <dgm:cxn modelId="{F7E79D2D-491D-2A49-97CE-C9E4F45E5A28}" type="presParOf" srcId="{902C9D50-FC1B-804C-8FC9-4E0E0F8808D8}" destId="{103D58F1-A41E-D74E-9A74-716C2AA72EDC}" srcOrd="0" destOrd="0" presId="urn:microsoft.com/office/officeart/2005/8/layout/hierarchy1"/>
    <dgm:cxn modelId="{84EFC06E-B3A9-C447-93A6-E0D5EFB44953}" type="presParOf" srcId="{902C9D50-FC1B-804C-8FC9-4E0E0F8808D8}" destId="{8DC704D7-97F4-B44E-A96F-A79B67BC744E}" srcOrd="1" destOrd="0" presId="urn:microsoft.com/office/officeart/2005/8/layout/hierarchy1"/>
    <dgm:cxn modelId="{7D590D71-BBF8-A544-90C7-3C67D0568DEF}" type="presParOf" srcId="{8DC704D7-97F4-B44E-A96F-A79B67BC744E}" destId="{469FB8B0-356C-9847-AA5B-7D72848C595A}" srcOrd="0" destOrd="0" presId="urn:microsoft.com/office/officeart/2005/8/layout/hierarchy1"/>
    <dgm:cxn modelId="{B39DC6DB-5DDE-6A43-A1E6-5DA1E3981C31}" type="presParOf" srcId="{469FB8B0-356C-9847-AA5B-7D72848C595A}" destId="{DF43228C-08AD-934E-8F29-05B2C2C4E672}" srcOrd="0" destOrd="0" presId="urn:microsoft.com/office/officeart/2005/8/layout/hierarchy1"/>
    <dgm:cxn modelId="{30326FB1-44C7-2A40-891D-75C00CAAD9BD}" type="presParOf" srcId="{469FB8B0-356C-9847-AA5B-7D72848C595A}" destId="{36FB57B3-8404-7243-9AD6-9A67C36A0CE3}" srcOrd="1" destOrd="0" presId="urn:microsoft.com/office/officeart/2005/8/layout/hierarchy1"/>
    <dgm:cxn modelId="{14259382-5301-E143-85EB-2A1A2A46CA43}" type="presParOf" srcId="{8DC704D7-97F4-B44E-A96F-A79B67BC744E}" destId="{13F2F302-365A-3F46-8422-08C036674747}" srcOrd="1" destOrd="0" presId="urn:microsoft.com/office/officeart/2005/8/layout/hierarchy1"/>
    <dgm:cxn modelId="{AD996C97-0691-D04C-ACB5-F6C8DBA48950}" type="presParOf" srcId="{13F2F302-365A-3F46-8422-08C036674747}" destId="{E975338D-5C68-E245-9BCE-906DEF174135}" srcOrd="0" destOrd="0" presId="urn:microsoft.com/office/officeart/2005/8/layout/hierarchy1"/>
    <dgm:cxn modelId="{4EB08689-9331-B14C-A243-9FFDF97D621D}" type="presParOf" srcId="{13F2F302-365A-3F46-8422-08C036674747}" destId="{B4976D58-6021-5841-9FBB-90249A7843B0}" srcOrd="1" destOrd="0" presId="urn:microsoft.com/office/officeart/2005/8/layout/hierarchy1"/>
    <dgm:cxn modelId="{D9A459CD-6D64-9D43-A120-A5B45C5CB628}" type="presParOf" srcId="{B4976D58-6021-5841-9FBB-90249A7843B0}" destId="{95613BD9-610E-854D-930A-F18D5CB7BAC5}" srcOrd="0" destOrd="0" presId="urn:microsoft.com/office/officeart/2005/8/layout/hierarchy1"/>
    <dgm:cxn modelId="{B77B1C14-1D37-A44D-9AAC-06AAE40AE453}" type="presParOf" srcId="{95613BD9-610E-854D-930A-F18D5CB7BAC5}" destId="{9D65A98E-80FF-8C48-80C1-4591041C7100}" srcOrd="0" destOrd="0" presId="urn:microsoft.com/office/officeart/2005/8/layout/hierarchy1"/>
    <dgm:cxn modelId="{7DE59F5D-A015-EE46-8C78-D5FF4F7A08BF}" type="presParOf" srcId="{95613BD9-610E-854D-930A-F18D5CB7BAC5}" destId="{B46C76AD-A790-5342-B1EA-474F4AA5480F}" srcOrd="1" destOrd="0" presId="urn:microsoft.com/office/officeart/2005/8/layout/hierarchy1"/>
    <dgm:cxn modelId="{5FC1AD72-2356-CD46-9A31-B33049EF4B0F}" type="presParOf" srcId="{B4976D58-6021-5841-9FBB-90249A7843B0}" destId="{8E2A02D7-2A52-C646-915F-C65F431EA9D3}" srcOrd="1" destOrd="0" presId="urn:microsoft.com/office/officeart/2005/8/layout/hierarchy1"/>
    <dgm:cxn modelId="{8CC5F1A1-7297-FD49-B4DB-7F476D8F3650}" type="presParOf" srcId="{8E2A02D7-2A52-C646-915F-C65F431EA9D3}" destId="{D1CE7454-2777-B143-A0E8-1940E822FD82}" srcOrd="0" destOrd="0" presId="urn:microsoft.com/office/officeart/2005/8/layout/hierarchy1"/>
    <dgm:cxn modelId="{CEC919EE-5D0B-7644-A2F8-D14D00F2E859}" type="presParOf" srcId="{8E2A02D7-2A52-C646-915F-C65F431EA9D3}" destId="{0F152240-8EB3-D243-9081-E0346AC0BCB8}" srcOrd="1" destOrd="0" presId="urn:microsoft.com/office/officeart/2005/8/layout/hierarchy1"/>
    <dgm:cxn modelId="{E76353EA-184D-244E-99EE-D6D2DB3E33A7}" type="presParOf" srcId="{0F152240-8EB3-D243-9081-E0346AC0BCB8}" destId="{F09E447C-EBBA-1649-8D1E-CAABF1070ABE}" srcOrd="0" destOrd="0" presId="urn:microsoft.com/office/officeart/2005/8/layout/hierarchy1"/>
    <dgm:cxn modelId="{9DE45B26-F1B7-FF4F-9298-47589DFF1F2F}" type="presParOf" srcId="{F09E447C-EBBA-1649-8D1E-CAABF1070ABE}" destId="{D9AAFFB6-8AAD-934F-915C-623A7B390152}" srcOrd="0" destOrd="0" presId="urn:microsoft.com/office/officeart/2005/8/layout/hierarchy1"/>
    <dgm:cxn modelId="{DAA8A1BF-D9CF-4841-A49D-B888379BB1C6}" type="presParOf" srcId="{F09E447C-EBBA-1649-8D1E-CAABF1070ABE}" destId="{87A44FB5-2A6D-C549-90C6-C7BE177D60E8}" srcOrd="1" destOrd="0" presId="urn:microsoft.com/office/officeart/2005/8/layout/hierarchy1"/>
    <dgm:cxn modelId="{BD923365-8121-384A-8A16-E50DF5552609}" type="presParOf" srcId="{0F152240-8EB3-D243-9081-E0346AC0BCB8}" destId="{CC72A7F1-FB41-FA40-B887-ADD6FEBE1C04}" srcOrd="1" destOrd="0" presId="urn:microsoft.com/office/officeart/2005/8/layout/hierarchy1"/>
    <dgm:cxn modelId="{D9107C1C-4EDC-0D47-AB28-8DE82705F915}" type="presParOf" srcId="{13F2F302-365A-3F46-8422-08C036674747}" destId="{26A3FEC9-302B-B64E-A17C-46266ECAE63A}" srcOrd="2" destOrd="0" presId="urn:microsoft.com/office/officeart/2005/8/layout/hierarchy1"/>
    <dgm:cxn modelId="{A10EB2F2-E190-3E47-806E-01FD19874894}" type="presParOf" srcId="{13F2F302-365A-3F46-8422-08C036674747}" destId="{9B9A2692-B43E-B845-9BBD-A77EF1584062}" srcOrd="3" destOrd="0" presId="urn:microsoft.com/office/officeart/2005/8/layout/hierarchy1"/>
    <dgm:cxn modelId="{39F14B5A-1B36-7C43-B665-A0D368CFA901}" type="presParOf" srcId="{9B9A2692-B43E-B845-9BBD-A77EF1584062}" destId="{E6BB7AB6-6138-9442-864C-CBB0A4158CFB}" srcOrd="0" destOrd="0" presId="urn:microsoft.com/office/officeart/2005/8/layout/hierarchy1"/>
    <dgm:cxn modelId="{B6EC9C9E-7909-2949-AE98-9AED3AD4C99B}" type="presParOf" srcId="{E6BB7AB6-6138-9442-864C-CBB0A4158CFB}" destId="{A092CEC0-8277-3141-847A-CB4E136B205A}" srcOrd="0" destOrd="0" presId="urn:microsoft.com/office/officeart/2005/8/layout/hierarchy1"/>
    <dgm:cxn modelId="{E06CFC23-89C7-8A49-9F1F-5AF019CAF3A9}" type="presParOf" srcId="{E6BB7AB6-6138-9442-864C-CBB0A4158CFB}" destId="{379CA9A7-0416-474F-A89E-10203E5B35FF}" srcOrd="1" destOrd="0" presId="urn:microsoft.com/office/officeart/2005/8/layout/hierarchy1"/>
    <dgm:cxn modelId="{B214E38E-3630-C240-97C5-B6B4AE8878FF}" type="presParOf" srcId="{9B9A2692-B43E-B845-9BBD-A77EF1584062}" destId="{B6DDF432-2B87-674D-A5F8-BC917A5074DE}" srcOrd="1" destOrd="0" presId="urn:microsoft.com/office/officeart/2005/8/layout/hierarchy1"/>
    <dgm:cxn modelId="{104D33A5-12D0-A242-B034-50724F3AD868}" type="presParOf" srcId="{B6DDF432-2B87-674D-A5F8-BC917A5074DE}" destId="{A04D2316-D887-A846-9D48-3A057BF13741}" srcOrd="0" destOrd="0" presId="urn:microsoft.com/office/officeart/2005/8/layout/hierarchy1"/>
    <dgm:cxn modelId="{B59573AC-E802-0046-80F2-7ED98D6BC130}" type="presParOf" srcId="{B6DDF432-2B87-674D-A5F8-BC917A5074DE}" destId="{9E51F26D-730D-6340-8B41-B508074AF1B1}" srcOrd="1" destOrd="0" presId="urn:microsoft.com/office/officeart/2005/8/layout/hierarchy1"/>
    <dgm:cxn modelId="{A5F17F41-F688-2941-93CD-6A3DAAC36B1C}" type="presParOf" srcId="{9E51F26D-730D-6340-8B41-B508074AF1B1}" destId="{74FE0534-D3AA-FC4F-9AD0-975DC1DDAECC}" srcOrd="0" destOrd="0" presId="urn:microsoft.com/office/officeart/2005/8/layout/hierarchy1"/>
    <dgm:cxn modelId="{4BA0B0D5-13F9-6047-A400-E6B349329954}" type="presParOf" srcId="{74FE0534-D3AA-FC4F-9AD0-975DC1DDAECC}" destId="{C5386D79-0FED-E74D-9781-882736C3F746}" srcOrd="0" destOrd="0" presId="urn:microsoft.com/office/officeart/2005/8/layout/hierarchy1"/>
    <dgm:cxn modelId="{DBF49D94-7723-0C44-B118-819726B91C6C}" type="presParOf" srcId="{74FE0534-D3AA-FC4F-9AD0-975DC1DDAECC}" destId="{740A23AE-2683-FF40-A628-F5B0ECAF8A70}" srcOrd="1" destOrd="0" presId="urn:microsoft.com/office/officeart/2005/8/layout/hierarchy1"/>
    <dgm:cxn modelId="{10E785BF-7D58-7A4E-8DAA-ACAC9263A491}" type="presParOf" srcId="{9E51F26D-730D-6340-8B41-B508074AF1B1}" destId="{ECEA60EC-6A4D-2C4A-B27D-881594CC962B}" srcOrd="1" destOrd="0" presId="urn:microsoft.com/office/officeart/2005/8/layout/hierarchy1"/>
    <dgm:cxn modelId="{D240155B-43C0-4C4B-A2E7-3FE2BA5A788F}" type="presParOf" srcId="{B6DDF432-2B87-674D-A5F8-BC917A5074DE}" destId="{68230E43-A0C7-F243-BB77-F47648C86D51}" srcOrd="2" destOrd="0" presId="urn:microsoft.com/office/officeart/2005/8/layout/hierarchy1"/>
    <dgm:cxn modelId="{3A974378-08CF-FE4A-9F37-082B95B9E2BF}" type="presParOf" srcId="{B6DDF432-2B87-674D-A5F8-BC917A5074DE}" destId="{9DAAF9BB-0E9F-8040-8C9F-BBD47F5139A3}" srcOrd="3" destOrd="0" presId="urn:microsoft.com/office/officeart/2005/8/layout/hierarchy1"/>
    <dgm:cxn modelId="{F84F972E-90E5-D643-BF2C-41140366658D}" type="presParOf" srcId="{9DAAF9BB-0E9F-8040-8C9F-BBD47F5139A3}" destId="{73FF0968-C794-8544-BA0A-5E48758B2104}" srcOrd="0" destOrd="0" presId="urn:microsoft.com/office/officeart/2005/8/layout/hierarchy1"/>
    <dgm:cxn modelId="{68278D70-5258-B746-9CBD-E2F39C1BF130}" type="presParOf" srcId="{73FF0968-C794-8544-BA0A-5E48758B2104}" destId="{7DDD304F-8DE5-0845-BDD6-E730B22DB3E7}" srcOrd="0" destOrd="0" presId="urn:microsoft.com/office/officeart/2005/8/layout/hierarchy1"/>
    <dgm:cxn modelId="{6A6794FA-1308-7A49-9769-2A6E0F8452C0}" type="presParOf" srcId="{73FF0968-C794-8544-BA0A-5E48758B2104}" destId="{7D0BDC7A-0E14-534A-BFA4-A20B804C2193}" srcOrd="1" destOrd="0" presId="urn:microsoft.com/office/officeart/2005/8/layout/hierarchy1"/>
    <dgm:cxn modelId="{1CE71E5A-1608-2945-86E3-98C3F58CDB63}" type="presParOf" srcId="{9DAAF9BB-0E9F-8040-8C9F-BBD47F5139A3}" destId="{4AF9EFEB-8571-474B-8CB3-46D89ACF89D9}" srcOrd="1" destOrd="0" presId="urn:microsoft.com/office/officeart/2005/8/layout/hierarchy1"/>
    <dgm:cxn modelId="{EAD07C14-F073-DB40-A676-0E05E9F2BD3A}" type="presParOf" srcId="{902C9D50-FC1B-804C-8FC9-4E0E0F8808D8}" destId="{2E4D936C-A64C-3E46-B6F9-7DE629E3E9D6}" srcOrd="2" destOrd="0" presId="urn:microsoft.com/office/officeart/2005/8/layout/hierarchy1"/>
    <dgm:cxn modelId="{5D6D3387-3DA5-8D44-BD99-5DBAFB5392C1}" type="presParOf" srcId="{902C9D50-FC1B-804C-8FC9-4E0E0F8808D8}" destId="{F23176FD-D930-254D-8CE9-1A3D642CE848}" srcOrd="3" destOrd="0" presId="urn:microsoft.com/office/officeart/2005/8/layout/hierarchy1"/>
    <dgm:cxn modelId="{AA4A5D8F-3B35-F44C-A0AD-83E0436C8AFF}" type="presParOf" srcId="{F23176FD-D930-254D-8CE9-1A3D642CE848}" destId="{7EE04994-946A-704D-8583-035FAB6BEB13}" srcOrd="0" destOrd="0" presId="urn:microsoft.com/office/officeart/2005/8/layout/hierarchy1"/>
    <dgm:cxn modelId="{7C8E09FD-48B3-694F-AC65-78EB43E9470D}" type="presParOf" srcId="{7EE04994-946A-704D-8583-035FAB6BEB13}" destId="{1AFA99E2-08BC-0A42-BB70-51A910E1EF95}" srcOrd="0" destOrd="0" presId="urn:microsoft.com/office/officeart/2005/8/layout/hierarchy1"/>
    <dgm:cxn modelId="{19AB39AC-0881-2748-8CAF-9CEB32292B9A}" type="presParOf" srcId="{7EE04994-946A-704D-8583-035FAB6BEB13}" destId="{6210DF8F-1AB9-5044-9786-A58BA6C4235A}" srcOrd="1" destOrd="0" presId="urn:microsoft.com/office/officeart/2005/8/layout/hierarchy1"/>
    <dgm:cxn modelId="{B1EFF53C-B40A-CE4A-9893-725F5AD82E0F}" type="presParOf" srcId="{F23176FD-D930-254D-8CE9-1A3D642CE848}" destId="{DBB24FB5-7102-7049-8EB9-6B1766369870}" srcOrd="1" destOrd="0" presId="urn:microsoft.com/office/officeart/2005/8/layout/hierarchy1"/>
    <dgm:cxn modelId="{E20BB831-D15E-9349-8B94-C341146D4DFD}" type="presParOf" srcId="{DBB24FB5-7102-7049-8EB9-6B1766369870}" destId="{3B0900AF-675C-874B-87EC-4D545D889551}" srcOrd="0" destOrd="0" presId="urn:microsoft.com/office/officeart/2005/8/layout/hierarchy1"/>
    <dgm:cxn modelId="{531B849B-5B01-4945-B9DA-11D027DCF522}" type="presParOf" srcId="{DBB24FB5-7102-7049-8EB9-6B1766369870}" destId="{78451565-0D8A-FC44-9E9C-5A11D734637F}" srcOrd="1" destOrd="0" presId="urn:microsoft.com/office/officeart/2005/8/layout/hierarchy1"/>
    <dgm:cxn modelId="{CF975C9A-3F48-AF41-A5A2-54D59B5B61B9}" type="presParOf" srcId="{78451565-0D8A-FC44-9E9C-5A11D734637F}" destId="{BC56E0FC-BDFA-F242-8A1F-2DDBE9726747}" srcOrd="0" destOrd="0" presId="urn:microsoft.com/office/officeart/2005/8/layout/hierarchy1"/>
    <dgm:cxn modelId="{39438E7B-BA18-9E4B-B4DE-73A48C1B10DD}" type="presParOf" srcId="{BC56E0FC-BDFA-F242-8A1F-2DDBE9726747}" destId="{D7908522-94E3-2049-9580-B004C5B2C198}" srcOrd="0" destOrd="0" presId="urn:microsoft.com/office/officeart/2005/8/layout/hierarchy1"/>
    <dgm:cxn modelId="{90CDD4B3-C78C-4746-B6CB-C449F80C6CE5}" type="presParOf" srcId="{BC56E0FC-BDFA-F242-8A1F-2DDBE9726747}" destId="{62275A7C-8111-F842-9787-4EE19C35B3A3}" srcOrd="1" destOrd="0" presId="urn:microsoft.com/office/officeart/2005/8/layout/hierarchy1"/>
    <dgm:cxn modelId="{530C673F-9F15-4F40-8726-E8744D277748}" type="presParOf" srcId="{78451565-0D8A-FC44-9E9C-5A11D734637F}" destId="{084A4C44-E38A-4E4A-B5AE-D2387508DA83}" srcOrd="1" destOrd="0" presId="urn:microsoft.com/office/officeart/2005/8/layout/hierarchy1"/>
    <dgm:cxn modelId="{6248A213-BFE2-3F44-BB91-4FC5F3874545}" type="presParOf" srcId="{084A4C44-E38A-4E4A-B5AE-D2387508DA83}" destId="{AC283487-9830-1247-BA18-849F64AD1E90}" srcOrd="0" destOrd="0" presId="urn:microsoft.com/office/officeart/2005/8/layout/hierarchy1"/>
    <dgm:cxn modelId="{483C03E0-2D3A-D54F-B0F0-5B2AF06947DC}" type="presParOf" srcId="{084A4C44-E38A-4E4A-B5AE-D2387508DA83}" destId="{77BDC72D-D155-FA45-9D70-E1540E4CDFC1}" srcOrd="1" destOrd="0" presId="urn:microsoft.com/office/officeart/2005/8/layout/hierarchy1"/>
    <dgm:cxn modelId="{EDB99CCF-5009-F24D-914B-47C738EB6858}" type="presParOf" srcId="{77BDC72D-D155-FA45-9D70-E1540E4CDFC1}" destId="{6DBD3B24-45F3-DA4D-9B5B-B759916B0908}" srcOrd="0" destOrd="0" presId="urn:microsoft.com/office/officeart/2005/8/layout/hierarchy1"/>
    <dgm:cxn modelId="{1ECBA725-E695-C949-9ED8-C910CA40C014}" type="presParOf" srcId="{6DBD3B24-45F3-DA4D-9B5B-B759916B0908}" destId="{28C7D941-9C82-1542-9156-D2C40221D5D6}" srcOrd="0" destOrd="0" presId="urn:microsoft.com/office/officeart/2005/8/layout/hierarchy1"/>
    <dgm:cxn modelId="{A16C76E9-4DA5-4B4F-85D0-E2069E2DA5C6}" type="presParOf" srcId="{6DBD3B24-45F3-DA4D-9B5B-B759916B0908}" destId="{0E150700-0CCE-3A42-B94F-76C9FEE0C513}" srcOrd="1" destOrd="0" presId="urn:microsoft.com/office/officeart/2005/8/layout/hierarchy1"/>
    <dgm:cxn modelId="{21DE5F45-00C4-084F-BD49-327F1D3EF0F4}" type="presParOf" srcId="{77BDC72D-D155-FA45-9D70-E1540E4CDFC1}" destId="{3E50EAD4-B655-E34D-85AE-814A3FE3428E}" srcOrd="1" destOrd="0" presId="urn:microsoft.com/office/officeart/2005/8/layout/hierarchy1"/>
    <dgm:cxn modelId="{9646C47C-DA3A-F341-B108-92352A7402D1}" type="presParOf" srcId="{DBB24FB5-7102-7049-8EB9-6B1766369870}" destId="{E7EB4AC1-1266-2344-9029-5F0E51761F58}" srcOrd="2" destOrd="0" presId="urn:microsoft.com/office/officeart/2005/8/layout/hierarchy1"/>
    <dgm:cxn modelId="{824E48B4-259F-2641-B7C8-843403DE0471}" type="presParOf" srcId="{DBB24FB5-7102-7049-8EB9-6B1766369870}" destId="{1C399692-2361-134F-895C-1B2EAC664776}" srcOrd="3" destOrd="0" presId="urn:microsoft.com/office/officeart/2005/8/layout/hierarchy1"/>
    <dgm:cxn modelId="{58EE79A1-02B2-384D-99D6-B086019E55E5}" type="presParOf" srcId="{1C399692-2361-134F-895C-1B2EAC664776}" destId="{65BECAAD-12F3-6147-A373-D05CBFB8A156}" srcOrd="0" destOrd="0" presId="urn:microsoft.com/office/officeart/2005/8/layout/hierarchy1"/>
    <dgm:cxn modelId="{A9F2A99C-4E5E-DD46-B50B-48C18B5F2C7A}" type="presParOf" srcId="{65BECAAD-12F3-6147-A373-D05CBFB8A156}" destId="{CDDDADBF-DDD2-2848-AD73-645B887FA458}" srcOrd="0" destOrd="0" presId="urn:microsoft.com/office/officeart/2005/8/layout/hierarchy1"/>
    <dgm:cxn modelId="{60484065-85C2-E24C-B7B4-6CEE0E59A86D}" type="presParOf" srcId="{65BECAAD-12F3-6147-A373-D05CBFB8A156}" destId="{FD3C71DF-4503-DD48-ACDF-41729EBD7732}" srcOrd="1" destOrd="0" presId="urn:microsoft.com/office/officeart/2005/8/layout/hierarchy1"/>
    <dgm:cxn modelId="{C476589E-AAF9-A343-A607-E47678445563}" type="presParOf" srcId="{1C399692-2361-134F-895C-1B2EAC664776}" destId="{1868740F-838A-4748-99AC-527CA24A7E09}" srcOrd="1" destOrd="0" presId="urn:microsoft.com/office/officeart/2005/8/layout/hierarchy1"/>
    <dgm:cxn modelId="{1EBF3D3B-B37B-9946-8154-6D7236C717BA}" type="presParOf" srcId="{1868740F-838A-4748-99AC-527CA24A7E09}" destId="{6ECF0861-D6BD-824D-B5AA-F993660420C6}" srcOrd="0" destOrd="0" presId="urn:microsoft.com/office/officeart/2005/8/layout/hierarchy1"/>
    <dgm:cxn modelId="{76E21F0D-9E1D-5749-B4FD-A952896BECBC}" type="presParOf" srcId="{1868740F-838A-4748-99AC-527CA24A7E09}" destId="{7F0A640D-AB0E-CC48-AF65-E0E0BFD0F40B}" srcOrd="1" destOrd="0" presId="urn:microsoft.com/office/officeart/2005/8/layout/hierarchy1"/>
    <dgm:cxn modelId="{2A99884F-DE82-DE42-9783-C5240FC5B53F}" type="presParOf" srcId="{7F0A640D-AB0E-CC48-AF65-E0E0BFD0F40B}" destId="{E063A4D7-FF1E-4C49-8933-01EE0721ED77}" srcOrd="0" destOrd="0" presId="urn:microsoft.com/office/officeart/2005/8/layout/hierarchy1"/>
    <dgm:cxn modelId="{B44D9846-C958-6348-9212-1A50BB6149AE}" type="presParOf" srcId="{E063A4D7-FF1E-4C49-8933-01EE0721ED77}" destId="{570B6418-AEF7-0D49-A70D-705C0FF4B74C}" srcOrd="0" destOrd="0" presId="urn:microsoft.com/office/officeart/2005/8/layout/hierarchy1"/>
    <dgm:cxn modelId="{CD28C89D-D034-2A48-BEDB-4E689D3B2E1E}" type="presParOf" srcId="{E063A4D7-FF1E-4C49-8933-01EE0721ED77}" destId="{81438C6A-4985-934E-965C-37DCD66A0F3D}" srcOrd="1" destOrd="0" presId="urn:microsoft.com/office/officeart/2005/8/layout/hierarchy1"/>
    <dgm:cxn modelId="{F386E1BF-1C92-7F4B-A8E5-04EFE5147B1F}" type="presParOf" srcId="{7F0A640D-AB0E-CC48-AF65-E0E0BFD0F40B}" destId="{CEB9863E-3032-1347-98EE-21DA765D1E12}" srcOrd="1" destOrd="0" presId="urn:microsoft.com/office/officeart/2005/8/layout/hierarchy1"/>
    <dgm:cxn modelId="{48458391-2D48-154C-A41A-8438DC6C6E0D}" type="presParOf" srcId="{DBB24FB5-7102-7049-8EB9-6B1766369870}" destId="{6DF21ED2-7FCA-1D41-91FA-D43D6077BC5A}" srcOrd="4" destOrd="0" presId="urn:microsoft.com/office/officeart/2005/8/layout/hierarchy1"/>
    <dgm:cxn modelId="{6559B2E0-C59F-CA4D-8604-2D2F32ADBC18}" type="presParOf" srcId="{DBB24FB5-7102-7049-8EB9-6B1766369870}" destId="{594D6ECA-85BF-F84C-B916-106A3B6FED57}" srcOrd="5" destOrd="0" presId="urn:microsoft.com/office/officeart/2005/8/layout/hierarchy1"/>
    <dgm:cxn modelId="{E1AE5F57-3979-3A4D-877D-DF50D9BFF990}" type="presParOf" srcId="{594D6ECA-85BF-F84C-B916-106A3B6FED57}" destId="{8A18CE5B-0AED-2046-AF72-C42512F14E3A}" srcOrd="0" destOrd="0" presId="urn:microsoft.com/office/officeart/2005/8/layout/hierarchy1"/>
    <dgm:cxn modelId="{24DDF55F-CF0E-6448-9AED-0ABD58C99FC1}" type="presParOf" srcId="{8A18CE5B-0AED-2046-AF72-C42512F14E3A}" destId="{ACEA9E2C-D7DE-0940-8D48-25BBAF359424}" srcOrd="0" destOrd="0" presId="urn:microsoft.com/office/officeart/2005/8/layout/hierarchy1"/>
    <dgm:cxn modelId="{3B4DC5AA-A8F6-0449-80FE-51E47637E044}" type="presParOf" srcId="{8A18CE5B-0AED-2046-AF72-C42512F14E3A}" destId="{428CA512-237F-2D46-A794-F15F0AF6A12A}" srcOrd="1" destOrd="0" presId="urn:microsoft.com/office/officeart/2005/8/layout/hierarchy1"/>
    <dgm:cxn modelId="{CAF8E0C8-C950-2946-AAC1-41200E48B551}" type="presParOf" srcId="{594D6ECA-85BF-F84C-B916-106A3B6FED57}" destId="{C2A58AE3-E172-2944-8079-A6AAA509130C}" srcOrd="1" destOrd="0" presId="urn:microsoft.com/office/officeart/2005/8/layout/hierarchy1"/>
    <dgm:cxn modelId="{D2B7EAD2-76DE-5C45-8A8C-39E9F34A8E14}" type="presParOf" srcId="{C2A58AE3-E172-2944-8079-A6AAA509130C}" destId="{EF5C2EAE-FB9C-BD4B-85A6-8D1671E6EF1A}" srcOrd="0" destOrd="0" presId="urn:microsoft.com/office/officeart/2005/8/layout/hierarchy1"/>
    <dgm:cxn modelId="{C409CFAE-FE4C-CC41-8AC6-9D242E94D417}" type="presParOf" srcId="{C2A58AE3-E172-2944-8079-A6AAA509130C}" destId="{10648A1E-B835-D746-94DA-B71D8B727B27}" srcOrd="1" destOrd="0" presId="urn:microsoft.com/office/officeart/2005/8/layout/hierarchy1"/>
    <dgm:cxn modelId="{BECC4DCA-5A02-5043-9D68-07233258F93F}" type="presParOf" srcId="{10648A1E-B835-D746-94DA-B71D8B727B27}" destId="{F520A0C3-6D4D-024D-8338-1BAD19B07732}" srcOrd="0" destOrd="0" presId="urn:microsoft.com/office/officeart/2005/8/layout/hierarchy1"/>
    <dgm:cxn modelId="{4ADCA649-F540-8C45-A726-D7F99EBC5C70}" type="presParOf" srcId="{F520A0C3-6D4D-024D-8338-1BAD19B07732}" destId="{741F625D-B165-EF47-87E8-0155637D0B61}" srcOrd="0" destOrd="0" presId="urn:microsoft.com/office/officeart/2005/8/layout/hierarchy1"/>
    <dgm:cxn modelId="{A9FAF682-984E-B74C-BF88-0E5352108D81}" type="presParOf" srcId="{F520A0C3-6D4D-024D-8338-1BAD19B07732}" destId="{AA128E26-9618-1547-9689-AE21693B412D}" srcOrd="1" destOrd="0" presId="urn:microsoft.com/office/officeart/2005/8/layout/hierarchy1"/>
    <dgm:cxn modelId="{B2B49C30-4E57-4642-847E-F8EAE1197A9E}" type="presParOf" srcId="{10648A1E-B835-D746-94DA-B71D8B727B27}" destId="{0C690A91-E49E-9B41-915C-1539205E761D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238E-BCC1-884F-B5F8-DB943A946A87}" type="datetimeFigureOut">
              <a:rPr lang="en-US" smtClean="0"/>
              <a:pPr/>
              <a:t>6/16/09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83E8A-B994-9646-B787-693F4CA9DC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9FA17D-7575-4142-8F05-8D41DA8FC0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EC55D-286C-2346-ACA8-711421F834D1}" type="slidenum">
              <a:rPr lang="en-US"/>
              <a:pPr/>
              <a:t>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85494-EEF4-F945-8F78-FEC70186D297}" type="slidenum">
              <a:rPr lang="en-US"/>
              <a:pPr/>
              <a:t>9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B0C85-2BD6-3349-9A7A-242DCE7A3EB6}" type="slidenum">
              <a:rPr lang="en-US"/>
              <a:pPr/>
              <a:t>10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http://www.cs.ucl.ac.uk/staff/M.Handley/papers/only-just-works.pdf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FA17D-7575-4142-8F05-8D41DA8FC0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C73C6-A6D0-5346-8586-A494B0D456DE}" type="slidenum">
              <a:rPr lang="en-US"/>
              <a:pPr/>
              <a:t>26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Therefore these networks have unique characteristics and introduce new challenges from the networking basics to the applications</a:t>
            </a:r>
          </a:p>
          <a:p>
            <a:r>
              <a:rPr lang="en-US"/>
              <a:t>THERE IS NO END-TO-END PATH.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InterDigital June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D3FED3CC-94F1-6B48-9C42-16FD51A15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D6121-69AB-FC48-AC5D-A84C8D619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E390-6772-5849-ACA8-EC32D1B345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9E390-6772-5849-ACA8-EC32D1B345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440E-D6E4-4C49-AC49-5315074C9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0141-EF4C-754B-977F-FF3A40B39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57163"/>
            <a:ext cx="8229600" cy="949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4DAB020-8B06-0040-914D-4783D6328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F09B-6BA5-8342-ACB2-60DB0FF44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90E-58B7-174C-AF42-9DBCDFDD7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882C-661C-ED46-9247-F1546F647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199E-C43F-CD4E-AA68-1F4574C59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DEC5-798E-C846-B11E-417B7ABD5E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1/30/2008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104E-947B-C643-860E-B18DFFAB3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1/30/2008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InterDigital June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40C9E390-6772-5849-ACA8-EC32D1B34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png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gif"/><Relationship Id="rId5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7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wmf"/><Relationship Id="rId9" Type="http://schemas.openxmlformats.org/officeDocument/2006/relationships/image" Target="../media/image28.emf"/><Relationship Id="rId3" Type="http://schemas.openxmlformats.org/officeDocument/2006/relationships/image" Target="../media/image22.png"/><Relationship Id="rId6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wmf"/><Relationship Id="rId5" Type="http://schemas.openxmlformats.org/officeDocument/2006/relationships/image" Target="../media/image19.wmf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60.png"/><Relationship Id="rId6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4" Type="http://schemas.openxmlformats.org/officeDocument/2006/relationships/image" Target="../media/image35.wmf"/><Relationship Id="rId10" Type="http://schemas.openxmlformats.org/officeDocument/2006/relationships/oleObject" Target="../embeddings/oleObject2.bin"/><Relationship Id="rId5" Type="http://schemas.openxmlformats.org/officeDocument/2006/relationships/image" Target="../media/image36.wmf"/><Relationship Id="rId7" Type="http://schemas.openxmlformats.org/officeDocument/2006/relationships/image" Target="../media/image37.jpe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9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6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41.png"/><Relationship Id="rId5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4" Type="http://schemas.openxmlformats.org/officeDocument/2006/relationships/image" Target="../media/image5.pdf"/><Relationship Id="rId5" Type="http://schemas.openxmlformats.org/officeDocument/2006/relationships/image" Target="../media/image36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9" Type="http://schemas.openxmlformats.org/officeDocument/2006/relationships/image" Target="../media/image8.wmf"/><Relationship Id="rId3" Type="http://schemas.openxmlformats.org/officeDocument/2006/relationships/image" Target="../media/image4.wmf"/><Relationship Id="rId6" Type="http://schemas.openxmlformats.org/officeDocument/2006/relationships/image" Target="../media/image6.pd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3" Type="http://schemas.openxmlformats.org/officeDocument/2006/relationships/image" Target="../media/image12.wmf"/><Relationship Id="rId5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1638" y="1133474"/>
            <a:ext cx="8491537" cy="37433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8000" b="1" dirty="0" smtClean="0"/>
              <a:t>Networking challenges</a:t>
            </a:r>
            <a:endParaRPr lang="en-US" sz="8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029200"/>
            <a:ext cx="4683050" cy="1344706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Henning </a:t>
            </a:r>
            <a:r>
              <a:rPr lang="en-US" i="1" dirty="0" smtClean="0"/>
              <a:t>Schulzrinne</a:t>
            </a:r>
          </a:p>
          <a:p>
            <a:r>
              <a:rPr lang="en-US" sz="1600" dirty="0" smtClean="0"/>
              <a:t>Dept. of Computer Science</a:t>
            </a:r>
          </a:p>
          <a:p>
            <a:r>
              <a:rPr lang="en-US" sz="1600" dirty="0" smtClean="0"/>
              <a:t>Columbia University</a:t>
            </a:r>
          </a:p>
          <a:p>
            <a:r>
              <a:rPr lang="en-US" sz="1600" dirty="0" smtClean="0"/>
              <a:t>New York, NY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Cause of death for the next big thing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graphicFrame>
        <p:nvGraphicFramePr>
          <p:cNvPr id="77827" name="Group 3"/>
          <p:cNvGraphicFramePr>
            <a:graphicFrameLocks noGrp="1"/>
          </p:cNvGraphicFramePr>
          <p:nvPr/>
        </p:nvGraphicFramePr>
        <p:xfrm>
          <a:off x="838200" y="1397000"/>
          <a:ext cx="8077200" cy="4029075"/>
        </p:xfrm>
        <a:graphic>
          <a:graphicData uri="http://schemas.openxmlformats.org/drawingml/2006/table">
            <a:tbl>
              <a:tblPr/>
              <a:tblGrid>
                <a:gridCol w="3048000"/>
                <a:gridCol w="685800"/>
                <a:gridCol w="838200"/>
                <a:gridCol w="914400"/>
                <a:gridCol w="1143000"/>
                <a:gridCol w="762000"/>
                <a:gridCol w="6858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QoS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multi-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cast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mobile 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active networks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IPsec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IPv6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not manageable across competing domains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not configurable by normal users (or apps writers)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no business model for ISPs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no initial gain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80% solution in existing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(NAT)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</a:rPr>
                        <a:t>increase system vulnerability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-65" charset="0"/>
                          <a:sym typeface="Wingdings" pitchFamily="-65" charset="2"/>
                        </a:rPr>
                        <a:t>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1143000" y="1219200"/>
            <a:ext cx="7620000" cy="5181600"/>
          </a:xfrm>
          <a:prstGeom prst="ellipse">
            <a:avLst/>
          </a:prstGeom>
          <a:solidFill>
            <a:schemeClr val="accent3">
              <a:lumMod val="50000"/>
              <a:alpha val="8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676400" y="1676400"/>
            <a:ext cx="6705600" cy="4267200"/>
          </a:xfrm>
          <a:prstGeom prst="ellipse">
            <a:avLst/>
          </a:prstGeom>
          <a:solidFill>
            <a:srgbClr val="3366FF">
              <a:alpha val="8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209800" y="2362200"/>
            <a:ext cx="5334000" cy="2971800"/>
          </a:xfrm>
          <a:prstGeom prst="ellipse">
            <a:avLst/>
          </a:prstGeom>
          <a:solidFill>
            <a:srgbClr val="66FF66">
              <a:alpha val="8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90800" y="2895600"/>
            <a:ext cx="3581400" cy="2057400"/>
          </a:xfrm>
          <a:prstGeom prst="ellipse">
            <a:avLst/>
          </a:prstGeom>
          <a:solidFill>
            <a:srgbClr val="FFFF00">
              <a:alpha val="8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18450" cy="788894"/>
          </a:xfrm>
        </p:spPr>
        <p:txBody>
          <a:bodyPr>
            <a:noAutofit/>
          </a:bodyPr>
          <a:lstStyle/>
          <a:p>
            <a:r>
              <a:rPr lang="en-US" sz="3200" dirty="0" smtClean="0"/>
              <a:t>Which Internet are you connected to?</a:t>
            </a:r>
            <a:endParaRPr lang="en-US" sz="32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3429000" y="3276600"/>
            <a:ext cx="1066800" cy="990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multicast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114800" y="3276600"/>
            <a:ext cx="1066800" cy="990600"/>
          </a:xfrm>
          <a:prstGeom prst="ellipse">
            <a:avLst/>
          </a:prstGeom>
          <a:solidFill>
            <a:srgbClr val="FF6600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QoS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33800" y="3733800"/>
            <a:ext cx="1066800" cy="990600"/>
          </a:xfrm>
          <a:prstGeom prst="ellipse">
            <a:avLst/>
          </a:prstGeom>
          <a:solidFill>
            <a:srgbClr val="800000">
              <a:alpha val="6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IPv6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886200"/>
            <a:ext cx="697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IPv4</a:t>
            </a:r>
          </a:p>
          <a:p>
            <a:pPr algn="ctr"/>
            <a:r>
              <a:rPr lang="en-US" sz="2000" dirty="0" smtClean="0"/>
              <a:t>PIA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505200"/>
            <a:ext cx="906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IPv4</a:t>
            </a:r>
          </a:p>
          <a:p>
            <a:pPr algn="ctr"/>
            <a:r>
              <a:rPr lang="en-US" sz="2000" dirty="0" smtClean="0"/>
              <a:t>DHCP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2667000"/>
            <a:ext cx="697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IPv4</a:t>
            </a:r>
          </a:p>
          <a:p>
            <a:pPr algn="ctr"/>
            <a:r>
              <a:rPr lang="en-US" sz="2000" dirty="0" smtClean="0"/>
              <a:t>NAT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1219200"/>
            <a:ext cx="1835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80 + 25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challenges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pic>
        <p:nvPicPr>
          <p:cNvPr id="5" name="Picture 4" descr="ipv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43000"/>
            <a:ext cx="1524000" cy="277389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400800" y="1828800"/>
            <a:ext cx="1878639" cy="1973997"/>
            <a:chOff x="6400800" y="1828800"/>
            <a:chExt cx="1878639" cy="1973997"/>
          </a:xfrm>
        </p:grpSpPr>
        <p:pic>
          <p:nvPicPr>
            <p:cNvPr id="13" name="Picture 3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05600" y="1828800"/>
              <a:ext cx="9144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400800" y="2971800"/>
              <a:ext cx="18786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routing table</a:t>
              </a:r>
            </a:p>
            <a:p>
              <a:r>
                <a:rPr lang="en-US" dirty="0" smtClean="0"/>
                <a:t>explosion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52800" y="1752600"/>
            <a:ext cx="2057400" cy="1528465"/>
            <a:chOff x="3352800" y="1752600"/>
            <a:chExt cx="2057400" cy="1528465"/>
          </a:xfrm>
        </p:grpSpPr>
        <p:pic>
          <p:nvPicPr>
            <p:cNvPr id="6" name="Picture 2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9000" y="1905000"/>
              <a:ext cx="1174750" cy="77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stCxn id="6" idx="3"/>
            </p:cNvCxnSpPr>
            <p:nvPr/>
          </p:nvCxnSpPr>
          <p:spPr bwMode="auto">
            <a:xfrm flipV="1">
              <a:off x="4603750" y="1752600"/>
              <a:ext cx="730250" cy="5389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6" idx="3"/>
            </p:cNvCxnSpPr>
            <p:nvPr/>
          </p:nvCxnSpPr>
          <p:spPr bwMode="auto">
            <a:xfrm flipV="1">
              <a:off x="4603750" y="2286000"/>
              <a:ext cx="806450" cy="55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6" idx="3"/>
            </p:cNvCxnSpPr>
            <p:nvPr/>
          </p:nvCxnSpPr>
          <p:spPr bwMode="auto">
            <a:xfrm>
              <a:off x="4603750" y="2291556"/>
              <a:ext cx="730250" cy="6040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3352800" y="2819400"/>
              <a:ext cx="1946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multi-homing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53000" y="5334000"/>
            <a:ext cx="2471199" cy="461665"/>
          </a:xfrm>
          <a:prstGeom prst="rect">
            <a:avLst/>
          </a:prstGeom>
          <a:solidFill>
            <a:srgbClr val="008000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99.9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99.999%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81200" y="4857690"/>
            <a:ext cx="2223485" cy="2000310"/>
            <a:chOff x="4876800" y="4419600"/>
            <a:chExt cx="2223485" cy="200031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4419600"/>
              <a:ext cx="2108200" cy="158115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76800" y="6019800"/>
              <a:ext cx="22234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zero configuration</a:t>
              </a:r>
              <a:endParaRPr lang="en-US" sz="2000" dirty="0"/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>
            <a:off x="990600" y="4191000"/>
            <a:ext cx="7315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990600" y="4267200"/>
            <a:ext cx="1373693" cy="461665"/>
          </a:xfrm>
          <a:prstGeom prst="rect">
            <a:avLst/>
          </a:prstGeom>
          <a:solidFill>
            <a:srgbClr val="FF0000">
              <a:alpha val="4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+2 years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4267200"/>
            <a:ext cx="1373693" cy="461665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+5 years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53200" y="4267200"/>
            <a:ext cx="1373693" cy="461665"/>
          </a:xfrm>
          <a:prstGeom prst="rect">
            <a:avLst/>
          </a:prstGeom>
          <a:solidFill>
            <a:srgbClr val="3366FF">
              <a:alpha val="7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+8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300" dirty="0" smtClean="0"/>
              <a:t>Challenges</a:t>
            </a:r>
            <a:endParaRPr lang="en-US" sz="11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Pervasive </a:t>
            </a:r>
            <a:r>
              <a:rPr lang="en-US" dirty="0" err="1" smtClean="0"/>
              <a:t>multihoming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500438" y="6275388"/>
            <a:ext cx="5643562" cy="365125"/>
          </a:xfrm>
        </p:spPr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of the (near) future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pic>
        <p:nvPicPr>
          <p:cNvPr id="3" name="Picture 2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95400"/>
            <a:ext cx="274320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iphone_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974725" cy="1609725"/>
          </a:xfrm>
          <a:prstGeom prst="rect">
            <a:avLst/>
          </a:prstGeom>
          <a:noFill/>
        </p:spPr>
      </p:pic>
      <p:pic>
        <p:nvPicPr>
          <p:cNvPr id="5" name="Picture 68" descr="Wireless Router, Added 04/20/2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971800"/>
            <a:ext cx="685800" cy="6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990600"/>
            <a:ext cx="7493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905000"/>
            <a:ext cx="1181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3352800"/>
            <a:ext cx="1181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4191000"/>
            <a:ext cx="952500" cy="1136650"/>
          </a:xfrm>
          <a:prstGeom prst="rect">
            <a:avLst/>
          </a:prstGeom>
        </p:spPr>
      </p:pic>
      <p:pic>
        <p:nvPicPr>
          <p:cNvPr id="10" name="Picture 59" descr="Wireless Modem Wireless Gatewa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1828800"/>
            <a:ext cx="3825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 bwMode="auto">
          <a:xfrm>
            <a:off x="3733800" y="2438400"/>
            <a:ext cx="129540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4" idx="3"/>
          </p:cNvCxnSpPr>
          <p:nvPr/>
        </p:nvCxnSpPr>
        <p:spPr bwMode="auto">
          <a:xfrm flipV="1">
            <a:off x="1812925" y="2590800"/>
            <a:ext cx="3216275" cy="2714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086600" y="2057400"/>
            <a:ext cx="88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3505200"/>
            <a:ext cx="903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Telco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4953000"/>
            <a:ext cx="176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3G, 4G, </a:t>
            </a:r>
            <a:r>
              <a:rPr lang="en-US" sz="1800" dirty="0" err="1" smtClean="0"/>
              <a:t>WiMax</a:t>
            </a:r>
            <a:endParaRPr lang="en-US" sz="1800" dirty="0"/>
          </a:p>
        </p:txBody>
      </p:sp>
      <p:cxnSp>
        <p:nvCxnSpPr>
          <p:cNvPr id="19" name="Straight Connector 18"/>
          <p:cNvCxnSpPr>
            <a:stCxn id="10" idx="3"/>
            <a:endCxn id="7" idx="1"/>
          </p:cNvCxnSpPr>
          <p:nvPr/>
        </p:nvCxnSpPr>
        <p:spPr bwMode="auto">
          <a:xfrm flipV="1">
            <a:off x="5411787" y="2262188"/>
            <a:ext cx="1446213" cy="1460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0" idx="3"/>
            <a:endCxn id="8" idx="1"/>
          </p:cNvCxnSpPr>
          <p:nvPr/>
        </p:nvCxnSpPr>
        <p:spPr bwMode="auto">
          <a:xfrm>
            <a:off x="5411787" y="2408238"/>
            <a:ext cx="1446213" cy="13017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4" idx="3"/>
            <a:endCxn id="5" idx="1"/>
          </p:cNvCxnSpPr>
          <p:nvPr/>
        </p:nvCxnSpPr>
        <p:spPr bwMode="auto">
          <a:xfrm>
            <a:off x="1812925" y="2862263"/>
            <a:ext cx="1997075" cy="415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4" idx="3"/>
            <a:endCxn id="9" idx="1"/>
          </p:cNvCxnSpPr>
          <p:nvPr/>
        </p:nvCxnSpPr>
        <p:spPr bwMode="auto">
          <a:xfrm>
            <a:off x="1812925" y="2862263"/>
            <a:ext cx="3749675" cy="18970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0" y="4800600"/>
            <a:ext cx="5601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Homes passed by multiple networks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</a:p>
          <a:p>
            <a:r>
              <a:rPr lang="en-US" sz="2000" dirty="0" smtClean="0">
                <a:sym typeface="Wingdings"/>
              </a:rPr>
              <a:t>increase reliability by connecting to all</a:t>
            </a:r>
          </a:p>
          <a:p>
            <a:r>
              <a:rPr lang="en-US" sz="2000" dirty="0" smtClean="0">
                <a:sym typeface="Wingdings"/>
              </a:rPr>
              <a:t>(“reliable system out of </a:t>
            </a:r>
            <a:r>
              <a:rPr lang="en-US" sz="2000" smtClean="0">
                <a:sym typeface="Wingdings"/>
              </a:rPr>
              <a:t>unreliable components”)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Multihoming</a:t>
            </a:r>
            <a:r>
              <a:rPr lang="en-US" dirty="0" smtClean="0"/>
              <a:t> (&amp; mobility)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600200"/>
            <a:ext cx="7167284" cy="4525963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Current IPv4 address </a:t>
            </a:r>
            <a:r>
              <a:rPr lang="en-US" dirty="0" err="1" smtClean="0">
                <a:sym typeface="Wingdings"/>
              </a:rPr>
              <a:t>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identifier = unique host or </a:t>
            </a:r>
            <a:r>
              <a:rPr lang="en-US" b="1" dirty="0" smtClean="0">
                <a:sym typeface="Wingdings"/>
              </a:rPr>
              <a:t>interface</a:t>
            </a:r>
          </a:p>
          <a:p>
            <a:pPr lvl="1"/>
            <a:r>
              <a:rPr lang="en-US" dirty="0" smtClean="0">
                <a:sym typeface="Wingdings"/>
              </a:rPr>
              <a:t>locator = network that serves host (provider)</a:t>
            </a:r>
          </a:p>
          <a:p>
            <a:r>
              <a:rPr lang="en-US" dirty="0" smtClean="0">
                <a:sym typeface="Wingdings"/>
              </a:rPr>
              <a:t>One system, multiple addresses:</a:t>
            </a:r>
          </a:p>
          <a:p>
            <a:pPr lvl="1"/>
            <a:r>
              <a:rPr lang="en-US" dirty="0" err="1" smtClean="0">
                <a:sym typeface="Wingdings"/>
              </a:rPr>
              <a:t>multihoming</a:t>
            </a:r>
            <a:r>
              <a:rPr lang="en-US" dirty="0" smtClean="0">
                <a:sym typeface="Wingdings"/>
              </a:rPr>
              <a:t>: at the same time</a:t>
            </a:r>
          </a:p>
          <a:p>
            <a:pPr lvl="1"/>
            <a:r>
              <a:rPr lang="en-US" dirty="0" smtClean="0">
                <a:sym typeface="Wingdings"/>
              </a:rPr>
              <a:t>mobility: sequentially</a:t>
            </a:r>
          </a:p>
          <a:p>
            <a:r>
              <a:rPr lang="en-US" dirty="0" err="1" smtClean="0">
                <a:sym typeface="Wingdings"/>
              </a:rPr>
              <a:t>Multihoming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dirty="0" smtClean="0">
                <a:sym typeface="Wingdings"/>
              </a:rPr>
              <a:t>connections need to be aware of network path</a:t>
            </a:r>
          </a:p>
          <a:p>
            <a:pPr lvl="1"/>
            <a:r>
              <a:rPr lang="en-US" dirty="0" smtClean="0">
                <a:sym typeface="Wingdings"/>
              </a:rPr>
              <a:t>socket interface makes it hard to program</a:t>
            </a:r>
          </a:p>
          <a:p>
            <a:r>
              <a:rPr lang="en-US" dirty="0" smtClean="0">
                <a:sym typeface="Wingdings"/>
              </a:rPr>
              <a:t>Solutions:</a:t>
            </a:r>
          </a:p>
          <a:p>
            <a:pPr lvl="1"/>
            <a:r>
              <a:rPr lang="en-US" dirty="0" smtClean="0">
                <a:sym typeface="Wingdings"/>
              </a:rPr>
              <a:t>HIP: cryptographic host identifier</a:t>
            </a:r>
          </a:p>
          <a:p>
            <a:pPr lvl="1"/>
            <a:r>
              <a:rPr lang="en-US" dirty="0" smtClean="0">
                <a:sym typeface="Wingdings"/>
              </a:rPr>
              <a:t>SHIM6</a:t>
            </a:r>
          </a:p>
          <a:p>
            <a:pPr lvl="1"/>
            <a:r>
              <a:rPr lang="en-US" dirty="0" smtClean="0">
                <a:sym typeface="Wingdings"/>
              </a:rPr>
              <a:t>LISP: two network addresses</a:t>
            </a:r>
          </a:p>
          <a:p>
            <a:pPr lvl="1"/>
            <a:r>
              <a:rPr lang="en-US" dirty="0" smtClean="0">
                <a:sym typeface="Wingdings"/>
              </a:rPr>
              <a:t>DNS: SRV, NAPTR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BGP growth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7264400" cy="4892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6248400"/>
            <a:ext cx="269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http://</a:t>
            </a:r>
            <a:r>
              <a:rPr lang="en-US" sz="2000" dirty="0" err="1" smtClean="0"/>
              <a:t>bgp.potaroo.net</a:t>
            </a:r>
            <a:r>
              <a:rPr lang="en-US" sz="2000" dirty="0" smtClean="0"/>
              <a:t>/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300" dirty="0" smtClean="0"/>
              <a:t>Challenges</a:t>
            </a:r>
            <a:endParaRPr lang="en-US" sz="113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500438" y="6275388"/>
            <a:ext cx="5643562" cy="365125"/>
          </a:xfrm>
        </p:spPr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1371600"/>
          <a:ext cx="83058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18450" cy="788894"/>
          </a:xfrm>
        </p:spPr>
        <p:txBody>
          <a:bodyPr/>
          <a:lstStyle/>
          <a:p>
            <a:r>
              <a:rPr lang="en-US" dirty="0" smtClean="0"/>
              <a:t>What about security?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239000" y="1371600"/>
          <a:ext cx="1600200" cy="33375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9:</a:t>
                      </a:r>
                      <a:r>
                        <a:rPr lang="en-US" baseline="0" dirty="0" smtClean="0"/>
                        <a:t> Political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8:</a:t>
                      </a:r>
                      <a:r>
                        <a:rPr lang="en-US" baseline="0" dirty="0" smtClean="0"/>
                        <a:t> Financial</a:t>
                      </a:r>
                      <a:endParaRPr lang="en-US" dirty="0"/>
                    </a:p>
                  </a:txBody>
                  <a:tcPr>
                    <a:solidFill>
                      <a:srgbClr val="008000">
                        <a:alpha val="32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040"/>
          <p:cNvPicPr>
            <a:picLocks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648200" y="1600200"/>
            <a:ext cx="9286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Androgynous Per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667000"/>
            <a:ext cx="1120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419600"/>
            <a:ext cx="906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419600"/>
            <a:ext cx="906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6019800"/>
            <a:ext cx="8310989" cy="461665"/>
          </a:xfrm>
          <a:prstGeom prst="rect">
            <a:avLst/>
          </a:prstGeom>
          <a:solidFill>
            <a:srgbClr val="CCFFCC">
              <a:alpha val="2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Technologies (mostly) available, but use &amp; deployment hard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3"/>
            <a:endCxn id="5" idx="1"/>
          </p:cNvCxnSpPr>
          <p:nvPr/>
        </p:nvCxnSpPr>
        <p:spPr bwMode="auto">
          <a:xfrm flipV="1">
            <a:off x="2797175" y="1927225"/>
            <a:ext cx="1851025" cy="13874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95800" y="182880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secure DNS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9" idx="3"/>
            <a:endCxn id="8" idx="1"/>
          </p:cNvCxnSpPr>
          <p:nvPr/>
        </p:nvCxnSpPr>
        <p:spPr bwMode="auto">
          <a:xfrm>
            <a:off x="3268662" y="4686300"/>
            <a:ext cx="183673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2"/>
            <a:endCxn id="9" idx="1"/>
          </p:cNvCxnSpPr>
          <p:nvPr/>
        </p:nvCxnSpPr>
        <p:spPr bwMode="auto">
          <a:xfrm rot="16200000" flipH="1">
            <a:off x="1937544" y="4261644"/>
            <a:ext cx="723900" cy="125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352800" y="4800600"/>
            <a:ext cx="183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secure BGP</a:t>
            </a:r>
            <a:endParaRPr lang="en-US" dirty="0"/>
          </a:p>
        </p:txBody>
      </p:sp>
      <p:sp>
        <p:nvSpPr>
          <p:cNvPr id="20" name="Cloud Callout 19"/>
          <p:cNvSpPr/>
          <p:nvPr/>
        </p:nvSpPr>
        <p:spPr bwMode="auto">
          <a:xfrm>
            <a:off x="1600200" y="1066800"/>
            <a:ext cx="2590800" cy="160020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passwords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err="1" smtClean="0"/>
              <a:t>certs</a:t>
            </a:r>
            <a:r>
              <a:rPr lang="en-US" sz="2000" dirty="0" smtClean="0"/>
              <a:t> + crypto token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3200400"/>
            <a:ext cx="1093402" cy="615950"/>
          </a:xfrm>
          <a:prstGeom prst="rect">
            <a:avLst/>
          </a:prstGeom>
        </p:spPr>
      </p:pic>
      <p:pic>
        <p:nvPicPr>
          <p:cNvPr id="25" name="Picture 68" descr="Wireless Router, Added 04/20/20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81400"/>
            <a:ext cx="10668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57200" y="4572001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usable</a:t>
            </a:r>
          </a:p>
          <a:p>
            <a:r>
              <a:rPr lang="en-US" sz="2000" dirty="0" smtClean="0"/>
              <a:t>security</a:t>
            </a:r>
          </a:p>
          <a:p>
            <a:r>
              <a:rPr lang="en-US" sz="2000" dirty="0" smtClean="0"/>
              <a:t>configuration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Networks beyond the Internet, cont’d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600200"/>
          <a:ext cx="6096000" cy="420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Network model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route stability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motion of data</a:t>
                      </a:r>
                      <a:r>
                        <a:rPr lang="en-US" sz="2800" baseline="0" dirty="0" smtClean="0"/>
                        <a:t> routers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Internet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minutes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unlikely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mobile ad-hoc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 </a:t>
                      </a:r>
                      <a:r>
                        <a:rPr lang="en-US" sz="2800" dirty="0" err="1" smtClean="0">
                          <a:latin typeface="Times New Roman"/>
                        </a:rPr>
                        <a:t>τ</a:t>
                      </a:r>
                      <a:endParaRPr lang="en-US" sz="2800" dirty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disruptive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store-carry-forward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&lt; 3 </a:t>
                      </a:r>
                      <a:r>
                        <a:rPr lang="en-US" sz="2800" dirty="0" err="1" smtClean="0">
                          <a:latin typeface="Times New Roman"/>
                        </a:rPr>
                        <a:t>τ</a:t>
                      </a:r>
                      <a:endParaRPr lang="en-US" sz="2800" dirty="0" smtClean="0"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helpful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“The future Internet must be secure”</a:t>
            </a:r>
          </a:p>
          <a:p>
            <a:r>
              <a:rPr lang="en-US" dirty="0" smtClean="0"/>
              <a:t>Most security-related problems are </a:t>
            </a:r>
            <a:r>
              <a:rPr lang="en-US" b="1" dirty="0" smtClean="0"/>
              <a:t>not</a:t>
            </a:r>
            <a:r>
              <a:rPr lang="en-US" dirty="0" smtClean="0"/>
              <a:t> network problems</a:t>
            </a:r>
          </a:p>
          <a:p>
            <a:pPr lvl="1"/>
            <a:r>
              <a:rPr lang="en-US" dirty="0" smtClean="0"/>
              <a:t>spam: identity and access, not SMTP</a:t>
            </a:r>
          </a:p>
          <a:p>
            <a:pPr lvl="1"/>
            <a:r>
              <a:rPr lang="en-US" dirty="0" smtClean="0"/>
              <a:t>web: (mostly) not TLS, but distinguishing real bank from fake one</a:t>
            </a:r>
          </a:p>
          <a:p>
            <a:pPr lvl="1"/>
            <a:r>
              <a:rPr lang="en-US" dirty="0" smtClean="0"/>
              <a:t>web: cross-domain scripting, code injection</a:t>
            </a:r>
          </a:p>
          <a:p>
            <a:pPr lvl="1"/>
            <a:r>
              <a:rPr lang="en-US" dirty="0" smtClean="0"/>
              <a:t>browser vulnerabilities &amp; keyboard sniffers</a:t>
            </a:r>
          </a:p>
          <a:p>
            <a:r>
              <a:rPr lang="en-US" dirty="0" smtClean="0"/>
              <a:t>Restrict generality</a:t>
            </a:r>
          </a:p>
          <a:p>
            <a:r>
              <a:rPr lang="en-US" dirty="0" smtClean="0"/>
              <a:t>Black list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white list</a:t>
            </a:r>
          </a:p>
          <a:p>
            <a:pPr lvl="1"/>
            <a:r>
              <a:rPr lang="en-US" dirty="0" smtClean="0">
                <a:sym typeface="Wingdings"/>
              </a:rPr>
              <a:t>virus checker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app store</a:t>
            </a:r>
            <a:endParaRPr lang="en-US" dirty="0" smtClean="0"/>
          </a:p>
          <a:p>
            <a:r>
              <a:rPr lang="en-US" dirty="0" smtClean="0"/>
              <a:t>Automated tools</a:t>
            </a:r>
          </a:p>
          <a:p>
            <a:pPr lvl="1"/>
            <a:r>
              <a:rPr lang="en-US" dirty="0" smtClean="0"/>
              <a:t>better languages, taint tracking, automated input checking, stack protection, memory randomization, …</a:t>
            </a:r>
          </a:p>
          <a:p>
            <a:r>
              <a:rPr lang="en-US" dirty="0" smtClean="0"/>
              <a:t>Probably need more trust mediation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Ad-hoc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600200"/>
            <a:ext cx="716728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Definition: (all/most) nodes relay data</a:t>
            </a:r>
          </a:p>
          <a:p>
            <a:pPr lvl="1"/>
            <a:r>
              <a:rPr lang="en-US" dirty="0" smtClean="0"/>
              <a:t>“every node a router”</a:t>
            </a:r>
          </a:p>
          <a:p>
            <a:pPr lvl="1"/>
            <a:r>
              <a:rPr lang="en-US" dirty="0" smtClean="0"/>
              <a:t>unlike P2P: layer 2/3</a:t>
            </a:r>
          </a:p>
          <a:p>
            <a:pPr lvl="1"/>
            <a:r>
              <a:rPr lang="en-US" dirty="0" smtClean="0"/>
              <a:t>like P2P: grow organically, no central administration</a:t>
            </a:r>
          </a:p>
          <a:p>
            <a:r>
              <a:rPr lang="en-US" dirty="0" smtClean="0"/>
              <a:t>Classical problems:</a:t>
            </a:r>
          </a:p>
          <a:p>
            <a:pPr lvl="1"/>
            <a:r>
              <a:rPr lang="en-US" dirty="0" smtClean="0"/>
              <a:t>routing problems with unstable links</a:t>
            </a:r>
          </a:p>
          <a:p>
            <a:pPr lvl="2"/>
            <a:r>
              <a:rPr lang="en-US" dirty="0" smtClean="0"/>
              <a:t>pro-active and reactive</a:t>
            </a:r>
          </a:p>
          <a:p>
            <a:pPr lvl="2"/>
            <a:r>
              <a:rPr lang="en-US" dirty="0" smtClean="0"/>
              <a:t>geographic routing</a:t>
            </a:r>
          </a:p>
          <a:p>
            <a:pPr lvl="1"/>
            <a:r>
              <a:rPr lang="en-US" dirty="0" smtClean="0"/>
              <a:t>energy usage</a:t>
            </a:r>
          </a:p>
          <a:p>
            <a:pPr lvl="2"/>
            <a:r>
              <a:rPr lang="en-US" dirty="0" smtClean="0"/>
              <a:t>for non-vehicular networks</a:t>
            </a:r>
          </a:p>
          <a:p>
            <a:pPr lvl="1"/>
            <a:r>
              <a:rPr lang="en-US" dirty="0" smtClean="0"/>
              <a:t>location determination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Ad-hoc, sensor and mesh networks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200" y="1371600"/>
            <a:ext cx="6858000" cy="472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  <a:p>
            <a:pPr algn="ctr"/>
            <a:r>
              <a:rPr lang="en-US" sz="1200" dirty="0" smtClean="0"/>
              <a:t>(nodes as routers)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6858000" y="4419600"/>
            <a:ext cx="2286000" cy="2133600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</a:p>
          <a:p>
            <a:pPr algn="ctr"/>
            <a:r>
              <a:rPr lang="en-US" sz="1600" dirty="0" smtClean="0"/>
              <a:t>(processing, energy)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5257800" y="3733800"/>
            <a:ext cx="2286000" cy="2133600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mobile ad-hoc</a:t>
            </a:r>
          </a:p>
          <a:p>
            <a:pPr algn="ctr"/>
            <a:r>
              <a:rPr lang="en-US" sz="1400" dirty="0" smtClean="0"/>
              <a:t>(links vanish, energy)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6248400" y="1447800"/>
            <a:ext cx="2286000" cy="21336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vehicular</a:t>
            </a:r>
          </a:p>
          <a:p>
            <a:pPr algn="ctr"/>
            <a:r>
              <a:rPr lang="en-US" sz="1600" dirty="0" smtClean="0"/>
              <a:t>(single-hop?)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Ad-hoc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Thousands of papers</a:t>
            </a:r>
          </a:p>
          <a:p>
            <a:pPr lvl="1"/>
            <a:r>
              <a:rPr lang="en-US" dirty="0" smtClean="0"/>
              <a:t>routing, security, transport, PHY, …</a:t>
            </a:r>
          </a:p>
          <a:p>
            <a:r>
              <a:rPr lang="en-US" dirty="0" smtClean="0"/>
              <a:t>Unclear applicability</a:t>
            </a:r>
          </a:p>
          <a:p>
            <a:pPr lvl="1"/>
            <a:r>
              <a:rPr lang="en-US" dirty="0" smtClean="0"/>
              <a:t>niche applications in industrial and home control</a:t>
            </a:r>
          </a:p>
          <a:p>
            <a:pPr lvl="1"/>
            <a:r>
              <a:rPr lang="en-US" dirty="0" err="1" smtClean="0"/>
              <a:t>ZigBee</a:t>
            </a:r>
            <a:endParaRPr lang="en-US" dirty="0" smtClean="0"/>
          </a:p>
          <a:p>
            <a:pPr lvl="1"/>
            <a:r>
              <a:rPr lang="en-US" dirty="0" smtClean="0"/>
              <a:t>cellular backhaul?</a:t>
            </a:r>
          </a:p>
          <a:p>
            <a:pPr lvl="1"/>
            <a:r>
              <a:rPr lang="en-US" dirty="0" smtClean="0"/>
              <a:t>others mostly single-hop</a:t>
            </a:r>
          </a:p>
          <a:p>
            <a:pPr lvl="1"/>
            <a:r>
              <a:rPr lang="en-US" dirty="0" smtClean="0"/>
              <a:t>bandwidth constraints of mesh networks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IETF work</a:t>
            </a:r>
          </a:p>
          <a:p>
            <a:pPr lvl="1"/>
            <a:r>
              <a:rPr lang="en-US" dirty="0" smtClean="0"/>
              <a:t>proxy mobile IPv6</a:t>
            </a:r>
          </a:p>
          <a:p>
            <a:pPr lvl="1"/>
            <a:r>
              <a:rPr lang="en-US" dirty="0" smtClean="0"/>
              <a:t>now: NETEXT</a:t>
            </a:r>
          </a:p>
          <a:p>
            <a:pPr lvl="1"/>
            <a:r>
              <a:rPr lang="en-US" dirty="0" smtClean="0"/>
              <a:t>NETLMN (local mobility)</a:t>
            </a:r>
          </a:p>
          <a:p>
            <a:r>
              <a:rPr lang="en-US" dirty="0" smtClean="0"/>
              <a:t>Other:</a:t>
            </a:r>
          </a:p>
          <a:p>
            <a:pPr lvl="1"/>
            <a:r>
              <a:rPr lang="en-US" dirty="0" smtClean="0"/>
              <a:t>lots of stages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optimizing hand-off (see </a:t>
            </a:r>
            <a:r>
              <a:rPr lang="en-US" dirty="0" err="1" smtClean="0"/>
              <a:t>Dutta</a:t>
            </a:r>
            <a:r>
              <a:rPr lang="en-US" dirty="0" smtClean="0"/>
              <a:t> et al.)</a:t>
            </a:r>
          </a:p>
          <a:p>
            <a:pPr lvl="1"/>
            <a:r>
              <a:rPr lang="en-US" dirty="0" smtClean="0"/>
              <a:t>application-layer hand-off</a:t>
            </a:r>
          </a:p>
          <a:p>
            <a:pPr lvl="2"/>
            <a:r>
              <a:rPr lang="en-US" dirty="0" smtClean="0"/>
              <a:t>most applications don’t need address stability</a:t>
            </a:r>
          </a:p>
          <a:p>
            <a:pPr lvl="1"/>
            <a:r>
              <a:rPr lang="en-US" dirty="0" smtClean="0"/>
              <a:t>use of multiple interfaces?</a:t>
            </a:r>
          </a:p>
          <a:p>
            <a:pPr lvl="1"/>
            <a:r>
              <a:rPr lang="en-US" dirty="0" smtClean="0"/>
              <a:t>interaction with cognitive radio?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463" y="304800"/>
            <a:ext cx="7772400" cy="3581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400" dirty="0" smtClean="0"/>
              <a:t>7DS and opportunistic networks: exploring networks beyond the Internet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48200"/>
            <a:ext cx="4683050" cy="134470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Suman</a:t>
            </a:r>
            <a:r>
              <a:rPr lang="en-US" dirty="0" smtClean="0"/>
              <a:t> </a:t>
            </a:r>
            <a:r>
              <a:rPr lang="en-US" dirty="0" err="1" smtClean="0"/>
              <a:t>Srinivasan</a:t>
            </a:r>
            <a:r>
              <a:rPr lang="en-US" dirty="0" smtClean="0"/>
              <a:t>, </a:t>
            </a:r>
            <a:r>
              <a:rPr lang="en-US" dirty="0" err="1" smtClean="0"/>
              <a:t>Arezu</a:t>
            </a:r>
            <a:r>
              <a:rPr lang="en-US" dirty="0" smtClean="0"/>
              <a:t> </a:t>
            </a:r>
            <a:r>
              <a:rPr lang="en-US" dirty="0" err="1" smtClean="0"/>
              <a:t>Moghadam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5" name="Cloud"/>
          <p:cNvSpPr>
            <a:spLocks noChangeAspect="1" noEditPoints="1" noChangeArrowheads="1"/>
          </p:cNvSpPr>
          <p:nvPr/>
        </p:nvSpPr>
        <p:spPr bwMode="auto">
          <a:xfrm>
            <a:off x="0" y="3429000"/>
            <a:ext cx="3352800" cy="2743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4" name="Cloud"/>
          <p:cNvSpPr>
            <a:spLocks noChangeAspect="1" noEditPoints="1" noChangeArrowheads="1"/>
          </p:cNvSpPr>
          <p:nvPr/>
        </p:nvSpPr>
        <p:spPr bwMode="auto">
          <a:xfrm>
            <a:off x="5978525" y="3184525"/>
            <a:ext cx="3124200" cy="26146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j02236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450" y="3810000"/>
            <a:ext cx="206375" cy="541338"/>
          </a:xfrm>
          <a:prstGeom prst="rect">
            <a:avLst/>
          </a:prstGeom>
          <a:noFill/>
          <a:effectLst/>
        </p:spPr>
      </p:pic>
      <p:pic>
        <p:nvPicPr>
          <p:cNvPr id="12293" name="Picture 5" descr="j022359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7325" y="4419600"/>
            <a:ext cx="727075" cy="673100"/>
          </a:xfrm>
          <a:prstGeom prst="rect">
            <a:avLst/>
          </a:prstGeom>
          <a:noFill/>
          <a:effectLst>
            <a:outerShdw blurRad="63500" dist="107763" dir="81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2294" name="Picture 6" descr="fundraiser-lapto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600000">
            <a:off x="6629400" y="3581400"/>
            <a:ext cx="796925" cy="796925"/>
          </a:xfrm>
          <a:prstGeom prst="rect">
            <a:avLst/>
          </a:prstGeom>
          <a:noFill/>
        </p:spPr>
      </p:pic>
      <p:pic>
        <p:nvPicPr>
          <p:cNvPr id="12295" name="Picture 7" descr="B000269R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95300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nokiaCellPhon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724400"/>
            <a:ext cx="396875" cy="517525"/>
          </a:xfrm>
          <a:prstGeom prst="rect">
            <a:avLst/>
          </a:prstGeom>
          <a:noFill/>
        </p:spPr>
      </p:pic>
      <p:sp>
        <p:nvSpPr>
          <p:cNvPr id="12386" name="Cloud"/>
          <p:cNvSpPr>
            <a:spLocks noChangeAspect="1" noEditPoints="1" noChangeArrowheads="1"/>
          </p:cNvSpPr>
          <p:nvPr/>
        </p:nvSpPr>
        <p:spPr bwMode="auto">
          <a:xfrm>
            <a:off x="2590800" y="304800"/>
            <a:ext cx="3810000" cy="2473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1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82" name="Text Box 94"/>
          <p:cNvSpPr txBox="1">
            <a:spLocks noChangeArrowheads="1"/>
          </p:cNvSpPr>
          <p:nvPr/>
        </p:nvSpPr>
        <p:spPr bwMode="auto">
          <a:xfrm>
            <a:off x="3241675" y="987425"/>
            <a:ext cx="2693988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  <a:spAutoFit/>
          </a:bodyPr>
          <a:lstStyle/>
          <a:p>
            <a:pPr algn="l">
              <a:spcBef>
                <a:spcPct val="10000"/>
              </a:spcBef>
              <a:tabLst>
                <a:tab pos="500063" algn="l"/>
              </a:tabLst>
            </a:pPr>
            <a:r>
              <a:rPr lang="en-US" sz="4000" b="1">
                <a:solidFill>
                  <a:srgbClr val="0099CC"/>
                </a:solidFill>
                <a:latin typeface="Palatino" pitchFamily="-65" charset="0"/>
              </a:rPr>
              <a:t>Internet</a:t>
            </a:r>
            <a:endParaRPr lang="en-US" sz="4000">
              <a:solidFill>
                <a:srgbClr val="0099CC"/>
              </a:solidFill>
              <a:latin typeface="Palatino" pitchFamily="-65" charset="0"/>
            </a:endParaRPr>
          </a:p>
        </p:txBody>
      </p:sp>
      <p:pic>
        <p:nvPicPr>
          <p:cNvPr id="12384" name="Picture 96" descr="B000269R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9225" y="3505200"/>
            <a:ext cx="4191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88" name="Picture 100" descr="fundraiser-lapto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181600"/>
            <a:ext cx="838200" cy="838200"/>
          </a:xfrm>
          <a:prstGeom prst="rect">
            <a:avLst/>
          </a:prstGeom>
          <a:noFill/>
        </p:spPr>
      </p:pic>
      <p:pic>
        <p:nvPicPr>
          <p:cNvPr id="12389" name="Picture 101" descr="nokiaCellPhon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738" y="4648200"/>
            <a:ext cx="409575" cy="533400"/>
          </a:xfrm>
          <a:prstGeom prst="rect">
            <a:avLst/>
          </a:prstGeom>
          <a:noFill/>
        </p:spPr>
      </p:pic>
      <p:pic>
        <p:nvPicPr>
          <p:cNvPr id="12390" name="Picture 102" descr="nokiaCellPhon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3625" y="3886200"/>
            <a:ext cx="409575" cy="533400"/>
          </a:xfrm>
          <a:prstGeom prst="rect">
            <a:avLst/>
          </a:prstGeom>
          <a:noFill/>
        </p:spPr>
      </p:pic>
      <p:sp>
        <p:nvSpPr>
          <p:cNvPr id="12381" name="AutoShape 93"/>
          <p:cNvSpPr>
            <a:spLocks noChangeArrowheads="1"/>
          </p:cNvSpPr>
          <p:nvPr/>
        </p:nvSpPr>
        <p:spPr bwMode="auto">
          <a:xfrm rot="13346772">
            <a:off x="5694363" y="2794000"/>
            <a:ext cx="949325" cy="288925"/>
          </a:xfrm>
          <a:prstGeom prst="rightArrow">
            <a:avLst>
              <a:gd name="adj1" fmla="val 50000"/>
              <a:gd name="adj2" fmla="val 82143"/>
            </a:avLst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12396" name="AutoShape 108"/>
          <p:cNvSpPr>
            <a:spLocks noChangeArrowheads="1"/>
          </p:cNvSpPr>
          <p:nvPr/>
        </p:nvSpPr>
        <p:spPr bwMode="auto">
          <a:xfrm rot="-68131370">
            <a:off x="2294732" y="2628106"/>
            <a:ext cx="838200" cy="442913"/>
          </a:xfrm>
          <a:prstGeom prst="rightArrow">
            <a:avLst>
              <a:gd name="adj1" fmla="val 50000"/>
              <a:gd name="adj2" fmla="val 47312"/>
            </a:avLst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12397" name="AutoShape 109"/>
          <p:cNvSpPr>
            <a:spLocks noChangeArrowheads="1"/>
          </p:cNvSpPr>
          <p:nvPr/>
        </p:nvSpPr>
        <p:spPr bwMode="auto">
          <a:xfrm rot="-653730">
            <a:off x="2057400" y="3124200"/>
            <a:ext cx="457200" cy="469900"/>
          </a:xfrm>
          <a:prstGeom prst="plus">
            <a:avLst>
              <a:gd name="adj" fmla="val 354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8" name="Text Box 110"/>
          <p:cNvSpPr txBox="1">
            <a:spLocks noChangeArrowheads="1"/>
          </p:cNvSpPr>
          <p:nvPr/>
        </p:nvSpPr>
        <p:spPr bwMode="auto">
          <a:xfrm>
            <a:off x="6969125" y="4175125"/>
            <a:ext cx="99060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4800" b="1">
                <a:solidFill>
                  <a:srgbClr val="FF0000"/>
                </a:solidFill>
                <a:latin typeface="Palatino" pitchFamily="-65" charset="0"/>
              </a:rPr>
              <a:t>?</a:t>
            </a:r>
            <a:endParaRPr lang="en-US" sz="4800">
              <a:solidFill>
                <a:srgbClr val="FF0000"/>
              </a:solidFill>
              <a:latin typeface="Palatino" pitchFamily="-65" charset="0"/>
            </a:endParaRPr>
          </a:p>
        </p:txBody>
      </p:sp>
      <p:sp>
        <p:nvSpPr>
          <p:cNvPr id="12399" name="Text Box 111"/>
          <p:cNvSpPr txBox="1">
            <a:spLocks noChangeArrowheads="1"/>
          </p:cNvSpPr>
          <p:nvPr/>
        </p:nvSpPr>
        <p:spPr bwMode="auto">
          <a:xfrm>
            <a:off x="1219200" y="4038600"/>
            <a:ext cx="99060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tIns="91440" bIns="91440"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4800" b="1">
                <a:solidFill>
                  <a:srgbClr val="FF0000"/>
                </a:solidFill>
                <a:latin typeface="Palatino" pitchFamily="-65" charset="0"/>
              </a:rPr>
              <a:t>?</a:t>
            </a:r>
            <a:endParaRPr lang="en-US" sz="4800">
              <a:solidFill>
                <a:srgbClr val="FF0000"/>
              </a:solidFill>
              <a:latin typeface="Palatino" pitchFamily="-65" charset="0"/>
            </a:endParaRPr>
          </a:p>
        </p:txBody>
      </p:sp>
      <p:graphicFrame>
        <p:nvGraphicFramePr>
          <p:cNvPr id="12403" name="Object 115"/>
          <p:cNvGraphicFramePr>
            <a:graphicFrameLocks noChangeAspect="1"/>
          </p:cNvGraphicFramePr>
          <p:nvPr/>
        </p:nvGraphicFramePr>
        <p:xfrm>
          <a:off x="3581400" y="1828800"/>
          <a:ext cx="990600" cy="895350"/>
        </p:xfrm>
        <a:graphic>
          <a:graphicData uri="http://schemas.openxmlformats.org/presentationml/2006/ole">
            <p:oleObj spid="_x0000_s132098" name="Bitmap Image" r:id="rId9" imgW="1380952" imgH="1247619" progId="">
              <p:embed/>
            </p:oleObj>
          </a:graphicData>
        </a:graphic>
      </p:graphicFrame>
      <p:graphicFrame>
        <p:nvGraphicFramePr>
          <p:cNvPr id="12404" name="Object 116"/>
          <p:cNvGraphicFramePr>
            <a:graphicFrameLocks noChangeAspect="1"/>
          </p:cNvGraphicFramePr>
          <p:nvPr/>
        </p:nvGraphicFramePr>
        <p:xfrm>
          <a:off x="5410200" y="5029200"/>
          <a:ext cx="1138238" cy="1409700"/>
        </p:xfrm>
        <a:graphic>
          <a:graphicData uri="http://schemas.openxmlformats.org/presentationml/2006/ole">
            <p:oleObj spid="_x0000_s132099" name="Bitmap Image" r:id="rId10" imgW="1200318" imgH="1486107" progId="">
              <p:embed/>
            </p:oleObj>
          </a:graphicData>
        </a:graphic>
      </p:graphicFrame>
      <p:sp>
        <p:nvSpPr>
          <p:cNvPr id="12412" name="Rectangle 124"/>
          <p:cNvSpPr>
            <a:spLocks noChangeArrowheads="1"/>
          </p:cNvSpPr>
          <p:nvPr/>
        </p:nvSpPr>
        <p:spPr bwMode="auto">
          <a:xfrm>
            <a:off x="8229600" y="4038600"/>
            <a:ext cx="304800" cy="4572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D</a:t>
            </a:r>
          </a:p>
        </p:txBody>
      </p:sp>
      <p:sp>
        <p:nvSpPr>
          <p:cNvPr id="12413" name="AutoShape 125"/>
          <p:cNvSpPr>
            <a:spLocks noChangeArrowheads="1"/>
          </p:cNvSpPr>
          <p:nvPr/>
        </p:nvSpPr>
        <p:spPr bwMode="auto">
          <a:xfrm rot="-653730">
            <a:off x="6248400" y="3124200"/>
            <a:ext cx="457200" cy="469900"/>
          </a:xfrm>
          <a:prstGeom prst="plus">
            <a:avLst>
              <a:gd name="adj" fmla="val 354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4" name="Text Box 126"/>
          <p:cNvSpPr txBox="1">
            <a:spLocks noChangeArrowheads="1"/>
          </p:cNvSpPr>
          <p:nvPr/>
        </p:nvSpPr>
        <p:spPr bwMode="auto">
          <a:xfrm>
            <a:off x="304800" y="1117600"/>
            <a:ext cx="18517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Contacts </a:t>
            </a:r>
            <a:r>
              <a:rPr lang="en-US" sz="2000" dirty="0" smtClean="0"/>
              <a:t>are</a:t>
            </a:r>
          </a:p>
          <a:p>
            <a:pPr indent="223838" algn="l">
              <a:buFont typeface="Arial"/>
              <a:buChar char="•"/>
            </a:pPr>
            <a:r>
              <a:rPr lang="en-US" sz="2000" dirty="0" smtClean="0"/>
              <a:t>opportunistic</a:t>
            </a:r>
          </a:p>
          <a:p>
            <a:pPr indent="223838" algn="l">
              <a:buFont typeface="Arial"/>
              <a:buChar char="•"/>
            </a:pPr>
            <a:r>
              <a:rPr lang="en-US" sz="2000" dirty="0" smtClean="0"/>
              <a:t>intermittent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743200" y="4343400"/>
            <a:ext cx="2285038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802.11 ad-hoc mode</a:t>
            </a:r>
          </a:p>
          <a:p>
            <a:r>
              <a:rPr lang="en-US" sz="1800" dirty="0" err="1" smtClean="0"/>
              <a:t>BlueTooth</a:t>
            </a:r>
            <a:endParaRPr lang="en-US" sz="18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5486400"/>
            <a:ext cx="1371600" cy="10299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0400" y="5638800"/>
            <a:ext cx="1524000" cy="1002242"/>
          </a:xfrm>
          <a:prstGeom prst="rect">
            <a:avLst/>
          </a:prstGeom>
        </p:spPr>
      </p:pic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274 0.04143 -0.04548 0.0831 -0.08264 0.10718 C -0.11979 0.13125 -0.17135 0.13796 -0.22274 0.14491 " pathEditMode="relative" ptsTypes="aaA">
                                      <p:cBhvr>
                                        <p:cTn id="16" dur="20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C -0.04444 -0.0044 -0.08854 -0.00856 -0.11563 -0.07384 C -0.14288 -0.13912 -0.15278 -0.26551 -0.16215 -0.39167 " pathEditMode="relative" rAng="0" ptsTypes="aaA">
                                      <p:cBhvr>
                                        <p:cTn id="20" dur="5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1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4 0.19986 C -0.27344 0.18621 -0.28785 0.1728 -0.31285 0.11011 C -0.33785 0.04719 -0.37327 -0.06546 -0.40834 -0.17789 " pathEditMode="relative" rAng="0" ptsTypes="aaA">
                                      <p:cBhvr>
                                        <p:cTn id="22" dur="50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 -0.18912 C -0.4 -0.18889 -0.41111 -0.2669 -0.42223 -0.3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2" grpId="0" animBg="1"/>
      <p:bldP spid="12412" grpId="1" animBg="1"/>
      <p:bldP spid="12412" grpId="2" animBg="1"/>
      <p:bldP spid="12412" grpId="3" animBg="1"/>
      <p:bldP spid="124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Oval 2"/>
          <p:cNvSpPr>
            <a:spLocks noChangeArrowheads="1"/>
          </p:cNvSpPr>
          <p:nvPr/>
        </p:nvSpPr>
        <p:spPr bwMode="auto">
          <a:xfrm>
            <a:off x="4648200" y="2819400"/>
            <a:ext cx="4191000" cy="3962400"/>
          </a:xfrm>
          <a:prstGeom prst="ellipse">
            <a:avLst/>
          </a:prstGeom>
          <a:solidFill>
            <a:srgbClr val="FFCC99">
              <a:alpha val="10001"/>
            </a:srgbClr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Delivery Model</a:t>
            </a:r>
          </a:p>
        </p:txBody>
      </p:sp>
      <p:pic>
        <p:nvPicPr>
          <p:cNvPr id="221187" name="Picture 3" descr="nokiaCellPho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76600" y="4876800"/>
            <a:ext cx="938213" cy="1219200"/>
          </a:xfrm>
          <a:ln/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22119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7DS core functionality: Emulation of web content access and e-mail delivery</a:t>
            </a:r>
          </a:p>
        </p:txBody>
      </p:sp>
      <p:pic>
        <p:nvPicPr>
          <p:cNvPr id="221193" name="Picture 9" descr="cloud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895600"/>
            <a:ext cx="2438400" cy="1828800"/>
          </a:xfrm>
          <a:ln/>
        </p:spPr>
      </p:pic>
      <p:pic>
        <p:nvPicPr>
          <p:cNvPr id="221188" name="Picture 4" descr="B000269R5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105400"/>
            <a:ext cx="1155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9" name="Picture 5" descr="fundraiser-lapto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505200"/>
            <a:ext cx="1447800" cy="1447800"/>
          </a:xfrm>
          <a:prstGeom prst="rect">
            <a:avLst/>
          </a:prstGeom>
          <a:noFill/>
        </p:spPr>
      </p:pic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5486400" y="3352800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>
            <a:off x="3048000" y="4191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2971800" y="3810000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6" name="Rectangle 12"/>
          <p:cNvSpPr>
            <a:spLocks noChangeArrowheads="1"/>
          </p:cNvSpPr>
          <p:nvPr/>
        </p:nvSpPr>
        <p:spPr bwMode="auto">
          <a:xfrm>
            <a:off x="3505200" y="4648200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7" name="Rectangle 13"/>
          <p:cNvSpPr>
            <a:spLocks noChangeArrowheads="1"/>
          </p:cNvSpPr>
          <p:nvPr/>
        </p:nvSpPr>
        <p:spPr bwMode="auto">
          <a:xfrm>
            <a:off x="5486400" y="3352800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0555 L 0.0625 0.138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6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29958E-7 L 0.24045 -0.199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2.14979E-6 L 0.21667 -0.18863 " pathEditMode="relative" ptsTypes="AA">
                                      <p:cBhvr>
                                        <p:cTn id="21" dur="2000" fill="hold"/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1 L 0.0875 0.249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1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1914E-6 L 0.20416 0.0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nimBg="1"/>
      <p:bldP spid="221190" grpId="1" animBg="1"/>
      <p:bldP spid="221194" grpId="0" animBg="1"/>
      <p:bldP spid="221194" grpId="1" animBg="1"/>
      <p:bldP spid="221195" grpId="0" animBg="1"/>
      <p:bldP spid="221195" grpId="1" animBg="1"/>
      <p:bldP spid="221196" grpId="0" animBg="1"/>
      <p:bldP spid="221196" grpId="1" animBg="1"/>
      <p:bldP spid="221197" grpId="0" animBg="1"/>
      <p:bldP spid="22119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Engine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Provides ability to query self for results</a:t>
            </a:r>
          </a:p>
          <a:p>
            <a:r>
              <a:rPr lang="en-US" sz="2000"/>
              <a:t>Searches the cache index using </a:t>
            </a:r>
            <a:r>
              <a:rPr lang="en-US" sz="2000">
                <a:solidFill>
                  <a:srgbClr val="0033CC"/>
                </a:solidFill>
              </a:rPr>
              <a:t>Swish-e</a:t>
            </a:r>
            <a:r>
              <a:rPr lang="en-US" sz="2000"/>
              <a:t> library</a:t>
            </a:r>
          </a:p>
          <a:p>
            <a:r>
              <a:rPr lang="en-US" sz="2000"/>
              <a:t>Presents results in any of three formats: HTML, XML and plain text</a:t>
            </a:r>
          </a:p>
          <a:p>
            <a:r>
              <a:rPr lang="en-US" sz="2000"/>
              <a:t>Similar in concept to </a:t>
            </a:r>
            <a:r>
              <a:rPr lang="en-US" sz="2000">
                <a:solidFill>
                  <a:srgbClr val="333399"/>
                </a:solidFill>
              </a:rPr>
              <a:t>Google Desktop</a:t>
            </a:r>
          </a:p>
        </p:txBody>
      </p:sp>
      <p:pic>
        <p:nvPicPr>
          <p:cNvPr id="2242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-6595" r="-6595"/>
          <a:stretch>
            <a:fillRect/>
          </a:stretch>
        </p:blipFill>
        <p:spPr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pic>
        <p:nvPicPr>
          <p:cNvPr id="224261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547100" y="5964238"/>
            <a:ext cx="596900" cy="207962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 exchange</a:t>
            </a: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2468563"/>
          <a:ext cx="3581400" cy="2560637"/>
        </p:xfrm>
        <a:graphic>
          <a:graphicData uri="http://schemas.openxmlformats.org/presentationml/2006/ole">
            <p:oleObj spid="_x0000_s136194" name="Bitmap Image" r:id="rId3" imgW="5687219" imgH="4067743" progId="">
              <p:embed/>
            </p:oleObj>
          </a:graphicData>
        </a:graphic>
      </p:graphicFrame>
      <p:pic>
        <p:nvPicPr>
          <p:cNvPr id="52232" name="Picture 8" descr="SMT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267200" y="2603500"/>
            <a:ext cx="4724400" cy="2425700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2851150" y="3309938"/>
            <a:ext cx="9144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Internet Classic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53400" cy="43713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15214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 stability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units</a:t>
                      </a:r>
                      <a:endParaRPr lang="en-US" dirty="0"/>
                    </a:p>
                  </a:txBody>
                  <a:tcPr/>
                </a:tc>
              </a:tr>
              <a:tr h="544068"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 “classic”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 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hours</a:t>
                      </a:r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IP </a:t>
                      </a:r>
                      <a:r>
                        <a:rPr lang="en-US" dirty="0" err="1" smtClean="0"/>
                        <a:t>datagrams</a:t>
                      </a:r>
                      <a:endParaRPr lang="en-US" dirty="0"/>
                    </a:p>
                  </a:txBody>
                  <a:tcPr anchor="ctr"/>
                </a:tc>
              </a:tr>
              <a:tr h="544068">
                <a:tc>
                  <a:txBody>
                    <a:bodyPr/>
                    <a:lstStyle/>
                    <a:p>
                      <a:r>
                        <a:rPr lang="en-US" dirty="0" smtClean="0"/>
                        <a:t>mesh networks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links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hours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4068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ad-hoc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links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nodes, 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minutes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5214"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≈</a:t>
                      </a:r>
                      <a:r>
                        <a:rPr lang="en-US" baseline="0" dirty="0" smtClean="0"/>
                        <a:t> minute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4068">
                <a:tc>
                  <a:txBody>
                    <a:bodyPr/>
                    <a:lstStyle/>
                    <a:p>
                      <a:r>
                        <a:rPr lang="en-US" dirty="0" smtClean="0"/>
                        <a:t>delay-tolerant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links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predictable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predictable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bundles</a:t>
                      </a:r>
                      <a:endParaRPr lang="en-US" dirty="0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r>
                        <a:rPr lang="en-US" dirty="0" smtClean="0"/>
                        <a:t>store-carry-forward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r>
                        <a:rPr lang="en-US" baseline="0" dirty="0" smtClean="0"/>
                        <a:t> data units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r>
              <a:rPr lang="en-US"/>
              <a:t>BonAHA framework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7550150" y="5514975"/>
            <a:ext cx="1101725" cy="5476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Node 2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1600200" y="3000375"/>
            <a:ext cx="1101725" cy="5476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Node 1</a:t>
            </a: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6940550" y="3802063"/>
            <a:ext cx="1447800" cy="1012825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lIns="137160" tIns="137160" rIns="137160" bIns="13716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key21 = value21</a:t>
            </a:r>
            <a:br>
              <a:rPr lang="en-US" sz="1200"/>
            </a:br>
            <a:r>
              <a:rPr lang="en-US" sz="1200"/>
              <a:t>key22 = value22</a:t>
            </a:r>
            <a:br>
              <a:rPr lang="en-US" sz="1200"/>
            </a:br>
            <a:r>
              <a:rPr lang="en-US" sz="1200"/>
              <a:t>key23 = value23</a:t>
            </a:r>
            <a:br>
              <a:rPr lang="en-US" sz="1200"/>
            </a:br>
            <a:r>
              <a:rPr lang="en-US" sz="1200"/>
              <a:t>key24 = value24</a:t>
            </a:r>
          </a:p>
        </p:txBody>
      </p:sp>
      <p:sp>
        <p:nvSpPr>
          <p:cNvPr id="262150" name="Text Box 6"/>
          <p:cNvSpPr txBox="1">
            <a:spLocks noChangeArrowheads="1"/>
          </p:cNvSpPr>
          <p:nvPr/>
        </p:nvSpPr>
        <p:spPr bwMode="auto">
          <a:xfrm>
            <a:off x="2978150" y="1516063"/>
            <a:ext cx="1447800" cy="1012825"/>
          </a:xfrm>
          <a:prstGeom prst="rect">
            <a:avLst/>
          </a:prstGeom>
          <a:solidFill>
            <a:srgbClr val="CCFFFF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lIns="137160" tIns="137160" rIns="137160" bIns="13716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key11 = value11</a:t>
            </a:r>
            <a:br>
              <a:rPr lang="en-US" sz="1200"/>
            </a:br>
            <a:r>
              <a:rPr lang="en-US" sz="1200"/>
              <a:t>key12 = value12</a:t>
            </a:r>
            <a:br>
              <a:rPr lang="en-US" sz="1200"/>
            </a:br>
            <a:r>
              <a:rPr lang="en-US" sz="1200"/>
              <a:t>key13 = value13</a:t>
            </a:r>
            <a:br>
              <a:rPr lang="en-US" sz="1200"/>
            </a:br>
            <a:r>
              <a:rPr lang="en-US" sz="1200"/>
              <a:t>key14 = value14</a:t>
            </a:r>
          </a:p>
        </p:txBody>
      </p:sp>
      <p:pic>
        <p:nvPicPr>
          <p:cNvPr id="26215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4663" y="1295400"/>
            <a:ext cx="21478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2152" name="Line 8"/>
          <p:cNvSpPr>
            <a:spLocks noChangeShapeType="1"/>
          </p:cNvSpPr>
          <p:nvPr/>
        </p:nvSpPr>
        <p:spPr bwMode="auto">
          <a:xfrm flipH="1" flipV="1">
            <a:off x="4044950" y="2605088"/>
            <a:ext cx="2514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5111750" y="3214688"/>
            <a:ext cx="2217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 b="1">
                <a:latin typeface="Verdana" pitchFamily="-65" charset="0"/>
              </a:rPr>
              <a:t>[2] node1.get(key13)</a:t>
            </a:r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 flipV="1">
            <a:off x="4551363" y="1309688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155" name="Line 11"/>
          <p:cNvSpPr>
            <a:spLocks noChangeShapeType="1"/>
          </p:cNvSpPr>
          <p:nvPr/>
        </p:nvSpPr>
        <p:spPr bwMode="auto">
          <a:xfrm flipV="1">
            <a:off x="4551363" y="1690688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156" name="Line 12"/>
          <p:cNvSpPr>
            <a:spLocks noChangeShapeType="1"/>
          </p:cNvSpPr>
          <p:nvPr/>
        </p:nvSpPr>
        <p:spPr bwMode="auto">
          <a:xfrm>
            <a:off x="4551363" y="207168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5999163" y="1498600"/>
            <a:ext cx="20843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 b="1">
                <a:latin typeface="Verdana" pitchFamily="-65" charset="0"/>
              </a:rPr>
              <a:t>[1] node1.register()</a:t>
            </a:r>
          </a:p>
        </p:txBody>
      </p:sp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3244850" y="4173538"/>
            <a:ext cx="186213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 b="1">
                <a:latin typeface="Verdana" pitchFamily="-65" charset="0"/>
              </a:rPr>
              <a:t>[3] data =</a:t>
            </a:r>
          </a:p>
          <a:p>
            <a:r>
              <a:rPr lang="en-US" sz="1300" b="1">
                <a:latin typeface="Verdana" pitchFamily="-65" charset="0"/>
              </a:rPr>
              <a:t>      node1.fileGet(</a:t>
            </a:r>
          </a:p>
          <a:p>
            <a:r>
              <a:rPr lang="en-US" sz="1300" b="1">
                <a:latin typeface="Verdana" pitchFamily="-65" charset="0"/>
              </a:rPr>
              <a:t>        value13);</a:t>
            </a:r>
          </a:p>
        </p:txBody>
      </p:sp>
      <p:sp>
        <p:nvSpPr>
          <p:cNvPr id="262159" name="Line 15"/>
          <p:cNvSpPr>
            <a:spLocks noChangeShapeType="1"/>
          </p:cNvSpPr>
          <p:nvPr/>
        </p:nvSpPr>
        <p:spPr bwMode="auto">
          <a:xfrm>
            <a:off x="3054350" y="3214688"/>
            <a:ext cx="35052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>
            <a:off x="4551363" y="2224088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161" name="Line 17"/>
          <p:cNvSpPr>
            <a:spLocks noChangeShapeType="1"/>
          </p:cNvSpPr>
          <p:nvPr/>
        </p:nvSpPr>
        <p:spPr bwMode="auto">
          <a:xfrm>
            <a:off x="4502150" y="2376488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216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4263" y="4586288"/>
            <a:ext cx="2147887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2163" name="Text Box 19"/>
          <p:cNvSpPr txBox="1">
            <a:spLocks noChangeArrowheads="1"/>
          </p:cNvSpPr>
          <p:nvPr/>
        </p:nvSpPr>
        <p:spPr bwMode="auto">
          <a:xfrm>
            <a:off x="1447800" y="5257800"/>
            <a:ext cx="1543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BonAHA</a:t>
            </a:r>
          </a:p>
          <a:p>
            <a:r>
              <a:rPr lang="en-US">
                <a:solidFill>
                  <a:srgbClr val="990000"/>
                </a:solidFill>
              </a:rPr>
              <a:t>[CCNC 2009]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Bulletin Board System</a:t>
            </a:r>
          </a:p>
        </p:txBody>
      </p:sp>
      <p:pic>
        <p:nvPicPr>
          <p:cNvPr id="259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1950" y="1524000"/>
            <a:ext cx="2946400" cy="4419600"/>
          </a:xfrm>
          <a:noFill/>
          <a:ln w="3175">
            <a:solidFill>
              <a:schemeClr val="tx1"/>
            </a:solidFill>
          </a:ln>
        </p:spPr>
      </p:pic>
      <p:pic>
        <p:nvPicPr>
          <p:cNvPr id="259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03850" y="1524000"/>
            <a:ext cx="2946400" cy="4419600"/>
          </a:xfrm>
          <a:noFill/>
          <a:ln w="3175">
            <a:solidFill>
              <a:schemeClr val="tx1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2914650" y="6132513"/>
            <a:ext cx="401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Written in Objective-C, for iPod Touch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Myth #1: Addresses are global &amp; constant</a:t>
            </a:r>
            <a:endParaRPr lang="en-US" sz="32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pic>
        <p:nvPicPr>
          <p:cNvPr id="4" name="Picture 25"/>
          <p:cNvPicPr>
            <a:picLocks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066800" y="25908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908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1447800" y="3505200"/>
            <a:ext cx="895350" cy="773113"/>
          </a:xfrm>
          <a:prstGeom prst="rect">
            <a:avLst/>
          </a:prstGeom>
          <a:noFill/>
        </p:spPr>
      </p:pic>
      <p:pic>
        <p:nvPicPr>
          <p:cNvPr id="9" name="Picture 13" descr="MainframeApr9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5029200"/>
            <a:ext cx="814388" cy="1023938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 bwMode="auto">
          <a:xfrm>
            <a:off x="2362200" y="3429000"/>
            <a:ext cx="4953000" cy="2209800"/>
          </a:xfrm>
          <a:prstGeom prst="line">
            <a:avLst/>
          </a:prstGeom>
          <a:solidFill>
            <a:schemeClr val="accent1"/>
          </a:solidFill>
          <a:ln w="152400" cap="rnd" cmpd="dbl" algn="ctr">
            <a:solidFill>
              <a:srgbClr val="FF6600">
                <a:alpha val="43000"/>
              </a:srgb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19600" y="4648200"/>
            <a:ext cx="102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tunnel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4191000"/>
            <a:ext cx="83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DHCP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5943600"/>
            <a:ext cx="1532466" cy="369332"/>
          </a:xfrm>
          <a:prstGeom prst="rect">
            <a:avLst/>
          </a:prstGeom>
          <a:solidFill>
            <a:srgbClr val="FF6600">
              <a:alpha val="3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128.59.16.28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3048000"/>
            <a:ext cx="1532466" cy="369332"/>
          </a:xfrm>
          <a:prstGeom prst="rect">
            <a:avLst/>
          </a:prstGeom>
          <a:solidFill>
            <a:srgbClr val="FF6600">
              <a:alpha val="3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128.59.16.14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2971800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10.0.1.2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2667000"/>
            <a:ext cx="140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192.168.0.1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1600200" y="2133600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10.0.1.1</a:t>
            </a:r>
            <a:endParaRPr lang="en-US" sz="2000" dirty="0"/>
          </a:p>
        </p:txBody>
      </p:sp>
      <p:sp>
        <p:nvSpPr>
          <p:cNvPr id="21" name="Decision 20"/>
          <p:cNvSpPr/>
          <p:nvPr/>
        </p:nvSpPr>
        <p:spPr bwMode="auto">
          <a:xfrm>
            <a:off x="2209800" y="5486400"/>
            <a:ext cx="914400" cy="612648"/>
          </a:xfrm>
          <a:prstGeom prst="flowChartDecision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2" name="Picture 28" descr="Androgynous Pers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2819400"/>
            <a:ext cx="608012" cy="702745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>
            <a:endCxn id="21" idx="0"/>
          </p:cNvCxnSpPr>
          <p:nvPr/>
        </p:nvCxnSpPr>
        <p:spPr bwMode="auto">
          <a:xfrm rot="16200000" flipH="1">
            <a:off x="1562100" y="4381500"/>
            <a:ext cx="19050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6FF66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057400" y="6096000"/>
            <a:ext cx="743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STUN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124200" y="2286000"/>
            <a:ext cx="112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1.2.3.4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Cloud Callout 27"/>
          <p:cNvSpPr/>
          <p:nvPr/>
        </p:nvSpPr>
        <p:spPr bwMode="auto">
          <a:xfrm>
            <a:off x="4800600" y="990600"/>
            <a:ext cx="4038600" cy="1066800"/>
          </a:xfrm>
          <a:prstGeom prst="cloudCallout">
            <a:avLst>
              <a:gd name="adj1" fmla="val -29215"/>
              <a:gd name="adj2" fmla="val 945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also: identifier-locator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split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Myth #2: Connectivity commutes, associates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Referals</a:t>
            </a:r>
            <a:r>
              <a:rPr lang="en-US" dirty="0" smtClean="0"/>
              <a:t>, call-backs, redirects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A connects to</a:t>
            </a:r>
            <a:r>
              <a:rPr lang="en-US" dirty="0" smtClean="0">
                <a:sym typeface="Wingdings"/>
              </a:rPr>
              <a:t> B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 can connect to A</a:t>
            </a:r>
          </a:p>
          <a:p>
            <a:pPr lvl="1"/>
            <a:r>
              <a:rPr lang="en-US" dirty="0" smtClean="0">
                <a:sym typeface="Wingdings"/>
              </a:rPr>
              <a:t>A connects to B, B to C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 can connect to A</a:t>
            </a:r>
          </a:p>
          <a:p>
            <a:r>
              <a:rPr lang="en-US" dirty="0" smtClean="0">
                <a:sym typeface="Wingdings"/>
              </a:rPr>
              <a:t>May be time-dependent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86200"/>
            <a:ext cx="10287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4" idx="3"/>
          </p:cNvCxnSpPr>
          <p:nvPr/>
        </p:nvCxnSpPr>
        <p:spPr bwMode="auto">
          <a:xfrm flipV="1">
            <a:off x="1866900" y="4278313"/>
            <a:ext cx="4381500" cy="396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1752600" y="4572000"/>
            <a:ext cx="4495800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hape 12"/>
          <p:cNvCxnSpPr/>
          <p:nvPr/>
        </p:nvCxnSpPr>
        <p:spPr bwMode="auto">
          <a:xfrm rot="5400000" flipH="1">
            <a:off x="3808412" y="1982788"/>
            <a:ext cx="22225" cy="5353050"/>
          </a:xfrm>
          <a:prstGeom prst="curvedConnector4">
            <a:avLst>
              <a:gd name="adj1" fmla="val -7095955"/>
              <a:gd name="adj2" fmla="val 64614"/>
            </a:avLst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267200" y="4191000"/>
            <a:ext cx="119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ms</a:t>
            </a:r>
            <a:endParaRPr lang="en-US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886200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Myth #2a: Bidirectional connectivity</a:t>
            </a:r>
            <a:endParaRPr lang="en-US" sz="32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pic>
        <p:nvPicPr>
          <p:cNvPr id="4" name="Picture 105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11525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DSL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191000"/>
            <a:ext cx="7143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undraiser-lapto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667000"/>
            <a:ext cx="1066800" cy="1066800"/>
          </a:xfrm>
          <a:prstGeom prst="rect">
            <a:avLst/>
          </a:prstGeom>
          <a:noFill/>
        </p:spPr>
      </p:pic>
      <p:pic>
        <p:nvPicPr>
          <p:cNvPr id="7" name="Picture 41" descr="IPTVBroadcastSer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362200"/>
            <a:ext cx="1398587" cy="78422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>
            <a:stCxn id="7" idx="1"/>
            <a:endCxn id="4" idx="3"/>
          </p:cNvCxnSpPr>
          <p:nvPr/>
        </p:nvCxnSpPr>
        <p:spPr bwMode="auto">
          <a:xfrm rot="10800000">
            <a:off x="5191126" y="1828007"/>
            <a:ext cx="1743075" cy="9263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4" idx="1"/>
            <a:endCxn id="6" idx="3"/>
          </p:cNvCxnSpPr>
          <p:nvPr/>
        </p:nvCxnSpPr>
        <p:spPr bwMode="auto">
          <a:xfrm rot="10800000" flipV="1">
            <a:off x="2209800" y="1828006"/>
            <a:ext cx="1828800" cy="13723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133600" y="3581400"/>
            <a:ext cx="22098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5" idx="3"/>
            <a:endCxn id="7" idx="2"/>
          </p:cNvCxnSpPr>
          <p:nvPr/>
        </p:nvCxnSpPr>
        <p:spPr bwMode="auto">
          <a:xfrm flipV="1">
            <a:off x="5057775" y="3146425"/>
            <a:ext cx="2575719" cy="145097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5" idx="1"/>
            <a:endCxn id="6" idx="2"/>
          </p:cNvCxnSpPr>
          <p:nvPr/>
        </p:nvCxnSpPr>
        <p:spPr bwMode="auto">
          <a:xfrm rot="10800000">
            <a:off x="1676400" y="3733800"/>
            <a:ext cx="2667000" cy="863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Myth #3: End-to-end delay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packet typical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25146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packet may have additional latency</a:t>
            </a:r>
          </a:p>
          <a:p>
            <a:pPr lvl="1"/>
            <a:r>
              <a:rPr lang="en-US" dirty="0" smtClean="0"/>
              <a:t>ARP, flow-based routers</a:t>
            </a:r>
          </a:p>
          <a:p>
            <a:r>
              <a:rPr lang="en-US" dirty="0" smtClean="0"/>
              <a:t>MIPv6, PIM-SM, MSDP: fixed path during initial data burst</a:t>
            </a:r>
          </a:p>
          <a:p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Choice of server may be suboptimal</a:t>
            </a:r>
          </a:p>
          <a:p>
            <a:pPr lvl="1"/>
            <a:r>
              <a:rPr lang="en-US" dirty="0" smtClean="0"/>
              <a:t>higher delay, lower throughput, inefficient network usage</a:t>
            </a:r>
          </a:p>
          <a:p>
            <a:pPr lvl="1"/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pic>
        <p:nvPicPr>
          <p:cNvPr id="4" name="Picture 42" descr="IPTVContentMan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143000"/>
            <a:ext cx="1398587" cy="784225"/>
          </a:xfrm>
          <a:prstGeom prst="rect">
            <a:avLst/>
          </a:prstGeom>
          <a:noFill/>
        </p:spPr>
      </p:pic>
      <p:pic>
        <p:nvPicPr>
          <p:cNvPr id="5" name="Picture 42" descr="IPTVContentMan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800"/>
            <a:ext cx="1398587" cy="784225"/>
          </a:xfrm>
          <a:prstGeom prst="rect">
            <a:avLst/>
          </a:prstGeom>
          <a:noFill/>
        </p:spPr>
      </p:pic>
      <p:pic>
        <p:nvPicPr>
          <p:cNvPr id="6" name="Picture 52" descr="HDT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1203325" cy="95726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>
            <a:stCxn id="6" idx="3"/>
            <a:endCxn id="4" idx="1"/>
          </p:cNvCxnSpPr>
          <p:nvPr/>
        </p:nvCxnSpPr>
        <p:spPr bwMode="auto">
          <a:xfrm flipV="1">
            <a:off x="1660525" y="1535113"/>
            <a:ext cx="5121275" cy="3913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5" idx="1"/>
          </p:cNvCxnSpPr>
          <p:nvPr/>
        </p:nvCxnSpPr>
        <p:spPr bwMode="auto">
          <a:xfrm>
            <a:off x="1660525" y="1926431"/>
            <a:ext cx="3292475" cy="6754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1" name="Picture 36" descr="Router with firew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600200"/>
            <a:ext cx="946150" cy="79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User challenges vs. research challenges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r>
              <a:rPr lang="en-US"/>
              <a:t>Are we addressing real user needs?</a:t>
            </a:r>
          </a:p>
          <a:p>
            <a:pPr lvl="1"/>
            <a:r>
              <a:rPr lang="en-US"/>
              <a:t>Engineering vs. sports</a:t>
            </a:r>
          </a:p>
          <a:p>
            <a:r>
              <a:rPr lang="en-US"/>
              <a:t>My guesses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InterDigital June 2009</a:t>
            </a:r>
            <a:endParaRPr lang="en-US"/>
          </a:p>
        </p:txBody>
      </p:sp>
      <p:sp>
        <p:nvSpPr>
          <p:cNvPr id="167940" name="Oval 4"/>
          <p:cNvSpPr>
            <a:spLocks noChangeArrowheads="1"/>
          </p:cNvSpPr>
          <p:nvPr/>
        </p:nvSpPr>
        <p:spPr bwMode="auto">
          <a:xfrm>
            <a:off x="990600" y="3276600"/>
            <a:ext cx="1676400" cy="609600"/>
          </a:xfrm>
          <a:prstGeom prst="ellipse">
            <a:avLst/>
          </a:prstGeom>
          <a:solidFill>
            <a:srgbClr val="3366FF">
              <a:alpha val="28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reliability</a:t>
            </a:r>
          </a:p>
        </p:txBody>
      </p:sp>
      <p:sp>
        <p:nvSpPr>
          <p:cNvPr id="167941" name="Oval 5"/>
          <p:cNvSpPr>
            <a:spLocks noChangeArrowheads="1"/>
          </p:cNvSpPr>
          <p:nvPr/>
        </p:nvSpPr>
        <p:spPr bwMode="auto">
          <a:xfrm>
            <a:off x="3962400" y="2667000"/>
            <a:ext cx="1676400" cy="609600"/>
          </a:xfrm>
          <a:prstGeom prst="ellipse">
            <a:avLst/>
          </a:prstGeom>
          <a:solidFill>
            <a:srgbClr val="339966">
              <a:alpha val="33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ease of use</a:t>
            </a:r>
          </a:p>
        </p:txBody>
      </p:sp>
      <p:sp>
        <p:nvSpPr>
          <p:cNvPr id="167942" name="Oval 6"/>
          <p:cNvSpPr>
            <a:spLocks noChangeArrowheads="1"/>
          </p:cNvSpPr>
          <p:nvPr/>
        </p:nvSpPr>
        <p:spPr bwMode="auto">
          <a:xfrm>
            <a:off x="1447800" y="4876800"/>
            <a:ext cx="1676400" cy="609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cost</a:t>
            </a:r>
          </a:p>
        </p:txBody>
      </p:sp>
      <p:sp>
        <p:nvSpPr>
          <p:cNvPr id="167943" name="Oval 7"/>
          <p:cNvSpPr>
            <a:spLocks noChangeArrowheads="1"/>
          </p:cNvSpPr>
          <p:nvPr/>
        </p:nvSpPr>
        <p:spPr bwMode="auto">
          <a:xfrm>
            <a:off x="6248400" y="2667000"/>
            <a:ext cx="1676400" cy="685800"/>
          </a:xfrm>
          <a:prstGeom prst="ellipse">
            <a:avLst/>
          </a:prstGeom>
          <a:solidFill>
            <a:srgbClr val="339966">
              <a:alpha val="47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no manual</a:t>
            </a:r>
          </a:p>
        </p:txBody>
      </p:sp>
      <p:sp>
        <p:nvSpPr>
          <p:cNvPr id="167944" name="Oval 8"/>
          <p:cNvSpPr>
            <a:spLocks noChangeArrowheads="1"/>
          </p:cNvSpPr>
          <p:nvPr/>
        </p:nvSpPr>
        <p:spPr bwMode="auto">
          <a:xfrm>
            <a:off x="3657600" y="4038600"/>
            <a:ext cx="1676400" cy="609600"/>
          </a:xfrm>
          <a:prstGeom prst="ellipse">
            <a:avLst/>
          </a:prstGeom>
          <a:solidFill>
            <a:srgbClr val="339966">
              <a:alpha val="3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integration</a:t>
            </a:r>
            <a:endParaRPr lang="en-US"/>
          </a:p>
        </p:txBody>
      </p:sp>
      <p:sp>
        <p:nvSpPr>
          <p:cNvPr id="167945" name="Oval 9"/>
          <p:cNvSpPr>
            <a:spLocks noChangeArrowheads="1"/>
          </p:cNvSpPr>
          <p:nvPr/>
        </p:nvSpPr>
        <p:spPr bwMode="auto">
          <a:xfrm>
            <a:off x="5181600" y="5105400"/>
            <a:ext cx="1676400" cy="609600"/>
          </a:xfrm>
          <a:prstGeom prst="ellipse">
            <a:avLst/>
          </a:prstGeom>
          <a:solidFill>
            <a:srgbClr val="FF00FF">
              <a:alpha val="37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limited risk</a:t>
            </a:r>
            <a:endParaRPr lang="en-US"/>
          </a:p>
        </p:txBody>
      </p:sp>
      <p:sp>
        <p:nvSpPr>
          <p:cNvPr id="167948" name="AutoShape 12"/>
          <p:cNvSpPr>
            <a:spLocks noChangeArrowheads="1"/>
          </p:cNvSpPr>
          <p:nvPr/>
        </p:nvSpPr>
        <p:spPr bwMode="auto">
          <a:xfrm>
            <a:off x="6705600" y="4495800"/>
            <a:ext cx="1524000" cy="685800"/>
          </a:xfrm>
          <a:prstGeom prst="wedgeEllipseCallout">
            <a:avLst>
              <a:gd name="adj1" fmla="val -43750"/>
              <a:gd name="adj2" fmla="val 67824"/>
            </a:avLst>
          </a:prstGeom>
          <a:solidFill>
            <a:srgbClr val="FF00FF">
              <a:alpha val="3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phishing</a:t>
            </a:r>
          </a:p>
          <a:p>
            <a:pPr algn="ctr"/>
            <a:r>
              <a:rPr lang="en-US" sz="1800"/>
              <a:t>data loss</a:t>
            </a:r>
          </a:p>
        </p:txBody>
      </p:sp>
      <p:sp>
        <p:nvSpPr>
          <p:cNvPr id="167949" name="AutoShape 13"/>
          <p:cNvSpPr>
            <a:spLocks noChangeArrowheads="1"/>
          </p:cNvSpPr>
          <p:nvPr/>
        </p:nvSpPr>
        <p:spPr bwMode="auto">
          <a:xfrm>
            <a:off x="5105400" y="3352800"/>
            <a:ext cx="1524000" cy="762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339966">
              <a:alpha val="1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/>
              <a:t>no re-entry</a:t>
            </a:r>
          </a:p>
          <a:p>
            <a:pPr algn="ctr"/>
            <a:r>
              <a:rPr lang="en-US" sz="1600"/>
              <a:t>no duplication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5909</TotalTime>
  <Words>1226</Words>
  <Application>Microsoft PowerPoint</Application>
  <PresentationFormat>On-screen Show (4:3)</PresentationFormat>
  <Paragraphs>340</Paragraphs>
  <Slides>31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Twilight</vt:lpstr>
      <vt:lpstr>Bitmap Image</vt:lpstr>
      <vt:lpstr>Networking challenges</vt:lpstr>
      <vt:lpstr>Networks beyond the Internet, cont’d</vt:lpstr>
      <vt:lpstr>More than just Internet Classic </vt:lpstr>
      <vt:lpstr>Myth #1: Addresses are global &amp; constant</vt:lpstr>
      <vt:lpstr>Myth #2: Connectivity commutes, associates</vt:lpstr>
      <vt:lpstr>Myth #2a: Bidirectional connectivity</vt:lpstr>
      <vt:lpstr>Myth #3: End-to-end delay of 1st packet typical</vt:lpstr>
      <vt:lpstr>Challenges</vt:lpstr>
      <vt:lpstr>User challenges vs. research challenges</vt:lpstr>
      <vt:lpstr>Cause of death for the next big thing</vt:lpstr>
      <vt:lpstr>Which Internet are you connected to?</vt:lpstr>
      <vt:lpstr>Network challenges</vt:lpstr>
      <vt:lpstr>Challenges</vt:lpstr>
      <vt:lpstr>Network of the (near) future</vt:lpstr>
      <vt:lpstr>Multihoming (&amp; mobility) </vt:lpstr>
      <vt:lpstr>Example: BGP growth</vt:lpstr>
      <vt:lpstr>Challenges</vt:lpstr>
      <vt:lpstr>Network security issues</vt:lpstr>
      <vt:lpstr>What about security?</vt:lpstr>
      <vt:lpstr>What about security?</vt:lpstr>
      <vt:lpstr>Ad-hoc networks</vt:lpstr>
      <vt:lpstr>Ad-hoc, sensor and mesh networks</vt:lpstr>
      <vt:lpstr>Ad-hoc networks</vt:lpstr>
      <vt:lpstr>Mobility</vt:lpstr>
      <vt:lpstr>7DS and opportunistic networks: exploring networks beyond the Internet</vt:lpstr>
      <vt:lpstr>Slide 26</vt:lpstr>
      <vt:lpstr>Web Delivery Model</vt:lpstr>
      <vt:lpstr>Search Engine</vt:lpstr>
      <vt:lpstr>Email exchange</vt:lpstr>
      <vt:lpstr>BonAHA framework</vt:lpstr>
      <vt:lpstr>Bulletin Board System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Self Fault-Diagnosis for SIP Multimedia Applications</dc:title>
  <dc:creator>Henning Schulzrinne</dc:creator>
  <cp:lastModifiedBy>Henning Schulzrinne</cp:lastModifiedBy>
  <cp:revision>50</cp:revision>
  <dcterms:created xsi:type="dcterms:W3CDTF">2009-06-16T13:54:54Z</dcterms:created>
  <dcterms:modified xsi:type="dcterms:W3CDTF">2009-06-16T14:26:41Z</dcterms:modified>
</cp:coreProperties>
</file>