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57" r:id="rId3"/>
    <p:sldId id="259" r:id="rId4"/>
    <p:sldId id="258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7BF4-65E7-6B44-A4E4-C2860AE3E81C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5D26-D964-4548-8E8F-7C0C00C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Architecture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Henning Schulzrinne (scribe)</a:t>
            </a:r>
          </a:p>
          <a:p>
            <a:r>
              <a:rPr lang="en-US" dirty="0" smtClean="0"/>
              <a:t>Wolfgang </a:t>
            </a:r>
            <a:r>
              <a:rPr lang="en-US" dirty="0" err="1" smtClean="0"/>
              <a:t>Kellerer</a:t>
            </a:r>
            <a:r>
              <a:rPr lang="en-US" dirty="0" smtClean="0"/>
              <a:t> (</a:t>
            </a:r>
            <a:r>
              <a:rPr lang="en-US" dirty="0" err="1" smtClean="0"/>
              <a:t>DoCoMo</a:t>
            </a:r>
            <a:r>
              <a:rPr lang="en-US" smtClean="0"/>
              <a:t>)</a:t>
            </a:r>
          </a:p>
          <a:p>
            <a:r>
              <a:rPr lang="en-US" dirty="0" smtClean="0"/>
              <a:t>Dirk </a:t>
            </a:r>
            <a:r>
              <a:rPr lang="en-US" dirty="0" err="1" smtClean="0"/>
              <a:t>Staehle</a:t>
            </a:r>
            <a:r>
              <a:rPr lang="en-US" dirty="0" smtClean="0"/>
              <a:t> (</a:t>
            </a:r>
            <a:r>
              <a:rPr lang="en-US" dirty="0" err="1" smtClean="0"/>
              <a:t>Würzburg</a:t>
            </a:r>
            <a:r>
              <a:rPr lang="en-US" dirty="0" smtClean="0"/>
              <a:t> University)</a:t>
            </a:r>
          </a:p>
          <a:p>
            <a:r>
              <a:rPr lang="en-US" dirty="0" err="1" smtClean="0"/>
              <a:t>Lisandro</a:t>
            </a:r>
            <a:r>
              <a:rPr lang="en-US" dirty="0" smtClean="0"/>
              <a:t> </a:t>
            </a:r>
            <a:r>
              <a:rPr lang="en-US" dirty="0" err="1" smtClean="0"/>
              <a:t>Zambenedetti</a:t>
            </a:r>
            <a:r>
              <a:rPr lang="en-US" dirty="0" smtClean="0"/>
              <a:t> Granville (UPFRS)</a:t>
            </a:r>
          </a:p>
          <a:p>
            <a:r>
              <a:rPr lang="en-US" dirty="0" err="1" smtClean="0"/>
              <a:t>Filip</a:t>
            </a:r>
            <a:r>
              <a:rPr lang="en-US" dirty="0" smtClean="0"/>
              <a:t> De </a:t>
            </a:r>
            <a:r>
              <a:rPr lang="en-US" dirty="0" err="1" smtClean="0"/>
              <a:t>Turck</a:t>
            </a:r>
            <a:r>
              <a:rPr lang="en-US" dirty="0" smtClean="0"/>
              <a:t> (Ghent University)</a:t>
            </a:r>
          </a:p>
          <a:p>
            <a:r>
              <a:rPr lang="en-US" dirty="0" smtClean="0"/>
              <a:t>Prosper </a:t>
            </a:r>
            <a:r>
              <a:rPr lang="en-US" dirty="0" err="1" smtClean="0"/>
              <a:t>Chemouil</a:t>
            </a:r>
            <a:r>
              <a:rPr lang="en-US" dirty="0" smtClean="0"/>
              <a:t> (FT Orange)</a:t>
            </a:r>
          </a:p>
          <a:p>
            <a:r>
              <a:rPr lang="en-US" dirty="0" smtClean="0"/>
              <a:t>Ali </a:t>
            </a:r>
            <a:r>
              <a:rPr lang="en-US" dirty="0" err="1" smtClean="0"/>
              <a:t>Fessi</a:t>
            </a:r>
            <a:r>
              <a:rPr lang="en-US" dirty="0" smtClean="0"/>
              <a:t> (TU </a:t>
            </a:r>
            <a:r>
              <a:rPr lang="en-US" dirty="0" err="1" smtClean="0"/>
              <a:t>München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Alex </a:t>
            </a:r>
            <a:r>
              <a:rPr lang="en-US" dirty="0" err="1" smtClean="0"/>
              <a:t>Galis</a:t>
            </a:r>
            <a:r>
              <a:rPr lang="en-US" dirty="0" smtClean="0"/>
              <a:t> (UCL)</a:t>
            </a:r>
          </a:p>
          <a:p>
            <a:r>
              <a:rPr lang="en-US" dirty="0" smtClean="0"/>
              <a:t>George </a:t>
            </a:r>
            <a:r>
              <a:rPr lang="en-US" dirty="0" err="1" smtClean="0"/>
              <a:t>Pavlou</a:t>
            </a:r>
            <a:r>
              <a:rPr lang="en-US" dirty="0" smtClean="0"/>
              <a:t> (UCL)</a:t>
            </a:r>
          </a:p>
          <a:p>
            <a:r>
              <a:rPr lang="en-US" dirty="0" smtClean="0"/>
              <a:t>Peter </a:t>
            </a:r>
            <a:r>
              <a:rPr lang="en-US" dirty="0" err="1" smtClean="0"/>
              <a:t>Racz</a:t>
            </a:r>
            <a:r>
              <a:rPr lang="en-US" dirty="0" smtClean="0"/>
              <a:t> (U. Zürich)</a:t>
            </a:r>
          </a:p>
          <a:p>
            <a:r>
              <a:rPr lang="en-US" dirty="0" err="1" smtClean="0"/>
              <a:t>Marinos</a:t>
            </a:r>
            <a:r>
              <a:rPr lang="en-US" dirty="0" smtClean="0"/>
              <a:t> </a:t>
            </a:r>
            <a:r>
              <a:rPr lang="en-US" dirty="0" err="1" smtClean="0"/>
              <a:t>Charalambides</a:t>
            </a:r>
            <a:r>
              <a:rPr lang="en-US" dirty="0" smtClean="0"/>
              <a:t> (UCL)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2004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patches /evolution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parallel/revolution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dirty="0" smtClean="0"/>
                        <a:t>TCP:</a:t>
                      </a:r>
                    </a:p>
                    <a:p>
                      <a:pPr marL="169863" indent="233363">
                        <a:buFont typeface="Arial"/>
                        <a:buChar char="•"/>
                      </a:pPr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delay-</a:t>
                      </a:r>
                      <a:r>
                        <a:rPr lang="en-US" baseline="0" dirty="0" err="1" smtClean="0"/>
                        <a:t>bw</a:t>
                      </a:r>
                      <a:r>
                        <a:rPr lang="en-US" baseline="0" dirty="0" smtClean="0"/>
                        <a:t> product</a:t>
                      </a:r>
                    </a:p>
                    <a:p>
                      <a:pPr marL="169863" indent="233363">
                        <a:buFont typeface="Arial"/>
                        <a:buChar char="•"/>
                      </a:pPr>
                      <a:r>
                        <a:rPr lang="en-US" baseline="0" dirty="0" smtClean="0"/>
                        <a:t>mobile (disruptions)</a:t>
                      </a:r>
                    </a:p>
                    <a:p>
                      <a:pPr marL="169863" indent="233363">
                        <a:buFont typeface="Arial"/>
                        <a:buChar char="•"/>
                      </a:pPr>
                      <a:r>
                        <a:rPr lang="en-US" baseline="0" dirty="0" smtClean="0"/>
                        <a:t>wireless</a:t>
                      </a:r>
                    </a:p>
                    <a:p>
                      <a:pPr marL="169863" indent="233363">
                        <a:buFont typeface="Arial"/>
                        <a:buChar char="•"/>
                      </a:pPr>
                      <a:r>
                        <a:rPr lang="en-US" baseline="0" dirty="0" smtClean="0"/>
                        <a:t>ECN</a:t>
                      </a:r>
                    </a:p>
                    <a:p>
                      <a:pPr marL="169863" indent="233363">
                        <a:buFont typeface="Arial"/>
                        <a:buChar char="•"/>
                      </a:pPr>
                      <a:r>
                        <a:rPr lang="en-US" baseline="0" dirty="0" smtClean="0"/>
                        <a:t>multi-interface</a:t>
                      </a:r>
                    </a:p>
                    <a:p>
                      <a:pPr>
                        <a:buFont typeface="Arial"/>
                        <a:buNone/>
                      </a:pPr>
                      <a:r>
                        <a:rPr lang="en-US" baseline="0" dirty="0" smtClean="0"/>
                        <a:t>SCTP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dirty="0" err="1" smtClean="0"/>
                        <a:t>sublayer</a:t>
                      </a:r>
                      <a:r>
                        <a:rPr lang="en-US" dirty="0" smtClean="0"/>
                        <a:t> for congestion</a:t>
                      </a:r>
                    </a:p>
                    <a:p>
                      <a:pPr marL="231775" indent="-231775"/>
                      <a:r>
                        <a:rPr lang="en-US" dirty="0" smtClean="0"/>
                        <a:t>generalized</a:t>
                      </a:r>
                      <a:r>
                        <a:rPr lang="en-US" baseline="0" dirty="0" smtClean="0"/>
                        <a:t> fairness (economic models, per-user)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mobile</a:t>
                      </a:r>
                      <a:r>
                        <a:rPr lang="en-US" baseline="0" dirty="0" smtClean="0"/>
                        <a:t> 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content-based routing</a:t>
                      </a:r>
                    </a:p>
                    <a:p>
                      <a:r>
                        <a:rPr lang="en-US" baseline="0" dirty="0" smtClean="0"/>
                        <a:t>ID-locator split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SBGP</a:t>
                      </a:r>
                    </a:p>
                    <a:p>
                      <a:r>
                        <a:rPr lang="en-US" dirty="0" smtClean="0"/>
                        <a:t>multi-homing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baseline="0" dirty="0" smtClean="0"/>
                        <a:t>content-based routing</a:t>
                      </a:r>
                    </a:p>
                    <a:p>
                      <a:pPr marL="231775" indent="-231775"/>
                      <a:r>
                        <a:rPr lang="en-US" baseline="0" dirty="0" smtClean="0"/>
                        <a:t>ID-locator split</a:t>
                      </a:r>
                    </a:p>
                    <a:p>
                      <a:pPr marL="231775" indent="-231775"/>
                      <a:r>
                        <a:rPr lang="en-US" baseline="0" dirty="0" err="1" smtClean="0"/>
                        <a:t>observability</a:t>
                      </a:r>
                      <a:endParaRPr lang="en-US" baseline="0" dirty="0" smtClean="0"/>
                    </a:p>
                    <a:p>
                      <a:pPr marL="231775" indent="-231775"/>
                      <a:r>
                        <a:rPr lang="en-US" baseline="0" dirty="0" smtClean="0"/>
                        <a:t>source-influenced routing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DKIM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anonymity</a:t>
                      </a:r>
                    </a:p>
                    <a:p>
                      <a:r>
                        <a:rPr lang="en-US" baseline="0" dirty="0" smtClean="0"/>
                        <a:t>identity assurance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Internet is plumbing</a:t>
            </a:r>
          </a:p>
          <a:p>
            <a:pPr lvl="1"/>
            <a:r>
              <a:rPr lang="en-US" dirty="0" smtClean="0"/>
              <a:t>can’t stink</a:t>
            </a:r>
          </a:p>
          <a:p>
            <a:pPr lvl="1"/>
            <a:r>
              <a:rPr lang="en-US" dirty="0" smtClean="0"/>
              <a:t>must be cheap</a:t>
            </a:r>
          </a:p>
          <a:p>
            <a:r>
              <a:rPr lang="en-US" dirty="0" smtClean="0"/>
              <a:t>Internet is infrastructure 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/>
          </a:p>
          <a:p>
            <a:pPr lvl="1"/>
            <a:r>
              <a:rPr lang="en-US" dirty="0" smtClean="0"/>
              <a:t>reliability/dependability</a:t>
            </a:r>
          </a:p>
          <a:p>
            <a:pPr lvl="1"/>
            <a:r>
              <a:rPr lang="en-US" dirty="0" smtClean="0"/>
              <a:t>reach (small devices, underserved areas)</a:t>
            </a:r>
          </a:p>
          <a:p>
            <a:pPr lvl="1"/>
            <a:r>
              <a:rPr lang="en-US" dirty="0" smtClean="0"/>
              <a:t>lower operating costs</a:t>
            </a:r>
          </a:p>
          <a:p>
            <a:pPr lvl="2"/>
            <a:r>
              <a:rPr lang="en-US" dirty="0" smtClean="0"/>
              <a:t>primarily human</a:t>
            </a:r>
          </a:p>
          <a:p>
            <a:pPr lvl="1"/>
            <a:r>
              <a:rPr lang="en-US" dirty="0" smtClean="0"/>
              <a:t>support for new applications (?)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066800"/>
          <a:ext cx="7620000" cy="353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590800"/>
                <a:gridCol w="3124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patches /evolution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parallel/revolution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IPv6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observability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DHT protocol</a:t>
                      </a:r>
                    </a:p>
                    <a:p>
                      <a:r>
                        <a:rPr lang="en-US" dirty="0" smtClean="0"/>
                        <a:t>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events</a:t>
                      </a:r>
                    </a:p>
                    <a:p>
                      <a:r>
                        <a:rPr lang="en-US" baseline="0" dirty="0" smtClean="0"/>
                        <a:t>object directory</a:t>
                      </a:r>
                    </a:p>
                    <a:p>
                      <a:r>
                        <a:rPr lang="en-US" baseline="0" dirty="0" smtClean="0"/>
                        <a:t>content-based routing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coordination</a:t>
                      </a:r>
                      <a:r>
                        <a:rPr lang="en-US" baseline="0" dirty="0" smtClean="0"/>
                        <a:t> between users</a:t>
                      </a:r>
                    </a:p>
                    <a:p>
                      <a:r>
                        <a:rPr lang="en-US" baseline="0" dirty="0" smtClean="0"/>
                        <a:t>“orchestration plane”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switched</a:t>
                      </a:r>
                      <a:r>
                        <a:rPr lang="en-US" baseline="0" dirty="0" smtClean="0"/>
                        <a:t> lambdas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optical light-path</a:t>
                      </a:r>
                      <a:r>
                        <a:rPr lang="en-US" baseline="0" dirty="0" smtClean="0"/>
                        <a:t> routing / burst / optical packet</a:t>
                      </a:r>
                    </a:p>
                    <a:p>
                      <a:r>
                        <a:rPr lang="en-US" baseline="0" dirty="0" smtClean="0"/>
                        <a:t>very large 802 networks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66800"/>
          <a:ext cx="8382000" cy="393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patches /evolution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parallel/revolution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of service awareness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NSIS</a:t>
                      </a:r>
                    </a:p>
                    <a:p>
                      <a:r>
                        <a:rPr lang="en-US" dirty="0" smtClean="0"/>
                        <a:t>RSVP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closed-loop</a:t>
                      </a:r>
                      <a:r>
                        <a:rPr lang="en-US" baseline="0" dirty="0" smtClean="0"/>
                        <a:t> mgt.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quality observer</a:t>
                      </a:r>
                    </a:p>
                    <a:p>
                      <a:r>
                        <a:rPr lang="en-US" dirty="0" smtClean="0"/>
                        <a:t>(performance</a:t>
                      </a:r>
                      <a:r>
                        <a:rPr lang="en-US" baseline="0" dirty="0" smtClean="0"/>
                        <a:t> auditing)</a:t>
                      </a:r>
                    </a:p>
                    <a:p>
                      <a:r>
                        <a:rPr lang="en-US" baseline="0" dirty="0" smtClean="0"/>
                        <a:t>automation</a:t>
                      </a:r>
                    </a:p>
                    <a:p>
                      <a:r>
                        <a:rPr lang="en-US" baseline="0" dirty="0" smtClean="0"/>
                        <a:t>self-*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network capabilities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virtualization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managed</a:t>
                      </a:r>
                      <a:r>
                        <a:rPr lang="en-US" baseline="0" dirty="0" smtClean="0"/>
                        <a:t> virtualization</a:t>
                      </a:r>
                    </a:p>
                    <a:p>
                      <a:r>
                        <a:rPr lang="en-US" baseline="0" dirty="0" smtClean="0"/>
                        <a:t>network storage</a:t>
                      </a:r>
                    </a:p>
                    <a:p>
                      <a:r>
                        <a:rPr lang="en-US" baseline="0" dirty="0" smtClean="0"/>
                        <a:t>network computation</a:t>
                      </a:r>
                    </a:p>
                    <a:p>
                      <a:pPr marL="169863" indent="231775">
                        <a:buFont typeface="Arial"/>
                        <a:buChar char="•"/>
                        <a:tabLst>
                          <a:tab pos="231775" algn="l"/>
                        </a:tabLst>
                      </a:pPr>
                      <a:r>
                        <a:rPr lang="en-US" baseline="0" dirty="0" smtClean="0"/>
                        <a:t>control</a:t>
                      </a:r>
                    </a:p>
                    <a:p>
                      <a:pPr marL="169863" indent="231775">
                        <a:buFont typeface="Arial"/>
                        <a:buChar char="•"/>
                        <a:tabLst>
                          <a:tab pos="231775" algn="l"/>
                        </a:tabLst>
                      </a:pPr>
                      <a:r>
                        <a:rPr lang="en-US" baseline="0" dirty="0" smtClean="0"/>
                        <a:t>deployment of software</a:t>
                      </a:r>
                    </a:p>
                    <a:p>
                      <a:pPr marL="169863" indent="231775">
                        <a:buFont typeface="Arial"/>
                        <a:buChar char="•"/>
                        <a:tabLst>
                          <a:tab pos="231775" algn="l"/>
                        </a:tabLst>
                      </a:pPr>
                      <a:r>
                        <a:rPr lang="en-US" baseline="0" dirty="0" smtClean="0"/>
                        <a:t>discovery based on descriptions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277</Words>
  <Application>Microsoft Macintosh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 Architecture Group</vt:lpstr>
      <vt:lpstr>Slide 2</vt:lpstr>
      <vt:lpstr>Overall goals</vt:lpstr>
      <vt:lpstr>Slide 4</vt:lpstr>
      <vt:lpstr>Slide 5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Henning Schulzrinne</dc:creator>
  <cp:lastModifiedBy>Henning Schulzrinne</cp:lastModifiedBy>
  <cp:revision>8</cp:revision>
  <dcterms:created xsi:type="dcterms:W3CDTF">2009-01-30T11:05:55Z</dcterms:created>
  <dcterms:modified xsi:type="dcterms:W3CDTF">2009-01-30T11:06:08Z</dcterms:modified>
</cp:coreProperties>
</file>