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16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slide" Target="slides/slide3.xml"/><Relationship Id="rId10" Type="http://schemas.openxmlformats.org/officeDocument/2006/relationships/tableStyles" Target="tableStyles.xml"/><Relationship Id="rId5" Type="http://schemas.openxmlformats.org/officeDocument/2006/relationships/slide" Target="slides/slide4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46861473-D513-E141-9034-D3AA305A49FE}" type="datetimeFigureOut">
              <a:rPr lang="en-US" smtClean="0"/>
              <a:t>8/11/09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1727D8-27DA-C448-9077-B4CF6D9384F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1473-D513-E141-9034-D3AA305A49FE}" type="datetimeFigureOut">
              <a:rPr lang="en-US" smtClean="0"/>
              <a:t>8/11/09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727D8-27DA-C448-9077-B4CF6D938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1473-D513-E141-9034-D3AA305A49FE}" type="datetimeFigureOut">
              <a:rPr lang="en-US" smtClean="0"/>
              <a:t>8/11/09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727D8-27DA-C448-9077-B4CF6D938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1473-D513-E141-9034-D3AA305A49FE}" type="datetimeFigureOut">
              <a:rPr lang="en-US" smtClean="0"/>
              <a:t>8/11/09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727D8-27DA-C448-9077-B4CF6D938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46861473-D513-E141-9034-D3AA305A49FE}" type="datetimeFigureOut">
              <a:rPr lang="en-US" smtClean="0"/>
              <a:t>8/11/09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1727D8-27DA-C448-9077-B4CF6D9384F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1473-D513-E141-9034-D3AA305A49FE}" type="datetimeFigureOut">
              <a:rPr lang="en-US" smtClean="0"/>
              <a:t>8/11/09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4F1727D8-27DA-C448-9077-B4CF6D9384F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1473-D513-E141-9034-D3AA305A49FE}" type="datetimeFigureOut">
              <a:rPr lang="en-US" smtClean="0"/>
              <a:t>8/11/09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4F1727D8-27DA-C448-9077-B4CF6D938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1473-D513-E141-9034-D3AA305A49FE}" type="datetimeFigureOut">
              <a:rPr lang="en-US" smtClean="0"/>
              <a:t>8/11/09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727D8-27DA-C448-9077-B4CF6D9384F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1473-D513-E141-9034-D3AA305A49FE}" type="datetimeFigureOut">
              <a:rPr lang="en-US" smtClean="0"/>
              <a:t>8/11/09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727D8-27DA-C448-9077-B4CF6D938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46861473-D513-E141-9034-D3AA305A49FE}" type="datetimeFigureOut">
              <a:rPr lang="en-US" smtClean="0"/>
              <a:t>8/11/09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1727D8-27DA-C448-9077-B4CF6D9384F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46861473-D513-E141-9034-D3AA305A49FE}" type="datetimeFigureOut">
              <a:rPr lang="en-US" smtClean="0"/>
              <a:t>8/11/09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1727D8-27DA-C448-9077-B4CF6D9384F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</a:lstStyle>
          <a:p>
            <a:fld id="{46861473-D513-E141-9034-D3AA305A49FE}" type="datetimeFigureOut">
              <a:rPr lang="en-US" smtClean="0"/>
              <a:t>8/11/09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</a:lstStyle>
          <a:p>
            <a:fld id="{4F1727D8-27DA-C448-9077-B4CF6D9384F0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Broadband Vision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Henning Schulzrinne</a:t>
            </a:r>
          </a:p>
          <a:p>
            <a:r>
              <a:rPr lang="en-US" dirty="0" smtClean="0"/>
              <a:t>Columbia University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Likely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Asymmetric (download)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symmetric</a:t>
            </a:r>
          </a:p>
          <a:p>
            <a:pPr lvl="1"/>
            <a:r>
              <a:rPr lang="en-US" dirty="0" smtClean="0">
                <a:sym typeface="Wingdings"/>
              </a:rPr>
              <a:t>more uploads (backups, video, other UGC)</a:t>
            </a:r>
          </a:p>
          <a:p>
            <a:pPr lvl="1"/>
            <a:r>
              <a:rPr lang="en-US" dirty="0" smtClean="0">
                <a:sym typeface="Wingdings"/>
              </a:rPr>
              <a:t>IPv6 with lots of customer-controlled addresses</a:t>
            </a:r>
          </a:p>
          <a:p>
            <a:r>
              <a:rPr lang="en-US" dirty="0" smtClean="0">
                <a:sym typeface="Wingdings"/>
              </a:rPr>
              <a:t>Higher peak-to-average ratio?</a:t>
            </a:r>
          </a:p>
          <a:p>
            <a:pPr lvl="1"/>
            <a:r>
              <a:rPr lang="en-US" dirty="0" smtClean="0">
                <a:sym typeface="Wingdings"/>
              </a:rPr>
              <a:t>want quick uploads</a:t>
            </a:r>
          </a:p>
          <a:p>
            <a:pPr lvl="1"/>
            <a:r>
              <a:rPr lang="en-US" dirty="0" smtClean="0">
                <a:sym typeface="Wingdings"/>
              </a:rPr>
              <a:t>broadband – more than 10 Mb/</a:t>
            </a:r>
            <a:r>
              <a:rPr lang="en-US" dirty="0" err="1" smtClean="0">
                <a:sym typeface="Wingdings"/>
              </a:rPr>
              <a:t>s</a:t>
            </a:r>
            <a:r>
              <a:rPr lang="en-US" dirty="0" smtClean="0">
                <a:sym typeface="Wingdings"/>
              </a:rPr>
              <a:t> download</a:t>
            </a:r>
          </a:p>
          <a:p>
            <a:r>
              <a:rPr lang="en-US" dirty="0" smtClean="0">
                <a:sym typeface="Wingdings"/>
              </a:rPr>
              <a:t>New applications</a:t>
            </a:r>
          </a:p>
          <a:p>
            <a:pPr lvl="1"/>
            <a:r>
              <a:rPr lang="en-US" dirty="0" smtClean="0">
                <a:sym typeface="Wingdings"/>
              </a:rPr>
              <a:t>substitution for dedicated services (video)</a:t>
            </a:r>
          </a:p>
          <a:p>
            <a:pPr lvl="1"/>
            <a:r>
              <a:rPr lang="en-US" dirty="0" smtClean="0">
                <a:sym typeface="Wingdings"/>
              </a:rPr>
              <a:t>energy management, home safety, medical monitoring</a:t>
            </a:r>
          </a:p>
          <a:p>
            <a:r>
              <a:rPr lang="en-US" dirty="0" smtClean="0">
                <a:sym typeface="Wingdings"/>
              </a:rPr>
              <a:t>No substantial distinction between residential and small business</a:t>
            </a:r>
          </a:p>
          <a:p>
            <a:pPr lvl="1"/>
            <a:r>
              <a:rPr lang="en-US" dirty="0" smtClean="0">
                <a:sym typeface="Wingdings"/>
              </a:rPr>
              <a:t>LANs, lots of diverse devices, limited technical training</a:t>
            </a:r>
          </a:p>
          <a:p>
            <a:r>
              <a:rPr lang="en-US" dirty="0" smtClean="0">
                <a:sym typeface="Wingdings"/>
              </a:rPr>
              <a:t>Some need high reliability</a:t>
            </a:r>
          </a:p>
          <a:p>
            <a:pPr lvl="1"/>
            <a:r>
              <a:rPr lang="en-US" dirty="0" smtClean="0">
                <a:sym typeface="Wingdings"/>
              </a:rPr>
              <a:t>even with power outages</a:t>
            </a:r>
          </a:p>
          <a:p>
            <a:endParaRPr lang="en-US" dirty="0" smtClean="0">
              <a:sym typeface="Wingding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Multi-homing</a:t>
            </a:r>
          </a:p>
          <a:p>
            <a:pPr lvl="1"/>
            <a:r>
              <a:rPr lang="en-US" dirty="0" smtClean="0"/>
              <a:t>business models that allow fail-over to secondary wired or wireless network</a:t>
            </a:r>
          </a:p>
          <a:p>
            <a:r>
              <a:rPr lang="en-US" dirty="0" smtClean="0"/>
              <a:t>Content and service hosting close to edge</a:t>
            </a:r>
          </a:p>
          <a:p>
            <a:pPr lvl="1"/>
            <a:r>
              <a:rPr lang="en-US" dirty="0" smtClean="0"/>
              <a:t>allows low-cost (shared) access to content</a:t>
            </a:r>
          </a:p>
          <a:p>
            <a:pPr lvl="1"/>
            <a:r>
              <a:rPr lang="en-US" dirty="0" smtClean="0"/>
              <a:t>non-discriminatory</a:t>
            </a:r>
          </a:p>
          <a:p>
            <a:r>
              <a:rPr lang="en-US" dirty="0" smtClean="0"/>
              <a:t>Identity services</a:t>
            </a:r>
          </a:p>
          <a:p>
            <a:pPr lvl="1"/>
            <a:r>
              <a:rPr lang="en-US" dirty="0" smtClean="0"/>
              <a:t>certified geo/civic location (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needed for NG911)</a:t>
            </a:r>
          </a:p>
          <a:p>
            <a:pPr lvl="1"/>
            <a:r>
              <a:rPr lang="en-US" dirty="0" smtClean="0"/>
              <a:t>subscriber certificate (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user auth, also for NG911)</a:t>
            </a:r>
            <a:endParaRPr lang="en-US" dirty="0" smtClean="0"/>
          </a:p>
          <a:p>
            <a:r>
              <a:rPr lang="en-US" dirty="0" smtClean="0"/>
              <a:t>Security services</a:t>
            </a:r>
          </a:p>
          <a:p>
            <a:pPr lvl="1"/>
            <a:r>
              <a:rPr lang="en-US" dirty="0" smtClean="0"/>
              <a:t>e.g., </a:t>
            </a:r>
            <a:r>
              <a:rPr lang="en-US" dirty="0" err="1" smtClean="0"/>
              <a:t>botnet</a:t>
            </a:r>
            <a:r>
              <a:rPr lang="en-US" dirty="0" smtClean="0"/>
              <a:t> prevention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Engineering oriented:</a:t>
            </a:r>
          </a:p>
          <a:p>
            <a:pPr lvl="1"/>
            <a:r>
              <a:rPr lang="en-US" dirty="0" smtClean="0"/>
              <a:t>reduce user frustration and support costs</a:t>
            </a:r>
          </a:p>
          <a:p>
            <a:pPr lvl="1"/>
            <a:r>
              <a:rPr lang="en-US" dirty="0" smtClean="0"/>
              <a:t>multi-homing and other reliability issues</a:t>
            </a:r>
          </a:p>
          <a:p>
            <a:pPr lvl="1"/>
            <a:r>
              <a:rPr lang="en-US" dirty="0" smtClean="0"/>
              <a:t>sensible usage-dependent charging</a:t>
            </a:r>
          </a:p>
          <a:p>
            <a:pPr lvl="1"/>
            <a:r>
              <a:rPr lang="en-US" dirty="0" smtClean="0"/>
              <a:t>edge content and service creation</a:t>
            </a:r>
          </a:p>
          <a:p>
            <a:pPr lvl="1"/>
            <a:r>
              <a:rPr lang="en-US" dirty="0" err="1" smtClean="0"/>
              <a:t>botnet</a:t>
            </a:r>
            <a:r>
              <a:rPr lang="en-US" dirty="0" smtClean="0"/>
              <a:t> detection </a:t>
            </a:r>
            <a:r>
              <a:rPr lang="en-US" smtClean="0"/>
              <a:t>and isolation</a:t>
            </a:r>
          </a:p>
          <a:p>
            <a:r>
              <a:rPr lang="en-US" dirty="0" smtClean="0"/>
              <a:t>Longer term:</a:t>
            </a:r>
          </a:p>
          <a:p>
            <a:pPr lvl="2"/>
            <a:r>
              <a:rPr lang="en-US" dirty="0" smtClean="0"/>
              <a:t>“future Internet”</a:t>
            </a:r>
          </a:p>
          <a:p>
            <a:pPr lvl="3"/>
            <a:r>
              <a:rPr lang="en-US" dirty="0" smtClean="0"/>
              <a:t>NSF FIND &amp; GENI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Foundry.thmx</Template>
  <TotalTime>15</TotalTime>
  <Words>209</Words>
  <Application>Microsoft Macintosh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Foundry</vt:lpstr>
      <vt:lpstr>Broadband Vision</vt:lpstr>
      <vt:lpstr>Likely changes</vt:lpstr>
      <vt:lpstr>New services</vt:lpstr>
      <vt:lpstr>Research issues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Broadband Vision</dc:title>
  <dc:creator>Henning Schulzrinne</dc:creator>
  <cp:lastModifiedBy>Henning Schulzrinne</cp:lastModifiedBy>
  <cp:revision>1</cp:revision>
  <dcterms:created xsi:type="dcterms:W3CDTF">2009-08-11T17:08:21Z</dcterms:created>
  <dcterms:modified xsi:type="dcterms:W3CDTF">2009-08-11T17:24:20Z</dcterms:modified>
</cp:coreProperties>
</file>