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embeddings/oleObject3.bin" ContentType="application/vnd.openxmlformats-officedocument.oleObject"/>
  <Override PartName="/ppt/slideLayouts/slideLayout15.xml" ContentType="application/vnd.openxmlformats-officedocument.presentationml.slideLayout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2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363" r:id="rId4"/>
    <p:sldId id="326" r:id="rId5"/>
    <p:sldId id="360" r:id="rId6"/>
    <p:sldId id="328" r:id="rId7"/>
    <p:sldId id="329" r:id="rId8"/>
    <p:sldId id="330" r:id="rId9"/>
    <p:sldId id="325" r:id="rId10"/>
    <p:sldId id="361" r:id="rId11"/>
    <p:sldId id="334" r:id="rId12"/>
    <p:sldId id="366" r:id="rId13"/>
    <p:sldId id="318" r:id="rId14"/>
    <p:sldId id="299" r:id="rId15"/>
    <p:sldId id="324" r:id="rId16"/>
    <p:sldId id="310" r:id="rId17"/>
    <p:sldId id="311" r:id="rId18"/>
    <p:sldId id="377" r:id="rId19"/>
    <p:sldId id="368" r:id="rId20"/>
    <p:sldId id="306" r:id="rId21"/>
    <p:sldId id="343" r:id="rId22"/>
    <p:sldId id="379" r:id="rId23"/>
    <p:sldId id="342" r:id="rId24"/>
    <p:sldId id="300" r:id="rId25"/>
    <p:sldId id="298" r:id="rId26"/>
    <p:sldId id="340" r:id="rId27"/>
    <p:sldId id="378" r:id="rId28"/>
    <p:sldId id="370" r:id="rId29"/>
    <p:sldId id="371" r:id="rId30"/>
    <p:sldId id="372" r:id="rId31"/>
    <p:sldId id="374" r:id="rId32"/>
    <p:sldId id="375" r:id="rId33"/>
    <p:sldId id="382" r:id="rId34"/>
    <p:sldId id="338" r:id="rId35"/>
    <p:sldId id="376" r:id="rId36"/>
    <p:sldId id="341" r:id="rId37"/>
    <p:sldId id="380" r:id="rId38"/>
    <p:sldId id="369" r:id="rId39"/>
    <p:sldId id="302" r:id="rId40"/>
    <p:sldId id="339" r:id="rId41"/>
    <p:sldId id="381" r:id="rId42"/>
    <p:sldId id="307" r:id="rId43"/>
    <p:sldId id="308" r:id="rId44"/>
    <p:sldId id="337" r:id="rId45"/>
    <p:sldId id="383" r:id="rId46"/>
    <p:sldId id="384" r:id="rId47"/>
    <p:sldId id="385" r:id="rId48"/>
    <p:sldId id="386" r:id="rId49"/>
    <p:sldId id="387" r:id="rId50"/>
    <p:sldId id="388" r:id="rId51"/>
    <p:sldId id="345" r:id="rId52"/>
    <p:sldId id="261" r:id="rId53"/>
    <p:sldId id="264" r:id="rId54"/>
    <p:sldId id="265" r:id="rId55"/>
    <p:sldId id="267" r:id="rId56"/>
    <p:sldId id="268" r:id="rId57"/>
    <p:sldId id="269" r:id="rId58"/>
    <p:sldId id="270" r:id="rId59"/>
    <p:sldId id="346" r:id="rId60"/>
    <p:sldId id="271" r:id="rId61"/>
    <p:sldId id="290" r:id="rId62"/>
    <p:sldId id="350" r:id="rId63"/>
    <p:sldId id="351" r:id="rId64"/>
    <p:sldId id="353" r:id="rId65"/>
    <p:sldId id="355" r:id="rId66"/>
    <p:sldId id="354" r:id="rId67"/>
    <p:sldId id="357" r:id="rId68"/>
    <p:sldId id="289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10809" autoAdjust="0"/>
    <p:restoredTop sz="92229" autoAdjust="0"/>
  </p:normalViewPr>
  <p:slideViewPr>
    <p:cSldViewPr>
      <p:cViewPr varScale="1">
        <p:scale>
          <a:sx n="82" d="100"/>
          <a:sy n="82" d="100"/>
        </p:scale>
        <p:origin x="-1776" y="-12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88CD2-3EED-AB40-ABBA-90B4843F8CDA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C88E5-A225-A84F-8D37-22F0D196E4D5}">
      <dgm:prSet phldrT="[Text]"/>
      <dgm:spPr/>
      <dgm:t>
        <a:bodyPr/>
        <a:lstStyle/>
        <a:p>
          <a:r>
            <a:rPr lang="en-US" dirty="0" smtClean="0"/>
            <a:t>Network security</a:t>
          </a:r>
          <a:endParaRPr lang="en-US" dirty="0"/>
        </a:p>
      </dgm:t>
    </dgm:pt>
    <dgm:pt modelId="{3F67A576-61B4-5E47-AFFE-E2B7D35C0FFA}" type="parTrans" cxnId="{66012C7F-3721-234F-8AF0-31E8C63CA0DB}">
      <dgm:prSet/>
      <dgm:spPr/>
      <dgm:t>
        <a:bodyPr/>
        <a:lstStyle/>
        <a:p>
          <a:endParaRPr lang="en-US"/>
        </a:p>
      </dgm:t>
    </dgm:pt>
    <dgm:pt modelId="{77C33301-EEBF-FB41-A5D8-942AD595EA76}" type="sibTrans" cxnId="{66012C7F-3721-234F-8AF0-31E8C63CA0DB}">
      <dgm:prSet/>
      <dgm:spPr/>
      <dgm:t>
        <a:bodyPr/>
        <a:lstStyle/>
        <a:p>
          <a:endParaRPr lang="en-US"/>
        </a:p>
      </dgm:t>
    </dgm:pt>
    <dgm:pt modelId="{A9E795FE-0DD4-AD47-8D53-9DC9E4684E78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71093299-D9C1-3748-A388-53A2590A20F4}" type="parTrans" cxnId="{48A69B70-5295-2D4E-A941-D4E91599F3AC}">
      <dgm:prSet/>
      <dgm:spPr/>
      <dgm:t>
        <a:bodyPr/>
        <a:lstStyle/>
        <a:p>
          <a:endParaRPr lang="en-US"/>
        </a:p>
      </dgm:t>
    </dgm:pt>
    <dgm:pt modelId="{764B5026-5FEC-3B4C-86E9-BEEE98E11E84}" type="sibTrans" cxnId="{48A69B70-5295-2D4E-A941-D4E91599F3AC}">
      <dgm:prSet/>
      <dgm:spPr/>
      <dgm:t>
        <a:bodyPr/>
        <a:lstStyle/>
        <a:p>
          <a:endParaRPr lang="en-US"/>
        </a:p>
      </dgm:t>
    </dgm:pt>
    <dgm:pt modelId="{FC5D35F7-7EC0-7941-9A60-2965AB180056}">
      <dgm:prSet phldrT="[Text]"/>
      <dgm:spPr/>
      <dgm:t>
        <a:bodyPr/>
        <a:lstStyle/>
        <a:p>
          <a:r>
            <a:rPr lang="en-US" dirty="0" smtClean="0"/>
            <a:t>disruption</a:t>
          </a:r>
          <a:endParaRPr lang="en-US" dirty="0"/>
        </a:p>
      </dgm:t>
    </dgm:pt>
    <dgm:pt modelId="{953C9C66-86B8-C24F-8F8E-28316F555F5F}" type="parTrans" cxnId="{5DF8E71D-D945-1A44-A3BA-930108A16911}">
      <dgm:prSet/>
      <dgm:spPr/>
      <dgm:t>
        <a:bodyPr/>
        <a:lstStyle/>
        <a:p>
          <a:endParaRPr lang="en-US"/>
        </a:p>
      </dgm:t>
    </dgm:pt>
    <dgm:pt modelId="{FC6F7B9F-EB1F-3C4F-B77C-2E27307620CD}" type="sibTrans" cxnId="{5DF8E71D-D945-1A44-A3BA-930108A16911}">
      <dgm:prSet/>
      <dgm:spPr/>
      <dgm:t>
        <a:bodyPr/>
        <a:lstStyle/>
        <a:p>
          <a:endParaRPr lang="en-US"/>
        </a:p>
      </dgm:t>
    </dgm:pt>
    <dgm:pt modelId="{558D85A2-6189-1240-AE70-874466FB70A4}">
      <dgm:prSet phldrT="[Text]"/>
      <dgm:spPr/>
      <dgm:t>
        <a:bodyPr/>
        <a:lstStyle/>
        <a:p>
          <a:r>
            <a:rPr lang="en-US" dirty="0" smtClean="0"/>
            <a:t>compromise integrity</a:t>
          </a:r>
          <a:endParaRPr lang="en-US" dirty="0"/>
        </a:p>
      </dgm:t>
    </dgm:pt>
    <dgm:pt modelId="{E1E3CD55-D0B4-E949-955C-A3840E138A11}" type="parTrans" cxnId="{486D06BB-2643-A64D-9391-7D3F54460E19}">
      <dgm:prSet/>
      <dgm:spPr/>
      <dgm:t>
        <a:bodyPr/>
        <a:lstStyle/>
        <a:p>
          <a:endParaRPr lang="en-US"/>
        </a:p>
      </dgm:t>
    </dgm:pt>
    <dgm:pt modelId="{17D61CB2-04E4-9048-B326-8C9CF74004CA}" type="sibTrans" cxnId="{486D06BB-2643-A64D-9391-7D3F54460E19}">
      <dgm:prSet/>
      <dgm:spPr/>
      <dgm:t>
        <a:bodyPr/>
        <a:lstStyle/>
        <a:p>
          <a:endParaRPr lang="en-US"/>
        </a:p>
      </dgm:t>
    </dgm:pt>
    <dgm:pt modelId="{53755755-466C-7540-8362-ACC1490F5983}">
      <dgm:prSet phldrT="[Text]"/>
      <dgm:spPr/>
      <dgm:t>
        <a:bodyPr/>
        <a:lstStyle/>
        <a:p>
          <a:r>
            <a:rPr lang="en-US" dirty="0" smtClean="0"/>
            <a:t>end systems</a:t>
          </a:r>
          <a:endParaRPr lang="en-US" dirty="0"/>
        </a:p>
      </dgm:t>
    </dgm:pt>
    <dgm:pt modelId="{C9BFAF0D-E778-5045-9F49-D0512FD73113}" type="parTrans" cxnId="{ADFC5560-9060-F54B-9509-A00AEE7FEF40}">
      <dgm:prSet/>
      <dgm:spPr/>
      <dgm:t>
        <a:bodyPr/>
        <a:lstStyle/>
        <a:p>
          <a:endParaRPr lang="en-US"/>
        </a:p>
      </dgm:t>
    </dgm:pt>
    <dgm:pt modelId="{6CC7D087-A530-5B4E-AA94-F8925E0A2270}" type="sibTrans" cxnId="{ADFC5560-9060-F54B-9509-A00AEE7FEF40}">
      <dgm:prSet/>
      <dgm:spPr/>
      <dgm:t>
        <a:bodyPr/>
        <a:lstStyle/>
        <a:p>
          <a:endParaRPr lang="en-US"/>
        </a:p>
      </dgm:t>
    </dgm:pt>
    <dgm:pt modelId="{3CD24782-BBF5-5C49-966E-88F1A43D341A}">
      <dgm:prSet phldrT="[Text]"/>
      <dgm:spPr/>
      <dgm:t>
        <a:bodyPr/>
        <a:lstStyle/>
        <a:p>
          <a:r>
            <a:rPr lang="en-US" dirty="0" smtClean="0"/>
            <a:t>resource theft</a:t>
          </a:r>
          <a:endParaRPr lang="en-US" dirty="0"/>
        </a:p>
      </dgm:t>
    </dgm:pt>
    <dgm:pt modelId="{7AC703C8-DE29-DA4A-A72D-1B9ABF02F563}" type="parTrans" cxnId="{4413646F-5C36-8E47-98A0-4229B389FFE4}">
      <dgm:prSet/>
      <dgm:spPr/>
      <dgm:t>
        <a:bodyPr/>
        <a:lstStyle/>
        <a:p>
          <a:endParaRPr lang="en-US"/>
        </a:p>
      </dgm:t>
    </dgm:pt>
    <dgm:pt modelId="{D95BC82A-8424-7843-AD00-BF8A4AB76467}" type="sibTrans" cxnId="{4413646F-5C36-8E47-98A0-4229B389FFE4}">
      <dgm:prSet/>
      <dgm:spPr/>
      <dgm:t>
        <a:bodyPr/>
        <a:lstStyle/>
        <a:p>
          <a:endParaRPr lang="en-US"/>
        </a:p>
      </dgm:t>
    </dgm:pt>
    <dgm:pt modelId="{9AF1B934-2E5D-D343-BAE3-AB78CCD361D9}">
      <dgm:prSet phldrT="[Text]"/>
      <dgm:spPr/>
      <dgm:t>
        <a:bodyPr/>
        <a:lstStyle/>
        <a:p>
          <a:r>
            <a:rPr lang="en-US" dirty="0" smtClean="0"/>
            <a:t>data theft</a:t>
          </a:r>
          <a:endParaRPr lang="en-US" dirty="0"/>
        </a:p>
      </dgm:t>
    </dgm:pt>
    <dgm:pt modelId="{D5ED51E1-5814-A248-BE4C-E60E13161127}" type="parTrans" cxnId="{C8F86B19-6815-E742-B5BE-FF6287E4B9FC}">
      <dgm:prSet/>
      <dgm:spPr/>
      <dgm:t>
        <a:bodyPr/>
        <a:lstStyle/>
        <a:p>
          <a:endParaRPr lang="en-US"/>
        </a:p>
      </dgm:t>
    </dgm:pt>
    <dgm:pt modelId="{81168786-1FC3-D040-83B9-21FD03768ACB}" type="sibTrans" cxnId="{C8F86B19-6815-E742-B5BE-FF6287E4B9FC}">
      <dgm:prSet/>
      <dgm:spPr/>
      <dgm:t>
        <a:bodyPr/>
        <a:lstStyle/>
        <a:p>
          <a:endParaRPr lang="en-US"/>
        </a:p>
      </dgm:t>
    </dgm:pt>
    <dgm:pt modelId="{4CDFFE25-3237-9947-8E70-6CE535F8259F}">
      <dgm:prSet phldrT="[Text]"/>
      <dgm:spPr/>
      <dgm:t>
        <a:bodyPr/>
        <a:lstStyle/>
        <a:p>
          <a:r>
            <a:rPr lang="en-US" dirty="0" smtClean="0"/>
            <a:t>denial-of-service</a:t>
          </a:r>
          <a:endParaRPr lang="en-US" dirty="0"/>
        </a:p>
      </dgm:t>
    </dgm:pt>
    <dgm:pt modelId="{53177B98-CF06-5A48-B23D-C0D51E955B67}" type="parTrans" cxnId="{149B4632-C925-BD49-97F6-42A6AABB4DB1}">
      <dgm:prSet/>
      <dgm:spPr/>
      <dgm:t>
        <a:bodyPr/>
        <a:lstStyle/>
        <a:p>
          <a:endParaRPr lang="en-US"/>
        </a:p>
      </dgm:t>
    </dgm:pt>
    <dgm:pt modelId="{A0DF9DAE-56CD-0742-A2D4-04D3C3356F85}" type="sibTrans" cxnId="{149B4632-C925-BD49-97F6-42A6AABB4DB1}">
      <dgm:prSet/>
      <dgm:spPr/>
      <dgm:t>
        <a:bodyPr/>
        <a:lstStyle/>
        <a:p>
          <a:endParaRPr lang="en-US"/>
        </a:p>
      </dgm:t>
    </dgm:pt>
    <dgm:pt modelId="{6627B98B-6E0D-AC4D-8785-7F648FF8AB31}">
      <dgm:prSet phldrT="[Text]"/>
      <dgm:spPr/>
      <dgm:t>
        <a:bodyPr/>
        <a:lstStyle/>
        <a:p>
          <a:r>
            <a:rPr lang="en-US" dirty="0" smtClean="0"/>
            <a:t>traffic overload</a:t>
          </a:r>
          <a:endParaRPr lang="en-US" dirty="0"/>
        </a:p>
      </dgm:t>
    </dgm:pt>
    <dgm:pt modelId="{72EE131E-AB88-FE44-88B6-0FDCCC810720}" type="parTrans" cxnId="{2291375E-CAAF-E04A-9D14-DE0039B96806}">
      <dgm:prSet/>
      <dgm:spPr/>
      <dgm:t>
        <a:bodyPr/>
        <a:lstStyle/>
        <a:p>
          <a:endParaRPr lang="en-US"/>
        </a:p>
      </dgm:t>
    </dgm:pt>
    <dgm:pt modelId="{3240AAF6-DD37-F646-A2D3-12464CEB137C}" type="sibTrans" cxnId="{2291375E-CAAF-E04A-9D14-DE0039B96806}">
      <dgm:prSet/>
      <dgm:spPr/>
      <dgm:t>
        <a:bodyPr/>
        <a:lstStyle/>
        <a:p>
          <a:endParaRPr lang="en-US"/>
        </a:p>
      </dgm:t>
    </dgm:pt>
    <dgm:pt modelId="{7DFF6771-3610-2443-9D82-3478D69FD914}">
      <dgm:prSet phldrT="[Text]"/>
      <dgm:spPr/>
      <dgm:t>
        <a:bodyPr/>
        <a:lstStyle/>
        <a:p>
          <a:r>
            <a:rPr lang="en-US" dirty="0" smtClean="0"/>
            <a:t>BGP</a:t>
          </a:r>
          <a:endParaRPr lang="en-US" dirty="0"/>
        </a:p>
      </dgm:t>
    </dgm:pt>
    <dgm:pt modelId="{22C2E3A9-6C27-FA4D-9E76-4E0B22F6E82D}" type="parTrans" cxnId="{5C240F61-4245-C043-A370-987CBB0E87DC}">
      <dgm:prSet/>
      <dgm:spPr/>
      <dgm:t>
        <a:bodyPr/>
        <a:lstStyle/>
        <a:p>
          <a:endParaRPr lang="en-US"/>
        </a:p>
      </dgm:t>
    </dgm:pt>
    <dgm:pt modelId="{2D07799F-CD5E-FA4C-B966-A7D2E1AE4584}" type="sibTrans" cxnId="{5C240F61-4245-C043-A370-987CBB0E87DC}">
      <dgm:prSet/>
      <dgm:spPr/>
      <dgm:t>
        <a:bodyPr/>
        <a:lstStyle/>
        <a:p>
          <a:endParaRPr lang="en-US"/>
        </a:p>
      </dgm:t>
    </dgm:pt>
    <dgm:pt modelId="{05EB894C-7CDA-0B47-88BE-47B1915E0F42}">
      <dgm:prSet phldrT="[Text]"/>
      <dgm:spPr/>
      <dgm:t>
        <a:bodyPr/>
        <a:lstStyle/>
        <a:p>
          <a:r>
            <a:rPr lang="en-US" dirty="0" smtClean="0"/>
            <a:t>DNS</a:t>
          </a:r>
          <a:endParaRPr lang="en-US" dirty="0"/>
        </a:p>
      </dgm:t>
    </dgm:pt>
    <dgm:pt modelId="{536A4696-3CCF-784B-973E-40D41769E69A}" type="parTrans" cxnId="{7C509C41-3C66-2542-B702-52914CE18C2F}">
      <dgm:prSet/>
      <dgm:spPr/>
      <dgm:t>
        <a:bodyPr/>
        <a:lstStyle/>
        <a:p>
          <a:endParaRPr lang="en-US"/>
        </a:p>
      </dgm:t>
    </dgm:pt>
    <dgm:pt modelId="{D49392BE-E31C-7E4C-8C4C-3663EBC5C503}" type="sibTrans" cxnId="{7C509C41-3C66-2542-B702-52914CE18C2F}">
      <dgm:prSet/>
      <dgm:spPr/>
      <dgm:t>
        <a:bodyPr/>
        <a:lstStyle/>
        <a:p>
          <a:endParaRPr lang="en-US"/>
        </a:p>
      </dgm:t>
    </dgm:pt>
    <dgm:pt modelId="{9D971DD2-CA51-D241-9AA9-C61F59A51F11}">
      <dgm:prSet phldrT="[Text]"/>
      <dgm:spPr/>
      <dgm:t>
        <a:bodyPr/>
        <a:lstStyle/>
        <a:p>
          <a:r>
            <a:rPr lang="en-US" dirty="0" smtClean="0"/>
            <a:t>spam </a:t>
          </a:r>
          <a:r>
            <a:rPr lang="en-US" dirty="0" err="1" smtClean="0"/>
            <a:t>bot</a:t>
          </a:r>
          <a:endParaRPr lang="en-US" dirty="0"/>
        </a:p>
      </dgm:t>
    </dgm:pt>
    <dgm:pt modelId="{C5A44611-F0EF-354B-8ECA-F83982FECF86}" type="parTrans" cxnId="{63D2D127-D4C9-0E4E-89B3-F5C7A6DC517D}">
      <dgm:prSet/>
      <dgm:spPr/>
      <dgm:t>
        <a:bodyPr/>
        <a:lstStyle/>
        <a:p>
          <a:endParaRPr lang="en-US"/>
        </a:p>
      </dgm:t>
    </dgm:pt>
    <dgm:pt modelId="{8535C8F2-9485-DB48-B216-1B607CC5C938}" type="sibTrans" cxnId="{63D2D127-D4C9-0E4E-89B3-F5C7A6DC517D}">
      <dgm:prSet/>
      <dgm:spPr/>
      <dgm:t>
        <a:bodyPr/>
        <a:lstStyle/>
        <a:p>
          <a:endParaRPr lang="en-US"/>
        </a:p>
      </dgm:t>
    </dgm:pt>
    <dgm:pt modelId="{77989FF7-855A-5C46-8DF2-1C7B54744D11}">
      <dgm:prSet phldrT="[Text]"/>
      <dgm:spPr/>
      <dgm:t>
        <a:bodyPr/>
        <a:lstStyle/>
        <a:p>
          <a:r>
            <a:rPr lang="en-US" dirty="0" smtClean="0"/>
            <a:t>identity theft</a:t>
          </a:r>
          <a:endParaRPr lang="en-US" dirty="0"/>
        </a:p>
      </dgm:t>
    </dgm:pt>
    <dgm:pt modelId="{3CB57936-CFF4-1343-B3DF-6923DAEEEE0E}" type="parTrans" cxnId="{FACD62D7-A1F0-C14E-801F-783A45645508}">
      <dgm:prSet/>
      <dgm:spPr/>
      <dgm:t>
        <a:bodyPr/>
        <a:lstStyle/>
        <a:p>
          <a:endParaRPr lang="en-US"/>
        </a:p>
      </dgm:t>
    </dgm:pt>
    <dgm:pt modelId="{D470716F-FB7C-0B42-98B8-D5BF0C5A426C}" type="sibTrans" cxnId="{FACD62D7-A1F0-C14E-801F-783A45645508}">
      <dgm:prSet/>
      <dgm:spPr/>
      <dgm:t>
        <a:bodyPr/>
        <a:lstStyle/>
        <a:p>
          <a:endParaRPr lang="en-US"/>
        </a:p>
      </dgm:t>
    </dgm:pt>
    <dgm:pt modelId="{44409287-F11B-D745-A01F-093D1F0D42D5}">
      <dgm:prSet phldrT="[Text]"/>
      <dgm:spPr/>
      <dgm:t>
        <a:bodyPr/>
        <a:lstStyle/>
        <a:p>
          <a:r>
            <a:rPr lang="en-US" dirty="0" smtClean="0"/>
            <a:t>extortion</a:t>
          </a:r>
          <a:endParaRPr lang="en-US" dirty="0"/>
        </a:p>
      </dgm:t>
    </dgm:pt>
    <dgm:pt modelId="{6DB19A09-199C-E248-ACAA-6521B944EED8}" type="parTrans" cxnId="{0572F925-5463-5E41-87BC-43B59C28016B}">
      <dgm:prSet/>
      <dgm:spPr/>
      <dgm:t>
        <a:bodyPr/>
        <a:lstStyle/>
        <a:p>
          <a:endParaRPr lang="en-US"/>
        </a:p>
      </dgm:t>
    </dgm:pt>
    <dgm:pt modelId="{420A8F9E-2E96-5C4B-86D1-72C7A5058589}" type="sibTrans" cxnId="{0572F925-5463-5E41-87BC-43B59C28016B}">
      <dgm:prSet/>
      <dgm:spPr/>
      <dgm:t>
        <a:bodyPr/>
        <a:lstStyle/>
        <a:p>
          <a:endParaRPr lang="en-US"/>
        </a:p>
      </dgm:t>
    </dgm:pt>
    <dgm:pt modelId="{A2A65934-C2A2-C84A-9209-8D8E6D71A23C}" type="pres">
      <dgm:prSet presAssocID="{63D88CD2-3EED-AB40-ABBA-90B4843F8C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F50286-6465-F149-B352-B3A6A84F3BB2}" type="pres">
      <dgm:prSet presAssocID="{68FC88E5-A225-A84F-8D37-22F0D196E4D5}" presName="hierRoot1" presStyleCnt="0"/>
      <dgm:spPr/>
    </dgm:pt>
    <dgm:pt modelId="{EF795543-901F-4E46-BD60-DE30E52A2B62}" type="pres">
      <dgm:prSet presAssocID="{68FC88E5-A225-A84F-8D37-22F0D196E4D5}" presName="composite" presStyleCnt="0"/>
      <dgm:spPr/>
    </dgm:pt>
    <dgm:pt modelId="{1E17B6A0-DC38-5349-A600-0F4A23F6030A}" type="pres">
      <dgm:prSet presAssocID="{68FC88E5-A225-A84F-8D37-22F0D196E4D5}" presName="background" presStyleLbl="node0" presStyleIdx="0" presStyleCnt="1"/>
      <dgm:spPr/>
    </dgm:pt>
    <dgm:pt modelId="{E8DBB9B9-B19A-3D49-9A71-540908163567}" type="pres">
      <dgm:prSet presAssocID="{68FC88E5-A225-A84F-8D37-22F0D196E4D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2C9D50-FC1B-804C-8FC9-4E0E0F8808D8}" type="pres">
      <dgm:prSet presAssocID="{68FC88E5-A225-A84F-8D37-22F0D196E4D5}" presName="hierChild2" presStyleCnt="0"/>
      <dgm:spPr/>
    </dgm:pt>
    <dgm:pt modelId="{103D58F1-A41E-D74E-9A74-716C2AA72EDC}" type="pres">
      <dgm:prSet presAssocID="{71093299-D9C1-3748-A388-53A2590A20F4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DC704D7-97F4-B44E-A96F-A79B67BC744E}" type="pres">
      <dgm:prSet presAssocID="{A9E795FE-0DD4-AD47-8D53-9DC9E4684E78}" presName="hierRoot2" presStyleCnt="0"/>
      <dgm:spPr/>
    </dgm:pt>
    <dgm:pt modelId="{469FB8B0-356C-9847-AA5B-7D72848C595A}" type="pres">
      <dgm:prSet presAssocID="{A9E795FE-0DD4-AD47-8D53-9DC9E4684E78}" presName="composite2" presStyleCnt="0"/>
      <dgm:spPr/>
    </dgm:pt>
    <dgm:pt modelId="{DF43228C-08AD-934E-8F29-05B2C2C4E672}" type="pres">
      <dgm:prSet presAssocID="{A9E795FE-0DD4-AD47-8D53-9DC9E4684E78}" presName="background2" presStyleLbl="node2" presStyleIdx="0" presStyleCnt="2"/>
      <dgm:spPr/>
    </dgm:pt>
    <dgm:pt modelId="{36FB57B3-8404-7243-9AD6-9A67C36A0CE3}" type="pres">
      <dgm:prSet presAssocID="{A9E795FE-0DD4-AD47-8D53-9DC9E4684E7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2F302-365A-3F46-8422-08C036674747}" type="pres">
      <dgm:prSet presAssocID="{A9E795FE-0DD4-AD47-8D53-9DC9E4684E78}" presName="hierChild3" presStyleCnt="0"/>
      <dgm:spPr/>
    </dgm:pt>
    <dgm:pt modelId="{E975338D-5C68-E245-9BCE-906DEF174135}" type="pres">
      <dgm:prSet presAssocID="{953C9C66-86B8-C24F-8F8E-28316F555F5F}" presName="Name17" presStyleLbl="parChTrans1D3" presStyleIdx="0" presStyleCnt="5"/>
      <dgm:spPr/>
      <dgm:t>
        <a:bodyPr/>
        <a:lstStyle/>
        <a:p>
          <a:endParaRPr lang="en-US"/>
        </a:p>
      </dgm:t>
    </dgm:pt>
    <dgm:pt modelId="{B4976D58-6021-5841-9FBB-90249A7843B0}" type="pres">
      <dgm:prSet presAssocID="{FC5D35F7-7EC0-7941-9A60-2965AB180056}" presName="hierRoot3" presStyleCnt="0"/>
      <dgm:spPr/>
    </dgm:pt>
    <dgm:pt modelId="{95613BD9-610E-854D-930A-F18D5CB7BAC5}" type="pres">
      <dgm:prSet presAssocID="{FC5D35F7-7EC0-7941-9A60-2965AB180056}" presName="composite3" presStyleCnt="0"/>
      <dgm:spPr/>
    </dgm:pt>
    <dgm:pt modelId="{9D65A98E-80FF-8C48-80C1-4591041C7100}" type="pres">
      <dgm:prSet presAssocID="{FC5D35F7-7EC0-7941-9A60-2965AB180056}" presName="background3" presStyleLbl="node3" presStyleIdx="0" presStyleCnt="5"/>
      <dgm:spPr/>
    </dgm:pt>
    <dgm:pt modelId="{B46C76AD-A790-5342-B1EA-474F4AA5480F}" type="pres">
      <dgm:prSet presAssocID="{FC5D35F7-7EC0-7941-9A60-2965AB180056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A02D7-2A52-C646-915F-C65F431EA9D3}" type="pres">
      <dgm:prSet presAssocID="{FC5D35F7-7EC0-7941-9A60-2965AB180056}" presName="hierChild4" presStyleCnt="0"/>
      <dgm:spPr/>
    </dgm:pt>
    <dgm:pt modelId="{D1CE7454-2777-B143-A0E8-1940E822FD82}" type="pres">
      <dgm:prSet presAssocID="{72EE131E-AB88-FE44-88B6-0FDCCC810720}" presName="Name23" presStyleLbl="parChTrans1D4" presStyleIdx="0" presStyleCnt="6"/>
      <dgm:spPr/>
      <dgm:t>
        <a:bodyPr/>
        <a:lstStyle/>
        <a:p>
          <a:endParaRPr lang="en-US"/>
        </a:p>
      </dgm:t>
    </dgm:pt>
    <dgm:pt modelId="{0F152240-8EB3-D243-9081-E0346AC0BCB8}" type="pres">
      <dgm:prSet presAssocID="{6627B98B-6E0D-AC4D-8785-7F648FF8AB31}" presName="hierRoot4" presStyleCnt="0"/>
      <dgm:spPr/>
    </dgm:pt>
    <dgm:pt modelId="{F09E447C-EBBA-1649-8D1E-CAABF1070ABE}" type="pres">
      <dgm:prSet presAssocID="{6627B98B-6E0D-AC4D-8785-7F648FF8AB31}" presName="composite4" presStyleCnt="0"/>
      <dgm:spPr/>
    </dgm:pt>
    <dgm:pt modelId="{D9AAFFB6-8AAD-934F-915C-623A7B390152}" type="pres">
      <dgm:prSet presAssocID="{6627B98B-6E0D-AC4D-8785-7F648FF8AB31}" presName="background4" presStyleLbl="node4" presStyleIdx="0" presStyleCnt="6"/>
      <dgm:spPr/>
    </dgm:pt>
    <dgm:pt modelId="{87A44FB5-2A6D-C549-90C6-C7BE177D60E8}" type="pres">
      <dgm:prSet presAssocID="{6627B98B-6E0D-AC4D-8785-7F648FF8AB31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2A7F1-FB41-FA40-B887-ADD6FEBE1C04}" type="pres">
      <dgm:prSet presAssocID="{6627B98B-6E0D-AC4D-8785-7F648FF8AB31}" presName="hierChild5" presStyleCnt="0"/>
      <dgm:spPr/>
    </dgm:pt>
    <dgm:pt modelId="{26A3FEC9-302B-B64E-A17C-46266ECAE63A}" type="pres">
      <dgm:prSet presAssocID="{E1E3CD55-D0B4-E949-955C-A3840E138A11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B9A2692-B43E-B845-9BBD-A77EF1584062}" type="pres">
      <dgm:prSet presAssocID="{558D85A2-6189-1240-AE70-874466FB70A4}" presName="hierRoot3" presStyleCnt="0"/>
      <dgm:spPr/>
    </dgm:pt>
    <dgm:pt modelId="{E6BB7AB6-6138-9442-864C-CBB0A4158CFB}" type="pres">
      <dgm:prSet presAssocID="{558D85A2-6189-1240-AE70-874466FB70A4}" presName="composite3" presStyleCnt="0"/>
      <dgm:spPr/>
    </dgm:pt>
    <dgm:pt modelId="{A092CEC0-8277-3141-847A-CB4E136B205A}" type="pres">
      <dgm:prSet presAssocID="{558D85A2-6189-1240-AE70-874466FB70A4}" presName="background3" presStyleLbl="node3" presStyleIdx="1" presStyleCnt="5"/>
      <dgm:spPr/>
    </dgm:pt>
    <dgm:pt modelId="{379CA9A7-0416-474F-A89E-10203E5B35FF}" type="pres">
      <dgm:prSet presAssocID="{558D85A2-6189-1240-AE70-874466FB70A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DF432-2B87-674D-A5F8-BC917A5074DE}" type="pres">
      <dgm:prSet presAssocID="{558D85A2-6189-1240-AE70-874466FB70A4}" presName="hierChild4" presStyleCnt="0"/>
      <dgm:spPr/>
    </dgm:pt>
    <dgm:pt modelId="{A04D2316-D887-A846-9D48-3A057BF13741}" type="pres">
      <dgm:prSet presAssocID="{22C2E3A9-6C27-FA4D-9E76-4E0B22F6E82D}" presName="Name23" presStyleLbl="parChTrans1D4" presStyleIdx="1" presStyleCnt="6"/>
      <dgm:spPr/>
      <dgm:t>
        <a:bodyPr/>
        <a:lstStyle/>
        <a:p>
          <a:endParaRPr lang="en-US"/>
        </a:p>
      </dgm:t>
    </dgm:pt>
    <dgm:pt modelId="{9E51F26D-730D-6340-8B41-B508074AF1B1}" type="pres">
      <dgm:prSet presAssocID="{7DFF6771-3610-2443-9D82-3478D69FD914}" presName="hierRoot4" presStyleCnt="0"/>
      <dgm:spPr/>
    </dgm:pt>
    <dgm:pt modelId="{74FE0534-D3AA-FC4F-9AD0-975DC1DDAECC}" type="pres">
      <dgm:prSet presAssocID="{7DFF6771-3610-2443-9D82-3478D69FD914}" presName="composite4" presStyleCnt="0"/>
      <dgm:spPr/>
    </dgm:pt>
    <dgm:pt modelId="{C5386D79-0FED-E74D-9781-882736C3F746}" type="pres">
      <dgm:prSet presAssocID="{7DFF6771-3610-2443-9D82-3478D69FD914}" presName="background4" presStyleLbl="node4" presStyleIdx="1" presStyleCnt="6"/>
      <dgm:spPr/>
    </dgm:pt>
    <dgm:pt modelId="{740A23AE-2683-FF40-A628-F5B0ECAF8A70}" type="pres">
      <dgm:prSet presAssocID="{7DFF6771-3610-2443-9D82-3478D69FD914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EA60EC-6A4D-2C4A-B27D-881594CC962B}" type="pres">
      <dgm:prSet presAssocID="{7DFF6771-3610-2443-9D82-3478D69FD914}" presName="hierChild5" presStyleCnt="0"/>
      <dgm:spPr/>
    </dgm:pt>
    <dgm:pt modelId="{68230E43-A0C7-F243-BB77-F47648C86D51}" type="pres">
      <dgm:prSet presAssocID="{536A4696-3CCF-784B-973E-40D41769E69A}" presName="Name23" presStyleLbl="parChTrans1D4" presStyleIdx="2" presStyleCnt="6"/>
      <dgm:spPr/>
      <dgm:t>
        <a:bodyPr/>
        <a:lstStyle/>
        <a:p>
          <a:endParaRPr lang="en-US"/>
        </a:p>
      </dgm:t>
    </dgm:pt>
    <dgm:pt modelId="{9DAAF9BB-0E9F-8040-8C9F-BBD47F5139A3}" type="pres">
      <dgm:prSet presAssocID="{05EB894C-7CDA-0B47-88BE-47B1915E0F42}" presName="hierRoot4" presStyleCnt="0"/>
      <dgm:spPr/>
    </dgm:pt>
    <dgm:pt modelId="{73FF0968-C794-8544-BA0A-5E48758B2104}" type="pres">
      <dgm:prSet presAssocID="{05EB894C-7CDA-0B47-88BE-47B1915E0F42}" presName="composite4" presStyleCnt="0"/>
      <dgm:spPr/>
    </dgm:pt>
    <dgm:pt modelId="{7DDD304F-8DE5-0845-BDD6-E730B22DB3E7}" type="pres">
      <dgm:prSet presAssocID="{05EB894C-7CDA-0B47-88BE-47B1915E0F42}" presName="background4" presStyleLbl="node4" presStyleIdx="2" presStyleCnt="6"/>
      <dgm:spPr/>
    </dgm:pt>
    <dgm:pt modelId="{7D0BDC7A-0E14-534A-BFA4-A20B804C2193}" type="pres">
      <dgm:prSet presAssocID="{05EB894C-7CDA-0B47-88BE-47B1915E0F42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9EFEB-8571-474B-8CB3-46D89ACF89D9}" type="pres">
      <dgm:prSet presAssocID="{05EB894C-7CDA-0B47-88BE-47B1915E0F42}" presName="hierChild5" presStyleCnt="0"/>
      <dgm:spPr/>
    </dgm:pt>
    <dgm:pt modelId="{2E4D936C-A64C-3E46-B6F9-7DE629E3E9D6}" type="pres">
      <dgm:prSet presAssocID="{C9BFAF0D-E778-5045-9F49-D0512FD7311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23176FD-D930-254D-8CE9-1A3D642CE848}" type="pres">
      <dgm:prSet presAssocID="{53755755-466C-7540-8362-ACC1490F5983}" presName="hierRoot2" presStyleCnt="0"/>
      <dgm:spPr/>
    </dgm:pt>
    <dgm:pt modelId="{7EE04994-946A-704D-8583-035FAB6BEB13}" type="pres">
      <dgm:prSet presAssocID="{53755755-466C-7540-8362-ACC1490F5983}" presName="composite2" presStyleCnt="0"/>
      <dgm:spPr/>
    </dgm:pt>
    <dgm:pt modelId="{1AFA99E2-08BC-0A42-BB70-51A910E1EF95}" type="pres">
      <dgm:prSet presAssocID="{53755755-466C-7540-8362-ACC1490F5983}" presName="background2" presStyleLbl="node2" presStyleIdx="1" presStyleCnt="2"/>
      <dgm:spPr/>
    </dgm:pt>
    <dgm:pt modelId="{6210DF8F-1AB9-5044-9786-A58BA6C4235A}" type="pres">
      <dgm:prSet presAssocID="{53755755-466C-7540-8362-ACC1490F598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B24FB5-7102-7049-8EB9-6B1766369870}" type="pres">
      <dgm:prSet presAssocID="{53755755-466C-7540-8362-ACC1490F5983}" presName="hierChild3" presStyleCnt="0"/>
      <dgm:spPr/>
    </dgm:pt>
    <dgm:pt modelId="{3B0900AF-675C-874B-87EC-4D545D889551}" type="pres">
      <dgm:prSet presAssocID="{7AC703C8-DE29-DA4A-A72D-1B9ABF02F563}" presName="Name17" presStyleLbl="parChTrans1D3" presStyleIdx="2" presStyleCnt="5"/>
      <dgm:spPr/>
      <dgm:t>
        <a:bodyPr/>
        <a:lstStyle/>
        <a:p>
          <a:endParaRPr lang="en-US"/>
        </a:p>
      </dgm:t>
    </dgm:pt>
    <dgm:pt modelId="{78451565-0D8A-FC44-9E9C-5A11D734637F}" type="pres">
      <dgm:prSet presAssocID="{3CD24782-BBF5-5C49-966E-88F1A43D341A}" presName="hierRoot3" presStyleCnt="0"/>
      <dgm:spPr/>
    </dgm:pt>
    <dgm:pt modelId="{BC56E0FC-BDFA-F242-8A1F-2DDBE9726747}" type="pres">
      <dgm:prSet presAssocID="{3CD24782-BBF5-5C49-966E-88F1A43D341A}" presName="composite3" presStyleCnt="0"/>
      <dgm:spPr/>
    </dgm:pt>
    <dgm:pt modelId="{D7908522-94E3-2049-9580-B004C5B2C198}" type="pres">
      <dgm:prSet presAssocID="{3CD24782-BBF5-5C49-966E-88F1A43D341A}" presName="background3" presStyleLbl="node3" presStyleIdx="2" presStyleCnt="5"/>
      <dgm:spPr/>
    </dgm:pt>
    <dgm:pt modelId="{62275A7C-8111-F842-9787-4EE19C35B3A3}" type="pres">
      <dgm:prSet presAssocID="{3CD24782-BBF5-5C49-966E-88F1A43D341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A4C44-E38A-4E4A-B5AE-D2387508DA83}" type="pres">
      <dgm:prSet presAssocID="{3CD24782-BBF5-5C49-966E-88F1A43D341A}" presName="hierChild4" presStyleCnt="0"/>
      <dgm:spPr/>
    </dgm:pt>
    <dgm:pt modelId="{AC283487-9830-1247-BA18-849F64AD1E90}" type="pres">
      <dgm:prSet presAssocID="{C5A44611-F0EF-354B-8ECA-F83982FECF86}" presName="Name23" presStyleLbl="parChTrans1D4" presStyleIdx="3" presStyleCnt="6"/>
      <dgm:spPr/>
      <dgm:t>
        <a:bodyPr/>
        <a:lstStyle/>
        <a:p>
          <a:endParaRPr lang="en-US"/>
        </a:p>
      </dgm:t>
    </dgm:pt>
    <dgm:pt modelId="{77BDC72D-D155-FA45-9D70-E1540E4CDFC1}" type="pres">
      <dgm:prSet presAssocID="{9D971DD2-CA51-D241-9AA9-C61F59A51F11}" presName="hierRoot4" presStyleCnt="0"/>
      <dgm:spPr/>
    </dgm:pt>
    <dgm:pt modelId="{6DBD3B24-45F3-DA4D-9B5B-B759916B0908}" type="pres">
      <dgm:prSet presAssocID="{9D971DD2-CA51-D241-9AA9-C61F59A51F11}" presName="composite4" presStyleCnt="0"/>
      <dgm:spPr/>
    </dgm:pt>
    <dgm:pt modelId="{28C7D941-9C82-1542-9156-D2C40221D5D6}" type="pres">
      <dgm:prSet presAssocID="{9D971DD2-CA51-D241-9AA9-C61F59A51F11}" presName="background4" presStyleLbl="node4" presStyleIdx="3" presStyleCnt="6"/>
      <dgm:spPr/>
    </dgm:pt>
    <dgm:pt modelId="{0E150700-0CCE-3A42-B94F-76C9FEE0C513}" type="pres">
      <dgm:prSet presAssocID="{9D971DD2-CA51-D241-9AA9-C61F59A51F11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0EAD4-B655-E34D-85AE-814A3FE3428E}" type="pres">
      <dgm:prSet presAssocID="{9D971DD2-CA51-D241-9AA9-C61F59A51F11}" presName="hierChild5" presStyleCnt="0"/>
      <dgm:spPr/>
    </dgm:pt>
    <dgm:pt modelId="{E7EB4AC1-1266-2344-9029-5F0E51761F58}" type="pres">
      <dgm:prSet presAssocID="{D5ED51E1-5814-A248-BE4C-E60E13161127}" presName="Name17" presStyleLbl="parChTrans1D3" presStyleIdx="3" presStyleCnt="5"/>
      <dgm:spPr/>
      <dgm:t>
        <a:bodyPr/>
        <a:lstStyle/>
        <a:p>
          <a:endParaRPr lang="en-US"/>
        </a:p>
      </dgm:t>
    </dgm:pt>
    <dgm:pt modelId="{1C399692-2361-134F-895C-1B2EAC664776}" type="pres">
      <dgm:prSet presAssocID="{9AF1B934-2E5D-D343-BAE3-AB78CCD361D9}" presName="hierRoot3" presStyleCnt="0"/>
      <dgm:spPr/>
    </dgm:pt>
    <dgm:pt modelId="{65BECAAD-12F3-6147-A373-D05CBFB8A156}" type="pres">
      <dgm:prSet presAssocID="{9AF1B934-2E5D-D343-BAE3-AB78CCD361D9}" presName="composite3" presStyleCnt="0"/>
      <dgm:spPr/>
    </dgm:pt>
    <dgm:pt modelId="{CDDDADBF-DDD2-2848-AD73-645B887FA458}" type="pres">
      <dgm:prSet presAssocID="{9AF1B934-2E5D-D343-BAE3-AB78CCD361D9}" presName="background3" presStyleLbl="node3" presStyleIdx="3" presStyleCnt="5"/>
      <dgm:spPr/>
    </dgm:pt>
    <dgm:pt modelId="{FD3C71DF-4503-DD48-ACDF-41729EBD7732}" type="pres">
      <dgm:prSet presAssocID="{9AF1B934-2E5D-D343-BAE3-AB78CCD361D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68740F-838A-4748-99AC-527CA24A7E09}" type="pres">
      <dgm:prSet presAssocID="{9AF1B934-2E5D-D343-BAE3-AB78CCD361D9}" presName="hierChild4" presStyleCnt="0"/>
      <dgm:spPr/>
    </dgm:pt>
    <dgm:pt modelId="{6ECF0861-D6BD-824D-B5AA-F993660420C6}" type="pres">
      <dgm:prSet presAssocID="{3CB57936-CFF4-1343-B3DF-6923DAEEEE0E}" presName="Name23" presStyleLbl="parChTrans1D4" presStyleIdx="4" presStyleCnt="6"/>
      <dgm:spPr/>
      <dgm:t>
        <a:bodyPr/>
        <a:lstStyle/>
        <a:p>
          <a:endParaRPr lang="en-US"/>
        </a:p>
      </dgm:t>
    </dgm:pt>
    <dgm:pt modelId="{7F0A640D-AB0E-CC48-AF65-E0E0BFD0F40B}" type="pres">
      <dgm:prSet presAssocID="{77989FF7-855A-5C46-8DF2-1C7B54744D11}" presName="hierRoot4" presStyleCnt="0"/>
      <dgm:spPr/>
    </dgm:pt>
    <dgm:pt modelId="{E063A4D7-FF1E-4C49-8933-01EE0721ED77}" type="pres">
      <dgm:prSet presAssocID="{77989FF7-855A-5C46-8DF2-1C7B54744D11}" presName="composite4" presStyleCnt="0"/>
      <dgm:spPr/>
    </dgm:pt>
    <dgm:pt modelId="{570B6418-AEF7-0D49-A70D-705C0FF4B74C}" type="pres">
      <dgm:prSet presAssocID="{77989FF7-855A-5C46-8DF2-1C7B54744D11}" presName="background4" presStyleLbl="node4" presStyleIdx="4" presStyleCnt="6"/>
      <dgm:spPr/>
    </dgm:pt>
    <dgm:pt modelId="{81438C6A-4985-934E-965C-37DCD66A0F3D}" type="pres">
      <dgm:prSet presAssocID="{77989FF7-855A-5C46-8DF2-1C7B54744D11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9863E-3032-1347-98EE-21DA765D1E12}" type="pres">
      <dgm:prSet presAssocID="{77989FF7-855A-5C46-8DF2-1C7B54744D11}" presName="hierChild5" presStyleCnt="0"/>
      <dgm:spPr/>
    </dgm:pt>
    <dgm:pt modelId="{6DF21ED2-7FCA-1D41-91FA-D43D6077BC5A}" type="pres">
      <dgm:prSet presAssocID="{53177B98-CF06-5A48-B23D-C0D51E955B67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94D6ECA-85BF-F84C-B916-106A3B6FED57}" type="pres">
      <dgm:prSet presAssocID="{4CDFFE25-3237-9947-8E70-6CE535F8259F}" presName="hierRoot3" presStyleCnt="0"/>
      <dgm:spPr/>
    </dgm:pt>
    <dgm:pt modelId="{8A18CE5B-0AED-2046-AF72-C42512F14E3A}" type="pres">
      <dgm:prSet presAssocID="{4CDFFE25-3237-9947-8E70-6CE535F8259F}" presName="composite3" presStyleCnt="0"/>
      <dgm:spPr/>
    </dgm:pt>
    <dgm:pt modelId="{ACEA9E2C-D7DE-0940-8D48-25BBAF359424}" type="pres">
      <dgm:prSet presAssocID="{4CDFFE25-3237-9947-8E70-6CE535F8259F}" presName="background3" presStyleLbl="node3" presStyleIdx="4" presStyleCnt="5"/>
      <dgm:spPr/>
    </dgm:pt>
    <dgm:pt modelId="{428CA512-237F-2D46-A794-F15F0AF6A12A}" type="pres">
      <dgm:prSet presAssocID="{4CDFFE25-3237-9947-8E70-6CE535F8259F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58AE3-E172-2944-8079-A6AAA509130C}" type="pres">
      <dgm:prSet presAssocID="{4CDFFE25-3237-9947-8E70-6CE535F8259F}" presName="hierChild4" presStyleCnt="0"/>
      <dgm:spPr/>
    </dgm:pt>
    <dgm:pt modelId="{EF5C2EAE-FB9C-BD4B-85A6-8D1671E6EF1A}" type="pres">
      <dgm:prSet presAssocID="{6DB19A09-199C-E248-ACAA-6521B944EED8}" presName="Name23" presStyleLbl="parChTrans1D4" presStyleIdx="5" presStyleCnt="6"/>
      <dgm:spPr/>
      <dgm:t>
        <a:bodyPr/>
        <a:lstStyle/>
        <a:p>
          <a:endParaRPr lang="en-US"/>
        </a:p>
      </dgm:t>
    </dgm:pt>
    <dgm:pt modelId="{10648A1E-B835-D746-94DA-B71D8B727B27}" type="pres">
      <dgm:prSet presAssocID="{44409287-F11B-D745-A01F-093D1F0D42D5}" presName="hierRoot4" presStyleCnt="0"/>
      <dgm:spPr/>
    </dgm:pt>
    <dgm:pt modelId="{F520A0C3-6D4D-024D-8338-1BAD19B07732}" type="pres">
      <dgm:prSet presAssocID="{44409287-F11B-D745-A01F-093D1F0D42D5}" presName="composite4" presStyleCnt="0"/>
      <dgm:spPr/>
    </dgm:pt>
    <dgm:pt modelId="{741F625D-B165-EF47-87E8-0155637D0B61}" type="pres">
      <dgm:prSet presAssocID="{44409287-F11B-D745-A01F-093D1F0D42D5}" presName="background4" presStyleLbl="node4" presStyleIdx="5" presStyleCnt="6"/>
      <dgm:spPr/>
    </dgm:pt>
    <dgm:pt modelId="{AA128E26-9618-1547-9689-AE21693B412D}" type="pres">
      <dgm:prSet presAssocID="{44409287-F11B-D745-A01F-093D1F0D42D5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690A91-E49E-9B41-915C-1539205E761D}" type="pres">
      <dgm:prSet presAssocID="{44409287-F11B-D745-A01F-093D1F0D42D5}" presName="hierChild5" presStyleCnt="0"/>
      <dgm:spPr/>
    </dgm:pt>
  </dgm:ptLst>
  <dgm:cxnLst>
    <dgm:cxn modelId="{5C240F61-4245-C043-A370-987CBB0E87DC}" srcId="{558D85A2-6189-1240-AE70-874466FB70A4}" destId="{7DFF6771-3610-2443-9D82-3478D69FD914}" srcOrd="0" destOrd="0" parTransId="{22C2E3A9-6C27-FA4D-9E76-4E0B22F6E82D}" sibTransId="{2D07799F-CD5E-FA4C-B966-A7D2E1AE4584}"/>
    <dgm:cxn modelId="{0149358F-2ECE-4444-BBE5-8199957F5AF4}" type="presOf" srcId="{953C9C66-86B8-C24F-8F8E-28316F555F5F}" destId="{E975338D-5C68-E245-9BCE-906DEF174135}" srcOrd="0" destOrd="0" presId="urn:microsoft.com/office/officeart/2005/8/layout/hierarchy1"/>
    <dgm:cxn modelId="{FACD62D7-A1F0-C14E-801F-783A45645508}" srcId="{9AF1B934-2E5D-D343-BAE3-AB78CCD361D9}" destId="{77989FF7-855A-5C46-8DF2-1C7B54744D11}" srcOrd="0" destOrd="0" parTransId="{3CB57936-CFF4-1343-B3DF-6923DAEEEE0E}" sibTransId="{D470716F-FB7C-0B42-98B8-D5BF0C5A426C}"/>
    <dgm:cxn modelId="{B206ADF2-1873-6A4F-B118-7D541AA0F4D4}" type="presOf" srcId="{E1E3CD55-D0B4-E949-955C-A3840E138A11}" destId="{26A3FEC9-302B-B64E-A17C-46266ECAE63A}" srcOrd="0" destOrd="0" presId="urn:microsoft.com/office/officeart/2005/8/layout/hierarchy1"/>
    <dgm:cxn modelId="{C8F86B19-6815-E742-B5BE-FF6287E4B9FC}" srcId="{53755755-466C-7540-8362-ACC1490F5983}" destId="{9AF1B934-2E5D-D343-BAE3-AB78CCD361D9}" srcOrd="1" destOrd="0" parTransId="{D5ED51E1-5814-A248-BE4C-E60E13161127}" sibTransId="{81168786-1FC3-D040-83B9-21FD03768ACB}"/>
    <dgm:cxn modelId="{486D06BB-2643-A64D-9391-7D3F54460E19}" srcId="{A9E795FE-0DD4-AD47-8D53-9DC9E4684E78}" destId="{558D85A2-6189-1240-AE70-874466FB70A4}" srcOrd="1" destOrd="0" parTransId="{E1E3CD55-D0B4-E949-955C-A3840E138A11}" sibTransId="{17D61CB2-04E4-9048-B326-8C9CF74004CA}"/>
    <dgm:cxn modelId="{A3DEE4D6-1882-3F4A-874D-C29E570E5E9A}" type="presOf" srcId="{6627B98B-6E0D-AC4D-8785-7F648FF8AB31}" destId="{87A44FB5-2A6D-C549-90C6-C7BE177D60E8}" srcOrd="0" destOrd="0" presId="urn:microsoft.com/office/officeart/2005/8/layout/hierarchy1"/>
    <dgm:cxn modelId="{883C9EC5-49DC-7F42-B219-8E363C49BF7F}" type="presOf" srcId="{71093299-D9C1-3748-A388-53A2590A20F4}" destId="{103D58F1-A41E-D74E-9A74-716C2AA72EDC}" srcOrd="0" destOrd="0" presId="urn:microsoft.com/office/officeart/2005/8/layout/hierarchy1"/>
    <dgm:cxn modelId="{9A0D36FC-B332-A647-8B80-44FBE1EC0930}" type="presOf" srcId="{6DB19A09-199C-E248-ACAA-6521B944EED8}" destId="{EF5C2EAE-FB9C-BD4B-85A6-8D1671E6EF1A}" srcOrd="0" destOrd="0" presId="urn:microsoft.com/office/officeart/2005/8/layout/hierarchy1"/>
    <dgm:cxn modelId="{ADFEE1B0-D91A-CF45-9953-C455E829C094}" type="presOf" srcId="{7AC703C8-DE29-DA4A-A72D-1B9ABF02F563}" destId="{3B0900AF-675C-874B-87EC-4D545D889551}" srcOrd="0" destOrd="0" presId="urn:microsoft.com/office/officeart/2005/8/layout/hierarchy1"/>
    <dgm:cxn modelId="{63D2D127-D4C9-0E4E-89B3-F5C7A6DC517D}" srcId="{3CD24782-BBF5-5C49-966E-88F1A43D341A}" destId="{9D971DD2-CA51-D241-9AA9-C61F59A51F11}" srcOrd="0" destOrd="0" parTransId="{C5A44611-F0EF-354B-8ECA-F83982FECF86}" sibTransId="{8535C8F2-9485-DB48-B216-1B607CC5C938}"/>
    <dgm:cxn modelId="{5DF8E71D-D945-1A44-A3BA-930108A16911}" srcId="{A9E795FE-0DD4-AD47-8D53-9DC9E4684E78}" destId="{FC5D35F7-7EC0-7941-9A60-2965AB180056}" srcOrd="0" destOrd="0" parTransId="{953C9C66-86B8-C24F-8F8E-28316F555F5F}" sibTransId="{FC6F7B9F-EB1F-3C4F-B77C-2E27307620CD}"/>
    <dgm:cxn modelId="{79347C0A-8590-9140-B7C7-4F6DEE430146}" type="presOf" srcId="{FC5D35F7-7EC0-7941-9A60-2965AB180056}" destId="{B46C76AD-A790-5342-B1EA-474F4AA5480F}" srcOrd="0" destOrd="0" presId="urn:microsoft.com/office/officeart/2005/8/layout/hierarchy1"/>
    <dgm:cxn modelId="{A591C9A2-C8F3-C842-9A9B-41C734CEF876}" type="presOf" srcId="{3CD24782-BBF5-5C49-966E-88F1A43D341A}" destId="{62275A7C-8111-F842-9787-4EE19C35B3A3}" srcOrd="0" destOrd="0" presId="urn:microsoft.com/office/officeart/2005/8/layout/hierarchy1"/>
    <dgm:cxn modelId="{441A1094-EB29-1347-B4D9-B6D81B587B14}" type="presOf" srcId="{9D971DD2-CA51-D241-9AA9-C61F59A51F11}" destId="{0E150700-0CCE-3A42-B94F-76C9FEE0C513}" srcOrd="0" destOrd="0" presId="urn:microsoft.com/office/officeart/2005/8/layout/hierarchy1"/>
    <dgm:cxn modelId="{66012C7F-3721-234F-8AF0-31E8C63CA0DB}" srcId="{63D88CD2-3EED-AB40-ABBA-90B4843F8CDA}" destId="{68FC88E5-A225-A84F-8D37-22F0D196E4D5}" srcOrd="0" destOrd="0" parTransId="{3F67A576-61B4-5E47-AFFE-E2B7D35C0FFA}" sibTransId="{77C33301-EEBF-FB41-A5D8-942AD595EA76}"/>
    <dgm:cxn modelId="{1D7198B7-DDDF-464D-A4C9-7B4C514A8E30}" type="presOf" srcId="{558D85A2-6189-1240-AE70-874466FB70A4}" destId="{379CA9A7-0416-474F-A89E-10203E5B35FF}" srcOrd="0" destOrd="0" presId="urn:microsoft.com/office/officeart/2005/8/layout/hierarchy1"/>
    <dgm:cxn modelId="{173C98C0-CB6D-334F-A608-1F298722797F}" type="presOf" srcId="{C9BFAF0D-E778-5045-9F49-D0512FD73113}" destId="{2E4D936C-A64C-3E46-B6F9-7DE629E3E9D6}" srcOrd="0" destOrd="0" presId="urn:microsoft.com/office/officeart/2005/8/layout/hierarchy1"/>
    <dgm:cxn modelId="{9A1F2E50-5673-2040-83E8-1A6534D199C8}" type="presOf" srcId="{53177B98-CF06-5A48-B23D-C0D51E955B67}" destId="{6DF21ED2-7FCA-1D41-91FA-D43D6077BC5A}" srcOrd="0" destOrd="0" presId="urn:microsoft.com/office/officeart/2005/8/layout/hierarchy1"/>
    <dgm:cxn modelId="{48A69B70-5295-2D4E-A941-D4E91599F3AC}" srcId="{68FC88E5-A225-A84F-8D37-22F0D196E4D5}" destId="{A9E795FE-0DD4-AD47-8D53-9DC9E4684E78}" srcOrd="0" destOrd="0" parTransId="{71093299-D9C1-3748-A388-53A2590A20F4}" sibTransId="{764B5026-5FEC-3B4C-86E9-BEEE98E11E84}"/>
    <dgm:cxn modelId="{F2591550-D347-3345-B441-A5F800024096}" type="presOf" srcId="{22C2E3A9-6C27-FA4D-9E76-4E0B22F6E82D}" destId="{A04D2316-D887-A846-9D48-3A057BF13741}" srcOrd="0" destOrd="0" presId="urn:microsoft.com/office/officeart/2005/8/layout/hierarchy1"/>
    <dgm:cxn modelId="{7C509C41-3C66-2542-B702-52914CE18C2F}" srcId="{558D85A2-6189-1240-AE70-874466FB70A4}" destId="{05EB894C-7CDA-0B47-88BE-47B1915E0F42}" srcOrd="1" destOrd="0" parTransId="{536A4696-3CCF-784B-973E-40D41769E69A}" sibTransId="{D49392BE-E31C-7E4C-8C4C-3663EBC5C503}"/>
    <dgm:cxn modelId="{ADFC5560-9060-F54B-9509-A00AEE7FEF40}" srcId="{68FC88E5-A225-A84F-8D37-22F0D196E4D5}" destId="{53755755-466C-7540-8362-ACC1490F5983}" srcOrd="1" destOrd="0" parTransId="{C9BFAF0D-E778-5045-9F49-D0512FD73113}" sibTransId="{6CC7D087-A530-5B4E-AA94-F8925E0A2270}"/>
    <dgm:cxn modelId="{7095D16B-B008-3B47-B08A-A96628990537}" type="presOf" srcId="{72EE131E-AB88-FE44-88B6-0FDCCC810720}" destId="{D1CE7454-2777-B143-A0E8-1940E822FD82}" srcOrd="0" destOrd="0" presId="urn:microsoft.com/office/officeart/2005/8/layout/hierarchy1"/>
    <dgm:cxn modelId="{49FE51D1-FAE8-0549-A5D6-710137988AF6}" type="presOf" srcId="{9AF1B934-2E5D-D343-BAE3-AB78CCD361D9}" destId="{FD3C71DF-4503-DD48-ACDF-41729EBD7732}" srcOrd="0" destOrd="0" presId="urn:microsoft.com/office/officeart/2005/8/layout/hierarchy1"/>
    <dgm:cxn modelId="{0572F925-5463-5E41-87BC-43B59C28016B}" srcId="{4CDFFE25-3237-9947-8E70-6CE535F8259F}" destId="{44409287-F11B-D745-A01F-093D1F0D42D5}" srcOrd="0" destOrd="0" parTransId="{6DB19A09-199C-E248-ACAA-6521B944EED8}" sibTransId="{420A8F9E-2E96-5C4B-86D1-72C7A5058589}"/>
    <dgm:cxn modelId="{51524808-36C8-4F46-9D4A-7BD519445C4C}" type="presOf" srcId="{77989FF7-855A-5C46-8DF2-1C7B54744D11}" destId="{81438C6A-4985-934E-965C-37DCD66A0F3D}" srcOrd="0" destOrd="0" presId="urn:microsoft.com/office/officeart/2005/8/layout/hierarchy1"/>
    <dgm:cxn modelId="{4413646F-5C36-8E47-98A0-4229B389FFE4}" srcId="{53755755-466C-7540-8362-ACC1490F5983}" destId="{3CD24782-BBF5-5C49-966E-88F1A43D341A}" srcOrd="0" destOrd="0" parTransId="{7AC703C8-DE29-DA4A-A72D-1B9ABF02F563}" sibTransId="{D95BC82A-8424-7843-AD00-BF8A4AB76467}"/>
    <dgm:cxn modelId="{AE4B8DBE-DE38-E446-9196-F806BDABBA7A}" type="presOf" srcId="{7DFF6771-3610-2443-9D82-3478D69FD914}" destId="{740A23AE-2683-FF40-A628-F5B0ECAF8A70}" srcOrd="0" destOrd="0" presId="urn:microsoft.com/office/officeart/2005/8/layout/hierarchy1"/>
    <dgm:cxn modelId="{57D68884-8617-9E4F-BDEA-47ADF2E2DFFC}" type="presOf" srcId="{C5A44611-F0EF-354B-8ECA-F83982FECF86}" destId="{AC283487-9830-1247-BA18-849F64AD1E90}" srcOrd="0" destOrd="0" presId="urn:microsoft.com/office/officeart/2005/8/layout/hierarchy1"/>
    <dgm:cxn modelId="{2377918A-A31E-DE47-9828-1EF37C43308A}" type="presOf" srcId="{536A4696-3CCF-784B-973E-40D41769E69A}" destId="{68230E43-A0C7-F243-BB77-F47648C86D51}" srcOrd="0" destOrd="0" presId="urn:microsoft.com/office/officeart/2005/8/layout/hierarchy1"/>
    <dgm:cxn modelId="{88C9C8D3-47D7-EF44-9B8B-A79521C5DBAD}" type="presOf" srcId="{4CDFFE25-3237-9947-8E70-6CE535F8259F}" destId="{428CA512-237F-2D46-A794-F15F0AF6A12A}" srcOrd="0" destOrd="0" presId="urn:microsoft.com/office/officeart/2005/8/layout/hierarchy1"/>
    <dgm:cxn modelId="{68868C21-31F6-0C41-BFF8-EA480D45654B}" type="presOf" srcId="{D5ED51E1-5814-A248-BE4C-E60E13161127}" destId="{E7EB4AC1-1266-2344-9029-5F0E51761F58}" srcOrd="0" destOrd="0" presId="urn:microsoft.com/office/officeart/2005/8/layout/hierarchy1"/>
    <dgm:cxn modelId="{2CFFE031-D53E-A244-83F1-74AA05129D35}" type="presOf" srcId="{44409287-F11B-D745-A01F-093D1F0D42D5}" destId="{AA128E26-9618-1547-9689-AE21693B412D}" srcOrd="0" destOrd="0" presId="urn:microsoft.com/office/officeart/2005/8/layout/hierarchy1"/>
    <dgm:cxn modelId="{2291375E-CAAF-E04A-9D14-DE0039B96806}" srcId="{FC5D35F7-7EC0-7941-9A60-2965AB180056}" destId="{6627B98B-6E0D-AC4D-8785-7F648FF8AB31}" srcOrd="0" destOrd="0" parTransId="{72EE131E-AB88-FE44-88B6-0FDCCC810720}" sibTransId="{3240AAF6-DD37-F646-A2D3-12464CEB137C}"/>
    <dgm:cxn modelId="{16094043-5B4D-FD4B-93B6-3DF3AF7499DC}" type="presOf" srcId="{05EB894C-7CDA-0B47-88BE-47B1915E0F42}" destId="{7D0BDC7A-0E14-534A-BFA4-A20B804C2193}" srcOrd="0" destOrd="0" presId="urn:microsoft.com/office/officeart/2005/8/layout/hierarchy1"/>
    <dgm:cxn modelId="{91E4F435-DA1C-FF4C-92E7-94548F472CBF}" type="presOf" srcId="{53755755-466C-7540-8362-ACC1490F5983}" destId="{6210DF8F-1AB9-5044-9786-A58BA6C4235A}" srcOrd="0" destOrd="0" presId="urn:microsoft.com/office/officeart/2005/8/layout/hierarchy1"/>
    <dgm:cxn modelId="{A93FE48C-90BB-AC44-83E2-E70F837BBEA6}" type="presOf" srcId="{A9E795FE-0DD4-AD47-8D53-9DC9E4684E78}" destId="{36FB57B3-8404-7243-9AD6-9A67C36A0CE3}" srcOrd="0" destOrd="0" presId="urn:microsoft.com/office/officeart/2005/8/layout/hierarchy1"/>
    <dgm:cxn modelId="{A62D2E9B-4CA0-8C41-A147-30373C841EFE}" type="presOf" srcId="{68FC88E5-A225-A84F-8D37-22F0D196E4D5}" destId="{E8DBB9B9-B19A-3D49-9A71-540908163567}" srcOrd="0" destOrd="0" presId="urn:microsoft.com/office/officeart/2005/8/layout/hierarchy1"/>
    <dgm:cxn modelId="{4D0E3480-AD03-7C45-A038-7D341133A8EE}" type="presOf" srcId="{3CB57936-CFF4-1343-B3DF-6923DAEEEE0E}" destId="{6ECF0861-D6BD-824D-B5AA-F993660420C6}" srcOrd="0" destOrd="0" presId="urn:microsoft.com/office/officeart/2005/8/layout/hierarchy1"/>
    <dgm:cxn modelId="{149B4632-C925-BD49-97F6-42A6AABB4DB1}" srcId="{53755755-466C-7540-8362-ACC1490F5983}" destId="{4CDFFE25-3237-9947-8E70-6CE535F8259F}" srcOrd="2" destOrd="0" parTransId="{53177B98-CF06-5A48-B23D-C0D51E955B67}" sibTransId="{A0DF9DAE-56CD-0742-A2D4-04D3C3356F85}"/>
    <dgm:cxn modelId="{BBB24B6B-41E4-E94F-A7EC-CFCB4C277997}" type="presOf" srcId="{63D88CD2-3EED-AB40-ABBA-90B4843F8CDA}" destId="{A2A65934-C2A2-C84A-9209-8D8E6D71A23C}" srcOrd="0" destOrd="0" presId="urn:microsoft.com/office/officeart/2005/8/layout/hierarchy1"/>
    <dgm:cxn modelId="{39C3CECA-2E84-EF49-AD9D-C60CCB3701C8}" type="presParOf" srcId="{A2A65934-C2A2-C84A-9209-8D8E6D71A23C}" destId="{CBF50286-6465-F149-B352-B3A6A84F3BB2}" srcOrd="0" destOrd="0" presId="urn:microsoft.com/office/officeart/2005/8/layout/hierarchy1"/>
    <dgm:cxn modelId="{2C9CF946-A51F-A049-8E25-345EB31C68EE}" type="presParOf" srcId="{CBF50286-6465-F149-B352-B3A6A84F3BB2}" destId="{EF795543-901F-4E46-BD60-DE30E52A2B62}" srcOrd="0" destOrd="0" presId="urn:microsoft.com/office/officeart/2005/8/layout/hierarchy1"/>
    <dgm:cxn modelId="{E085615F-2521-6A42-A039-4F43001ABE1B}" type="presParOf" srcId="{EF795543-901F-4E46-BD60-DE30E52A2B62}" destId="{1E17B6A0-DC38-5349-A600-0F4A23F6030A}" srcOrd="0" destOrd="0" presId="urn:microsoft.com/office/officeart/2005/8/layout/hierarchy1"/>
    <dgm:cxn modelId="{348DAF0F-E4C5-2C44-A30E-68276EEED022}" type="presParOf" srcId="{EF795543-901F-4E46-BD60-DE30E52A2B62}" destId="{E8DBB9B9-B19A-3D49-9A71-540908163567}" srcOrd="1" destOrd="0" presId="urn:microsoft.com/office/officeart/2005/8/layout/hierarchy1"/>
    <dgm:cxn modelId="{D5C4144C-4579-634E-AAED-2CEF0BCE8EFB}" type="presParOf" srcId="{CBF50286-6465-F149-B352-B3A6A84F3BB2}" destId="{902C9D50-FC1B-804C-8FC9-4E0E0F8808D8}" srcOrd="1" destOrd="0" presId="urn:microsoft.com/office/officeart/2005/8/layout/hierarchy1"/>
    <dgm:cxn modelId="{F7E79D2D-491D-2A49-97CE-C9E4F45E5A28}" type="presParOf" srcId="{902C9D50-FC1B-804C-8FC9-4E0E0F8808D8}" destId="{103D58F1-A41E-D74E-9A74-716C2AA72EDC}" srcOrd="0" destOrd="0" presId="urn:microsoft.com/office/officeart/2005/8/layout/hierarchy1"/>
    <dgm:cxn modelId="{84EFC06E-B3A9-C447-93A6-E0D5EFB44953}" type="presParOf" srcId="{902C9D50-FC1B-804C-8FC9-4E0E0F8808D8}" destId="{8DC704D7-97F4-B44E-A96F-A79B67BC744E}" srcOrd="1" destOrd="0" presId="urn:microsoft.com/office/officeart/2005/8/layout/hierarchy1"/>
    <dgm:cxn modelId="{7D590D71-BBF8-A544-90C7-3C67D0568DEF}" type="presParOf" srcId="{8DC704D7-97F4-B44E-A96F-A79B67BC744E}" destId="{469FB8B0-356C-9847-AA5B-7D72848C595A}" srcOrd="0" destOrd="0" presId="urn:microsoft.com/office/officeart/2005/8/layout/hierarchy1"/>
    <dgm:cxn modelId="{B39DC6DB-5DDE-6A43-A1E6-5DA1E3981C31}" type="presParOf" srcId="{469FB8B0-356C-9847-AA5B-7D72848C595A}" destId="{DF43228C-08AD-934E-8F29-05B2C2C4E672}" srcOrd="0" destOrd="0" presId="urn:microsoft.com/office/officeart/2005/8/layout/hierarchy1"/>
    <dgm:cxn modelId="{30326FB1-44C7-2A40-891D-75C00CAAD9BD}" type="presParOf" srcId="{469FB8B0-356C-9847-AA5B-7D72848C595A}" destId="{36FB57B3-8404-7243-9AD6-9A67C36A0CE3}" srcOrd="1" destOrd="0" presId="urn:microsoft.com/office/officeart/2005/8/layout/hierarchy1"/>
    <dgm:cxn modelId="{14259382-5301-E143-85EB-2A1A2A46CA43}" type="presParOf" srcId="{8DC704D7-97F4-B44E-A96F-A79B67BC744E}" destId="{13F2F302-365A-3F46-8422-08C036674747}" srcOrd="1" destOrd="0" presId="urn:microsoft.com/office/officeart/2005/8/layout/hierarchy1"/>
    <dgm:cxn modelId="{AD996C97-0691-D04C-ACB5-F6C8DBA48950}" type="presParOf" srcId="{13F2F302-365A-3F46-8422-08C036674747}" destId="{E975338D-5C68-E245-9BCE-906DEF174135}" srcOrd="0" destOrd="0" presId="urn:microsoft.com/office/officeart/2005/8/layout/hierarchy1"/>
    <dgm:cxn modelId="{4EB08689-9331-B14C-A243-9FFDF97D621D}" type="presParOf" srcId="{13F2F302-365A-3F46-8422-08C036674747}" destId="{B4976D58-6021-5841-9FBB-90249A7843B0}" srcOrd="1" destOrd="0" presId="urn:microsoft.com/office/officeart/2005/8/layout/hierarchy1"/>
    <dgm:cxn modelId="{D9A459CD-6D64-9D43-A120-A5B45C5CB628}" type="presParOf" srcId="{B4976D58-6021-5841-9FBB-90249A7843B0}" destId="{95613BD9-610E-854D-930A-F18D5CB7BAC5}" srcOrd="0" destOrd="0" presId="urn:microsoft.com/office/officeart/2005/8/layout/hierarchy1"/>
    <dgm:cxn modelId="{B77B1C14-1D37-A44D-9AAC-06AAE40AE453}" type="presParOf" srcId="{95613BD9-610E-854D-930A-F18D5CB7BAC5}" destId="{9D65A98E-80FF-8C48-80C1-4591041C7100}" srcOrd="0" destOrd="0" presId="urn:microsoft.com/office/officeart/2005/8/layout/hierarchy1"/>
    <dgm:cxn modelId="{7DE59F5D-A015-EE46-8C78-D5FF4F7A08BF}" type="presParOf" srcId="{95613BD9-610E-854D-930A-F18D5CB7BAC5}" destId="{B46C76AD-A790-5342-B1EA-474F4AA5480F}" srcOrd="1" destOrd="0" presId="urn:microsoft.com/office/officeart/2005/8/layout/hierarchy1"/>
    <dgm:cxn modelId="{5FC1AD72-2356-CD46-9A31-B33049EF4B0F}" type="presParOf" srcId="{B4976D58-6021-5841-9FBB-90249A7843B0}" destId="{8E2A02D7-2A52-C646-915F-C65F431EA9D3}" srcOrd="1" destOrd="0" presId="urn:microsoft.com/office/officeart/2005/8/layout/hierarchy1"/>
    <dgm:cxn modelId="{8CC5F1A1-7297-FD49-B4DB-7F476D8F3650}" type="presParOf" srcId="{8E2A02D7-2A52-C646-915F-C65F431EA9D3}" destId="{D1CE7454-2777-B143-A0E8-1940E822FD82}" srcOrd="0" destOrd="0" presId="urn:microsoft.com/office/officeart/2005/8/layout/hierarchy1"/>
    <dgm:cxn modelId="{CEC919EE-5D0B-7644-A2F8-D14D00F2E859}" type="presParOf" srcId="{8E2A02D7-2A52-C646-915F-C65F431EA9D3}" destId="{0F152240-8EB3-D243-9081-E0346AC0BCB8}" srcOrd="1" destOrd="0" presId="urn:microsoft.com/office/officeart/2005/8/layout/hierarchy1"/>
    <dgm:cxn modelId="{E76353EA-184D-244E-99EE-D6D2DB3E33A7}" type="presParOf" srcId="{0F152240-8EB3-D243-9081-E0346AC0BCB8}" destId="{F09E447C-EBBA-1649-8D1E-CAABF1070ABE}" srcOrd="0" destOrd="0" presId="urn:microsoft.com/office/officeart/2005/8/layout/hierarchy1"/>
    <dgm:cxn modelId="{9DE45B26-F1B7-FF4F-9298-47589DFF1F2F}" type="presParOf" srcId="{F09E447C-EBBA-1649-8D1E-CAABF1070ABE}" destId="{D9AAFFB6-8AAD-934F-915C-623A7B390152}" srcOrd="0" destOrd="0" presId="urn:microsoft.com/office/officeart/2005/8/layout/hierarchy1"/>
    <dgm:cxn modelId="{DAA8A1BF-D9CF-4841-A49D-B888379BB1C6}" type="presParOf" srcId="{F09E447C-EBBA-1649-8D1E-CAABF1070ABE}" destId="{87A44FB5-2A6D-C549-90C6-C7BE177D60E8}" srcOrd="1" destOrd="0" presId="urn:microsoft.com/office/officeart/2005/8/layout/hierarchy1"/>
    <dgm:cxn modelId="{BD923365-8121-384A-8A16-E50DF5552609}" type="presParOf" srcId="{0F152240-8EB3-D243-9081-E0346AC0BCB8}" destId="{CC72A7F1-FB41-FA40-B887-ADD6FEBE1C04}" srcOrd="1" destOrd="0" presId="urn:microsoft.com/office/officeart/2005/8/layout/hierarchy1"/>
    <dgm:cxn modelId="{D9107C1C-4EDC-0D47-AB28-8DE82705F915}" type="presParOf" srcId="{13F2F302-365A-3F46-8422-08C036674747}" destId="{26A3FEC9-302B-B64E-A17C-46266ECAE63A}" srcOrd="2" destOrd="0" presId="urn:microsoft.com/office/officeart/2005/8/layout/hierarchy1"/>
    <dgm:cxn modelId="{A10EB2F2-E190-3E47-806E-01FD19874894}" type="presParOf" srcId="{13F2F302-365A-3F46-8422-08C036674747}" destId="{9B9A2692-B43E-B845-9BBD-A77EF1584062}" srcOrd="3" destOrd="0" presId="urn:microsoft.com/office/officeart/2005/8/layout/hierarchy1"/>
    <dgm:cxn modelId="{39F14B5A-1B36-7C43-B665-A0D368CFA901}" type="presParOf" srcId="{9B9A2692-B43E-B845-9BBD-A77EF1584062}" destId="{E6BB7AB6-6138-9442-864C-CBB0A4158CFB}" srcOrd="0" destOrd="0" presId="urn:microsoft.com/office/officeart/2005/8/layout/hierarchy1"/>
    <dgm:cxn modelId="{B6EC9C9E-7909-2949-AE98-9AED3AD4C99B}" type="presParOf" srcId="{E6BB7AB6-6138-9442-864C-CBB0A4158CFB}" destId="{A092CEC0-8277-3141-847A-CB4E136B205A}" srcOrd="0" destOrd="0" presId="urn:microsoft.com/office/officeart/2005/8/layout/hierarchy1"/>
    <dgm:cxn modelId="{E06CFC23-89C7-8A49-9F1F-5AF019CAF3A9}" type="presParOf" srcId="{E6BB7AB6-6138-9442-864C-CBB0A4158CFB}" destId="{379CA9A7-0416-474F-A89E-10203E5B35FF}" srcOrd="1" destOrd="0" presId="urn:microsoft.com/office/officeart/2005/8/layout/hierarchy1"/>
    <dgm:cxn modelId="{B214E38E-3630-C240-97C5-B6B4AE8878FF}" type="presParOf" srcId="{9B9A2692-B43E-B845-9BBD-A77EF1584062}" destId="{B6DDF432-2B87-674D-A5F8-BC917A5074DE}" srcOrd="1" destOrd="0" presId="urn:microsoft.com/office/officeart/2005/8/layout/hierarchy1"/>
    <dgm:cxn modelId="{104D33A5-12D0-A242-B034-50724F3AD868}" type="presParOf" srcId="{B6DDF432-2B87-674D-A5F8-BC917A5074DE}" destId="{A04D2316-D887-A846-9D48-3A057BF13741}" srcOrd="0" destOrd="0" presId="urn:microsoft.com/office/officeart/2005/8/layout/hierarchy1"/>
    <dgm:cxn modelId="{B59573AC-E802-0046-80F2-7ED98D6BC130}" type="presParOf" srcId="{B6DDF432-2B87-674D-A5F8-BC917A5074DE}" destId="{9E51F26D-730D-6340-8B41-B508074AF1B1}" srcOrd="1" destOrd="0" presId="urn:microsoft.com/office/officeart/2005/8/layout/hierarchy1"/>
    <dgm:cxn modelId="{A5F17F41-F688-2941-93CD-6A3DAAC36B1C}" type="presParOf" srcId="{9E51F26D-730D-6340-8B41-B508074AF1B1}" destId="{74FE0534-D3AA-FC4F-9AD0-975DC1DDAECC}" srcOrd="0" destOrd="0" presId="urn:microsoft.com/office/officeart/2005/8/layout/hierarchy1"/>
    <dgm:cxn modelId="{4BA0B0D5-13F9-6047-A400-E6B349329954}" type="presParOf" srcId="{74FE0534-D3AA-FC4F-9AD0-975DC1DDAECC}" destId="{C5386D79-0FED-E74D-9781-882736C3F746}" srcOrd="0" destOrd="0" presId="urn:microsoft.com/office/officeart/2005/8/layout/hierarchy1"/>
    <dgm:cxn modelId="{DBF49D94-7723-0C44-B118-819726B91C6C}" type="presParOf" srcId="{74FE0534-D3AA-FC4F-9AD0-975DC1DDAECC}" destId="{740A23AE-2683-FF40-A628-F5B0ECAF8A70}" srcOrd="1" destOrd="0" presId="urn:microsoft.com/office/officeart/2005/8/layout/hierarchy1"/>
    <dgm:cxn modelId="{10E785BF-7D58-7A4E-8DAA-ACAC9263A491}" type="presParOf" srcId="{9E51F26D-730D-6340-8B41-B508074AF1B1}" destId="{ECEA60EC-6A4D-2C4A-B27D-881594CC962B}" srcOrd="1" destOrd="0" presId="urn:microsoft.com/office/officeart/2005/8/layout/hierarchy1"/>
    <dgm:cxn modelId="{D240155B-43C0-4C4B-A2E7-3FE2BA5A788F}" type="presParOf" srcId="{B6DDF432-2B87-674D-A5F8-BC917A5074DE}" destId="{68230E43-A0C7-F243-BB77-F47648C86D51}" srcOrd="2" destOrd="0" presId="urn:microsoft.com/office/officeart/2005/8/layout/hierarchy1"/>
    <dgm:cxn modelId="{3A974378-08CF-FE4A-9F37-082B95B9E2BF}" type="presParOf" srcId="{B6DDF432-2B87-674D-A5F8-BC917A5074DE}" destId="{9DAAF9BB-0E9F-8040-8C9F-BBD47F5139A3}" srcOrd="3" destOrd="0" presId="urn:microsoft.com/office/officeart/2005/8/layout/hierarchy1"/>
    <dgm:cxn modelId="{F84F972E-90E5-D643-BF2C-41140366658D}" type="presParOf" srcId="{9DAAF9BB-0E9F-8040-8C9F-BBD47F5139A3}" destId="{73FF0968-C794-8544-BA0A-5E48758B2104}" srcOrd="0" destOrd="0" presId="urn:microsoft.com/office/officeart/2005/8/layout/hierarchy1"/>
    <dgm:cxn modelId="{68278D70-5258-B746-9CBD-E2F39C1BF130}" type="presParOf" srcId="{73FF0968-C794-8544-BA0A-5E48758B2104}" destId="{7DDD304F-8DE5-0845-BDD6-E730B22DB3E7}" srcOrd="0" destOrd="0" presId="urn:microsoft.com/office/officeart/2005/8/layout/hierarchy1"/>
    <dgm:cxn modelId="{6A6794FA-1308-7A49-9769-2A6E0F8452C0}" type="presParOf" srcId="{73FF0968-C794-8544-BA0A-5E48758B2104}" destId="{7D0BDC7A-0E14-534A-BFA4-A20B804C2193}" srcOrd="1" destOrd="0" presId="urn:microsoft.com/office/officeart/2005/8/layout/hierarchy1"/>
    <dgm:cxn modelId="{1CE71E5A-1608-2945-86E3-98C3F58CDB63}" type="presParOf" srcId="{9DAAF9BB-0E9F-8040-8C9F-BBD47F5139A3}" destId="{4AF9EFEB-8571-474B-8CB3-46D89ACF89D9}" srcOrd="1" destOrd="0" presId="urn:microsoft.com/office/officeart/2005/8/layout/hierarchy1"/>
    <dgm:cxn modelId="{EAD07C14-F073-DB40-A676-0E05E9F2BD3A}" type="presParOf" srcId="{902C9D50-FC1B-804C-8FC9-4E0E0F8808D8}" destId="{2E4D936C-A64C-3E46-B6F9-7DE629E3E9D6}" srcOrd="2" destOrd="0" presId="urn:microsoft.com/office/officeart/2005/8/layout/hierarchy1"/>
    <dgm:cxn modelId="{5D6D3387-3DA5-8D44-BD99-5DBAFB5392C1}" type="presParOf" srcId="{902C9D50-FC1B-804C-8FC9-4E0E0F8808D8}" destId="{F23176FD-D930-254D-8CE9-1A3D642CE848}" srcOrd="3" destOrd="0" presId="urn:microsoft.com/office/officeart/2005/8/layout/hierarchy1"/>
    <dgm:cxn modelId="{AA4A5D8F-3B35-F44C-A0AD-83E0436C8AFF}" type="presParOf" srcId="{F23176FD-D930-254D-8CE9-1A3D642CE848}" destId="{7EE04994-946A-704D-8583-035FAB6BEB13}" srcOrd="0" destOrd="0" presId="urn:microsoft.com/office/officeart/2005/8/layout/hierarchy1"/>
    <dgm:cxn modelId="{7C8E09FD-48B3-694F-AC65-78EB43E9470D}" type="presParOf" srcId="{7EE04994-946A-704D-8583-035FAB6BEB13}" destId="{1AFA99E2-08BC-0A42-BB70-51A910E1EF95}" srcOrd="0" destOrd="0" presId="urn:microsoft.com/office/officeart/2005/8/layout/hierarchy1"/>
    <dgm:cxn modelId="{19AB39AC-0881-2748-8CAF-9CEB32292B9A}" type="presParOf" srcId="{7EE04994-946A-704D-8583-035FAB6BEB13}" destId="{6210DF8F-1AB9-5044-9786-A58BA6C4235A}" srcOrd="1" destOrd="0" presId="urn:microsoft.com/office/officeart/2005/8/layout/hierarchy1"/>
    <dgm:cxn modelId="{B1EFF53C-B40A-CE4A-9893-725F5AD82E0F}" type="presParOf" srcId="{F23176FD-D930-254D-8CE9-1A3D642CE848}" destId="{DBB24FB5-7102-7049-8EB9-6B1766369870}" srcOrd="1" destOrd="0" presId="urn:microsoft.com/office/officeart/2005/8/layout/hierarchy1"/>
    <dgm:cxn modelId="{E20BB831-D15E-9349-8B94-C341146D4DFD}" type="presParOf" srcId="{DBB24FB5-7102-7049-8EB9-6B1766369870}" destId="{3B0900AF-675C-874B-87EC-4D545D889551}" srcOrd="0" destOrd="0" presId="urn:microsoft.com/office/officeart/2005/8/layout/hierarchy1"/>
    <dgm:cxn modelId="{531B849B-5B01-4945-B9DA-11D027DCF522}" type="presParOf" srcId="{DBB24FB5-7102-7049-8EB9-6B1766369870}" destId="{78451565-0D8A-FC44-9E9C-5A11D734637F}" srcOrd="1" destOrd="0" presId="urn:microsoft.com/office/officeart/2005/8/layout/hierarchy1"/>
    <dgm:cxn modelId="{CF975C9A-3F48-AF41-A5A2-54D59B5B61B9}" type="presParOf" srcId="{78451565-0D8A-FC44-9E9C-5A11D734637F}" destId="{BC56E0FC-BDFA-F242-8A1F-2DDBE9726747}" srcOrd="0" destOrd="0" presId="urn:microsoft.com/office/officeart/2005/8/layout/hierarchy1"/>
    <dgm:cxn modelId="{39438E7B-BA18-9E4B-B4DE-73A48C1B10DD}" type="presParOf" srcId="{BC56E0FC-BDFA-F242-8A1F-2DDBE9726747}" destId="{D7908522-94E3-2049-9580-B004C5B2C198}" srcOrd="0" destOrd="0" presId="urn:microsoft.com/office/officeart/2005/8/layout/hierarchy1"/>
    <dgm:cxn modelId="{90CDD4B3-C78C-4746-B6CB-C449F80C6CE5}" type="presParOf" srcId="{BC56E0FC-BDFA-F242-8A1F-2DDBE9726747}" destId="{62275A7C-8111-F842-9787-4EE19C35B3A3}" srcOrd="1" destOrd="0" presId="urn:microsoft.com/office/officeart/2005/8/layout/hierarchy1"/>
    <dgm:cxn modelId="{530C673F-9F15-4F40-8726-E8744D277748}" type="presParOf" srcId="{78451565-0D8A-FC44-9E9C-5A11D734637F}" destId="{084A4C44-E38A-4E4A-B5AE-D2387508DA83}" srcOrd="1" destOrd="0" presId="urn:microsoft.com/office/officeart/2005/8/layout/hierarchy1"/>
    <dgm:cxn modelId="{6248A213-BFE2-3F44-BB91-4FC5F3874545}" type="presParOf" srcId="{084A4C44-E38A-4E4A-B5AE-D2387508DA83}" destId="{AC283487-9830-1247-BA18-849F64AD1E90}" srcOrd="0" destOrd="0" presId="urn:microsoft.com/office/officeart/2005/8/layout/hierarchy1"/>
    <dgm:cxn modelId="{483C03E0-2D3A-D54F-B0F0-5B2AF06947DC}" type="presParOf" srcId="{084A4C44-E38A-4E4A-B5AE-D2387508DA83}" destId="{77BDC72D-D155-FA45-9D70-E1540E4CDFC1}" srcOrd="1" destOrd="0" presId="urn:microsoft.com/office/officeart/2005/8/layout/hierarchy1"/>
    <dgm:cxn modelId="{EDB99CCF-5009-F24D-914B-47C738EB6858}" type="presParOf" srcId="{77BDC72D-D155-FA45-9D70-E1540E4CDFC1}" destId="{6DBD3B24-45F3-DA4D-9B5B-B759916B0908}" srcOrd="0" destOrd="0" presId="urn:microsoft.com/office/officeart/2005/8/layout/hierarchy1"/>
    <dgm:cxn modelId="{1ECBA725-E695-C949-9ED8-C910CA40C014}" type="presParOf" srcId="{6DBD3B24-45F3-DA4D-9B5B-B759916B0908}" destId="{28C7D941-9C82-1542-9156-D2C40221D5D6}" srcOrd="0" destOrd="0" presId="urn:microsoft.com/office/officeart/2005/8/layout/hierarchy1"/>
    <dgm:cxn modelId="{A16C76E9-4DA5-4B4F-85D0-E2069E2DA5C6}" type="presParOf" srcId="{6DBD3B24-45F3-DA4D-9B5B-B759916B0908}" destId="{0E150700-0CCE-3A42-B94F-76C9FEE0C513}" srcOrd="1" destOrd="0" presId="urn:microsoft.com/office/officeart/2005/8/layout/hierarchy1"/>
    <dgm:cxn modelId="{21DE5F45-00C4-084F-BD49-327F1D3EF0F4}" type="presParOf" srcId="{77BDC72D-D155-FA45-9D70-E1540E4CDFC1}" destId="{3E50EAD4-B655-E34D-85AE-814A3FE3428E}" srcOrd="1" destOrd="0" presId="urn:microsoft.com/office/officeart/2005/8/layout/hierarchy1"/>
    <dgm:cxn modelId="{9646C47C-DA3A-F341-B108-92352A7402D1}" type="presParOf" srcId="{DBB24FB5-7102-7049-8EB9-6B1766369870}" destId="{E7EB4AC1-1266-2344-9029-5F0E51761F58}" srcOrd="2" destOrd="0" presId="urn:microsoft.com/office/officeart/2005/8/layout/hierarchy1"/>
    <dgm:cxn modelId="{824E48B4-259F-2641-B7C8-843403DE0471}" type="presParOf" srcId="{DBB24FB5-7102-7049-8EB9-6B1766369870}" destId="{1C399692-2361-134F-895C-1B2EAC664776}" srcOrd="3" destOrd="0" presId="urn:microsoft.com/office/officeart/2005/8/layout/hierarchy1"/>
    <dgm:cxn modelId="{58EE79A1-02B2-384D-99D6-B086019E55E5}" type="presParOf" srcId="{1C399692-2361-134F-895C-1B2EAC664776}" destId="{65BECAAD-12F3-6147-A373-D05CBFB8A156}" srcOrd="0" destOrd="0" presId="urn:microsoft.com/office/officeart/2005/8/layout/hierarchy1"/>
    <dgm:cxn modelId="{A9F2A99C-4E5E-DD46-B50B-48C18B5F2C7A}" type="presParOf" srcId="{65BECAAD-12F3-6147-A373-D05CBFB8A156}" destId="{CDDDADBF-DDD2-2848-AD73-645B887FA458}" srcOrd="0" destOrd="0" presId="urn:microsoft.com/office/officeart/2005/8/layout/hierarchy1"/>
    <dgm:cxn modelId="{60484065-85C2-E24C-B7B4-6CEE0E59A86D}" type="presParOf" srcId="{65BECAAD-12F3-6147-A373-D05CBFB8A156}" destId="{FD3C71DF-4503-DD48-ACDF-41729EBD7732}" srcOrd="1" destOrd="0" presId="urn:microsoft.com/office/officeart/2005/8/layout/hierarchy1"/>
    <dgm:cxn modelId="{C476589E-AAF9-A343-A607-E47678445563}" type="presParOf" srcId="{1C399692-2361-134F-895C-1B2EAC664776}" destId="{1868740F-838A-4748-99AC-527CA24A7E09}" srcOrd="1" destOrd="0" presId="urn:microsoft.com/office/officeart/2005/8/layout/hierarchy1"/>
    <dgm:cxn modelId="{1EBF3D3B-B37B-9946-8154-6D7236C717BA}" type="presParOf" srcId="{1868740F-838A-4748-99AC-527CA24A7E09}" destId="{6ECF0861-D6BD-824D-B5AA-F993660420C6}" srcOrd="0" destOrd="0" presId="urn:microsoft.com/office/officeart/2005/8/layout/hierarchy1"/>
    <dgm:cxn modelId="{76E21F0D-9E1D-5749-B4FD-A952896BECBC}" type="presParOf" srcId="{1868740F-838A-4748-99AC-527CA24A7E09}" destId="{7F0A640D-AB0E-CC48-AF65-E0E0BFD0F40B}" srcOrd="1" destOrd="0" presId="urn:microsoft.com/office/officeart/2005/8/layout/hierarchy1"/>
    <dgm:cxn modelId="{2A99884F-DE82-DE42-9783-C5240FC5B53F}" type="presParOf" srcId="{7F0A640D-AB0E-CC48-AF65-E0E0BFD0F40B}" destId="{E063A4D7-FF1E-4C49-8933-01EE0721ED77}" srcOrd="0" destOrd="0" presId="urn:microsoft.com/office/officeart/2005/8/layout/hierarchy1"/>
    <dgm:cxn modelId="{B44D9846-C958-6348-9212-1A50BB6149AE}" type="presParOf" srcId="{E063A4D7-FF1E-4C49-8933-01EE0721ED77}" destId="{570B6418-AEF7-0D49-A70D-705C0FF4B74C}" srcOrd="0" destOrd="0" presId="urn:microsoft.com/office/officeart/2005/8/layout/hierarchy1"/>
    <dgm:cxn modelId="{CD28C89D-D034-2A48-BEDB-4E689D3B2E1E}" type="presParOf" srcId="{E063A4D7-FF1E-4C49-8933-01EE0721ED77}" destId="{81438C6A-4985-934E-965C-37DCD66A0F3D}" srcOrd="1" destOrd="0" presId="urn:microsoft.com/office/officeart/2005/8/layout/hierarchy1"/>
    <dgm:cxn modelId="{F386E1BF-1C92-7F4B-A8E5-04EFE5147B1F}" type="presParOf" srcId="{7F0A640D-AB0E-CC48-AF65-E0E0BFD0F40B}" destId="{CEB9863E-3032-1347-98EE-21DA765D1E12}" srcOrd="1" destOrd="0" presId="urn:microsoft.com/office/officeart/2005/8/layout/hierarchy1"/>
    <dgm:cxn modelId="{48458391-2D48-154C-A41A-8438DC6C6E0D}" type="presParOf" srcId="{DBB24FB5-7102-7049-8EB9-6B1766369870}" destId="{6DF21ED2-7FCA-1D41-91FA-D43D6077BC5A}" srcOrd="4" destOrd="0" presId="urn:microsoft.com/office/officeart/2005/8/layout/hierarchy1"/>
    <dgm:cxn modelId="{6559B2E0-C59F-CA4D-8604-2D2F32ADBC18}" type="presParOf" srcId="{DBB24FB5-7102-7049-8EB9-6B1766369870}" destId="{594D6ECA-85BF-F84C-B916-106A3B6FED57}" srcOrd="5" destOrd="0" presId="urn:microsoft.com/office/officeart/2005/8/layout/hierarchy1"/>
    <dgm:cxn modelId="{E1AE5F57-3979-3A4D-877D-DF50D9BFF990}" type="presParOf" srcId="{594D6ECA-85BF-F84C-B916-106A3B6FED57}" destId="{8A18CE5B-0AED-2046-AF72-C42512F14E3A}" srcOrd="0" destOrd="0" presId="urn:microsoft.com/office/officeart/2005/8/layout/hierarchy1"/>
    <dgm:cxn modelId="{24DDF55F-CF0E-6448-9AED-0ABD58C99FC1}" type="presParOf" srcId="{8A18CE5B-0AED-2046-AF72-C42512F14E3A}" destId="{ACEA9E2C-D7DE-0940-8D48-25BBAF359424}" srcOrd="0" destOrd="0" presId="urn:microsoft.com/office/officeart/2005/8/layout/hierarchy1"/>
    <dgm:cxn modelId="{3B4DC5AA-A8F6-0449-80FE-51E47637E044}" type="presParOf" srcId="{8A18CE5B-0AED-2046-AF72-C42512F14E3A}" destId="{428CA512-237F-2D46-A794-F15F0AF6A12A}" srcOrd="1" destOrd="0" presId="urn:microsoft.com/office/officeart/2005/8/layout/hierarchy1"/>
    <dgm:cxn modelId="{CAF8E0C8-C950-2946-AAC1-41200E48B551}" type="presParOf" srcId="{594D6ECA-85BF-F84C-B916-106A3B6FED57}" destId="{C2A58AE3-E172-2944-8079-A6AAA509130C}" srcOrd="1" destOrd="0" presId="urn:microsoft.com/office/officeart/2005/8/layout/hierarchy1"/>
    <dgm:cxn modelId="{D2B7EAD2-76DE-5C45-8A8C-39E9F34A8E14}" type="presParOf" srcId="{C2A58AE3-E172-2944-8079-A6AAA509130C}" destId="{EF5C2EAE-FB9C-BD4B-85A6-8D1671E6EF1A}" srcOrd="0" destOrd="0" presId="urn:microsoft.com/office/officeart/2005/8/layout/hierarchy1"/>
    <dgm:cxn modelId="{C409CFAE-FE4C-CC41-8AC6-9D242E94D417}" type="presParOf" srcId="{C2A58AE3-E172-2944-8079-A6AAA509130C}" destId="{10648A1E-B835-D746-94DA-B71D8B727B27}" srcOrd="1" destOrd="0" presId="urn:microsoft.com/office/officeart/2005/8/layout/hierarchy1"/>
    <dgm:cxn modelId="{BECC4DCA-5A02-5043-9D68-07233258F93F}" type="presParOf" srcId="{10648A1E-B835-D746-94DA-B71D8B727B27}" destId="{F520A0C3-6D4D-024D-8338-1BAD19B07732}" srcOrd="0" destOrd="0" presId="urn:microsoft.com/office/officeart/2005/8/layout/hierarchy1"/>
    <dgm:cxn modelId="{4ADCA649-F540-8C45-A726-D7F99EBC5C70}" type="presParOf" srcId="{F520A0C3-6D4D-024D-8338-1BAD19B07732}" destId="{741F625D-B165-EF47-87E8-0155637D0B61}" srcOrd="0" destOrd="0" presId="urn:microsoft.com/office/officeart/2005/8/layout/hierarchy1"/>
    <dgm:cxn modelId="{A9FAF682-984E-B74C-BF88-0E5352108D81}" type="presParOf" srcId="{F520A0C3-6D4D-024D-8338-1BAD19B07732}" destId="{AA128E26-9618-1547-9689-AE21693B412D}" srcOrd="1" destOrd="0" presId="urn:microsoft.com/office/officeart/2005/8/layout/hierarchy1"/>
    <dgm:cxn modelId="{B2B49C30-4E57-4642-847E-F8EAE1197A9E}" type="presParOf" srcId="{10648A1E-B835-D746-94DA-B71D8B727B27}" destId="{0C690A91-E49E-9B41-915C-1539205E76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5C2EAE-FB9C-BD4B-85A6-8D1671E6EF1A}">
      <dsp:nvSpPr>
        <dsp:cNvPr id="0" name=""/>
        <dsp:cNvSpPr/>
      </dsp:nvSpPr>
      <dsp:spPr>
        <a:xfrm>
          <a:off x="7556439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21ED2-7FCA-1D41-91FA-D43D6077BC5A}">
      <dsp:nvSpPr>
        <dsp:cNvPr id="0" name=""/>
        <dsp:cNvSpPr/>
      </dsp:nvSpPr>
      <dsp:spPr>
        <a:xfrm>
          <a:off x="6196905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405253" y="227874"/>
              </a:lnTo>
              <a:lnTo>
                <a:pt x="1405253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F0861-D6BD-824D-B5AA-F993660420C6}">
      <dsp:nvSpPr>
        <dsp:cNvPr id="0" name=""/>
        <dsp:cNvSpPr/>
      </dsp:nvSpPr>
      <dsp:spPr>
        <a:xfrm>
          <a:off x="6151185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B4AC1-1266-2344-9029-5F0E51761F58}">
      <dsp:nvSpPr>
        <dsp:cNvPr id="0" name=""/>
        <dsp:cNvSpPr/>
      </dsp:nvSpPr>
      <dsp:spPr>
        <a:xfrm>
          <a:off x="6151185" y="180412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83487-9830-1247-BA18-849F64AD1E90}">
      <dsp:nvSpPr>
        <dsp:cNvPr id="0" name=""/>
        <dsp:cNvSpPr/>
      </dsp:nvSpPr>
      <dsp:spPr>
        <a:xfrm>
          <a:off x="4745931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900AF-675C-874B-87EC-4D545D889551}">
      <dsp:nvSpPr>
        <dsp:cNvPr id="0" name=""/>
        <dsp:cNvSpPr/>
      </dsp:nvSpPr>
      <dsp:spPr>
        <a:xfrm>
          <a:off x="4791651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1405253" y="0"/>
              </a:moveTo>
              <a:lnTo>
                <a:pt x="1405253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D936C-A64C-3E46-B6F9-7DE629E3E9D6}">
      <dsp:nvSpPr>
        <dsp:cNvPr id="0" name=""/>
        <dsp:cNvSpPr/>
      </dsp:nvSpPr>
      <dsp:spPr>
        <a:xfrm>
          <a:off x="3913368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2283537" y="227874"/>
              </a:lnTo>
              <a:lnTo>
                <a:pt x="2283537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30E43-A0C7-F243-BB77-F47648C86D51}">
      <dsp:nvSpPr>
        <dsp:cNvPr id="0" name=""/>
        <dsp:cNvSpPr/>
      </dsp:nvSpPr>
      <dsp:spPr>
        <a:xfrm>
          <a:off x="2683771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702626" y="227874"/>
              </a:lnTo>
              <a:lnTo>
                <a:pt x="702626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D2316-D887-A846-9D48-3A057BF13741}">
      <dsp:nvSpPr>
        <dsp:cNvPr id="0" name=""/>
        <dsp:cNvSpPr/>
      </dsp:nvSpPr>
      <dsp:spPr>
        <a:xfrm>
          <a:off x="1981144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702626" y="0"/>
              </a:moveTo>
              <a:lnTo>
                <a:pt x="702626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3FEC9-302B-B64E-A17C-46266ECAE63A}">
      <dsp:nvSpPr>
        <dsp:cNvPr id="0" name=""/>
        <dsp:cNvSpPr/>
      </dsp:nvSpPr>
      <dsp:spPr>
        <a:xfrm>
          <a:off x="162983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053940" y="227874"/>
              </a:lnTo>
              <a:lnTo>
                <a:pt x="105394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E7454-2777-B143-A0E8-1940E822FD82}">
      <dsp:nvSpPr>
        <dsp:cNvPr id="0" name=""/>
        <dsp:cNvSpPr/>
      </dsp:nvSpPr>
      <dsp:spPr>
        <a:xfrm>
          <a:off x="530170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5338D-5C68-E245-9BCE-906DEF174135}">
      <dsp:nvSpPr>
        <dsp:cNvPr id="0" name=""/>
        <dsp:cNvSpPr/>
      </dsp:nvSpPr>
      <dsp:spPr>
        <a:xfrm>
          <a:off x="57589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1053940" y="0"/>
              </a:moveTo>
              <a:lnTo>
                <a:pt x="1053940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D58F1-A41E-D74E-9A74-716C2AA72EDC}">
      <dsp:nvSpPr>
        <dsp:cNvPr id="0" name=""/>
        <dsp:cNvSpPr/>
      </dsp:nvSpPr>
      <dsp:spPr>
        <a:xfrm>
          <a:off x="1629830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2283537" y="0"/>
              </a:moveTo>
              <a:lnTo>
                <a:pt x="2283537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7B6A0-DC38-5349-A600-0F4A23F6030A}">
      <dsp:nvSpPr>
        <dsp:cNvPr id="0" name=""/>
        <dsp:cNvSpPr/>
      </dsp:nvSpPr>
      <dsp:spPr>
        <a:xfrm>
          <a:off x="3338491" y="955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DBB9B9-B19A-3D49-9A71-540908163567}">
      <dsp:nvSpPr>
        <dsp:cNvPr id="0" name=""/>
        <dsp:cNvSpPr/>
      </dsp:nvSpPr>
      <dsp:spPr>
        <a:xfrm>
          <a:off x="3466241" y="130915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Network security</a:t>
          </a:r>
          <a:endParaRPr lang="en-US" sz="1200" kern="1200" dirty="0"/>
        </a:p>
      </dsp:txBody>
      <dsp:txXfrm>
        <a:off x="3466241" y="130915"/>
        <a:ext cx="1149753" cy="730093"/>
      </dsp:txXfrm>
    </dsp:sp>
    <dsp:sp modelId="{DF43228C-08AD-934E-8F29-05B2C2C4E672}">
      <dsp:nvSpPr>
        <dsp:cNvPr id="0" name=""/>
        <dsp:cNvSpPr/>
      </dsp:nvSpPr>
      <dsp:spPr>
        <a:xfrm>
          <a:off x="1054954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B57B3-8404-7243-9AD6-9A67C36A0CE3}">
      <dsp:nvSpPr>
        <dsp:cNvPr id="0" name=""/>
        <dsp:cNvSpPr/>
      </dsp:nvSpPr>
      <dsp:spPr>
        <a:xfrm>
          <a:off x="1182704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infrastructure</a:t>
          </a:r>
          <a:endParaRPr lang="en-US" sz="1200" kern="1200" dirty="0"/>
        </a:p>
      </dsp:txBody>
      <dsp:txXfrm>
        <a:off x="1182704" y="1195394"/>
        <a:ext cx="1149753" cy="730093"/>
      </dsp:txXfrm>
    </dsp:sp>
    <dsp:sp modelId="{9D65A98E-80FF-8C48-80C1-4591041C7100}">
      <dsp:nvSpPr>
        <dsp:cNvPr id="0" name=""/>
        <dsp:cNvSpPr/>
      </dsp:nvSpPr>
      <dsp:spPr>
        <a:xfrm>
          <a:off x="1013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C76AD-A790-5342-B1EA-474F4AA5480F}">
      <dsp:nvSpPr>
        <dsp:cNvPr id="0" name=""/>
        <dsp:cNvSpPr/>
      </dsp:nvSpPr>
      <dsp:spPr>
        <a:xfrm>
          <a:off x="12876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disruption</a:t>
          </a:r>
          <a:endParaRPr lang="en-US" sz="1200" kern="1200" dirty="0"/>
        </a:p>
      </dsp:txBody>
      <dsp:txXfrm>
        <a:off x="128764" y="2259874"/>
        <a:ext cx="1149753" cy="730093"/>
      </dsp:txXfrm>
    </dsp:sp>
    <dsp:sp modelId="{D9AAFFB6-8AAD-934F-915C-623A7B390152}">
      <dsp:nvSpPr>
        <dsp:cNvPr id="0" name=""/>
        <dsp:cNvSpPr/>
      </dsp:nvSpPr>
      <dsp:spPr>
        <a:xfrm>
          <a:off x="1013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44FB5-2A6D-C549-90C6-C7BE177D60E8}">
      <dsp:nvSpPr>
        <dsp:cNvPr id="0" name=""/>
        <dsp:cNvSpPr/>
      </dsp:nvSpPr>
      <dsp:spPr>
        <a:xfrm>
          <a:off x="128764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traffic overload</a:t>
          </a:r>
          <a:endParaRPr lang="en-US" sz="1200" kern="1200" dirty="0"/>
        </a:p>
      </dsp:txBody>
      <dsp:txXfrm>
        <a:off x="128764" y="3324354"/>
        <a:ext cx="1149753" cy="730093"/>
      </dsp:txXfrm>
    </dsp:sp>
    <dsp:sp modelId="{A092CEC0-8277-3141-847A-CB4E136B205A}">
      <dsp:nvSpPr>
        <dsp:cNvPr id="0" name=""/>
        <dsp:cNvSpPr/>
      </dsp:nvSpPr>
      <dsp:spPr>
        <a:xfrm>
          <a:off x="2108894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9CA9A7-0416-474F-A89E-10203E5B35FF}">
      <dsp:nvSpPr>
        <dsp:cNvPr id="0" name=""/>
        <dsp:cNvSpPr/>
      </dsp:nvSpPr>
      <dsp:spPr>
        <a:xfrm>
          <a:off x="223664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compromise integrity</a:t>
          </a:r>
          <a:endParaRPr lang="en-US" sz="1200" kern="1200" dirty="0"/>
        </a:p>
      </dsp:txBody>
      <dsp:txXfrm>
        <a:off x="2236644" y="2259874"/>
        <a:ext cx="1149753" cy="730093"/>
      </dsp:txXfrm>
    </dsp:sp>
    <dsp:sp modelId="{C5386D79-0FED-E74D-9781-882736C3F746}">
      <dsp:nvSpPr>
        <dsp:cNvPr id="0" name=""/>
        <dsp:cNvSpPr/>
      </dsp:nvSpPr>
      <dsp:spPr>
        <a:xfrm>
          <a:off x="1406267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0A23AE-2683-FF40-A628-F5B0ECAF8A70}">
      <dsp:nvSpPr>
        <dsp:cNvPr id="0" name=""/>
        <dsp:cNvSpPr/>
      </dsp:nvSpPr>
      <dsp:spPr>
        <a:xfrm>
          <a:off x="1534017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BGP</a:t>
          </a:r>
          <a:endParaRPr lang="en-US" sz="1200" kern="1200" dirty="0"/>
        </a:p>
      </dsp:txBody>
      <dsp:txXfrm>
        <a:off x="1534017" y="3324354"/>
        <a:ext cx="1149753" cy="730093"/>
      </dsp:txXfrm>
    </dsp:sp>
    <dsp:sp modelId="{7DDD304F-8DE5-0845-BDD6-E730B22DB3E7}">
      <dsp:nvSpPr>
        <dsp:cNvPr id="0" name=""/>
        <dsp:cNvSpPr/>
      </dsp:nvSpPr>
      <dsp:spPr>
        <a:xfrm>
          <a:off x="2811521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BDC7A-0E14-534A-BFA4-A20B804C2193}">
      <dsp:nvSpPr>
        <dsp:cNvPr id="0" name=""/>
        <dsp:cNvSpPr/>
      </dsp:nvSpPr>
      <dsp:spPr>
        <a:xfrm>
          <a:off x="2939271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DNS</a:t>
          </a:r>
          <a:endParaRPr lang="en-US" sz="1200" kern="1200" dirty="0"/>
        </a:p>
      </dsp:txBody>
      <dsp:txXfrm>
        <a:off x="2939271" y="3324354"/>
        <a:ext cx="1149753" cy="730093"/>
      </dsp:txXfrm>
    </dsp:sp>
    <dsp:sp modelId="{1AFA99E2-08BC-0A42-BB70-51A910E1EF95}">
      <dsp:nvSpPr>
        <dsp:cNvPr id="0" name=""/>
        <dsp:cNvSpPr/>
      </dsp:nvSpPr>
      <dsp:spPr>
        <a:xfrm>
          <a:off x="5622028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0DF8F-1AB9-5044-9786-A58BA6C4235A}">
      <dsp:nvSpPr>
        <dsp:cNvPr id="0" name=""/>
        <dsp:cNvSpPr/>
      </dsp:nvSpPr>
      <dsp:spPr>
        <a:xfrm>
          <a:off x="5749779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end systems</a:t>
          </a:r>
          <a:endParaRPr lang="en-US" sz="1200" kern="1200" dirty="0"/>
        </a:p>
      </dsp:txBody>
      <dsp:txXfrm>
        <a:off x="5749779" y="1195394"/>
        <a:ext cx="1149753" cy="730093"/>
      </dsp:txXfrm>
    </dsp:sp>
    <dsp:sp modelId="{D7908522-94E3-2049-9580-B004C5B2C198}">
      <dsp:nvSpPr>
        <dsp:cNvPr id="0" name=""/>
        <dsp:cNvSpPr/>
      </dsp:nvSpPr>
      <dsp:spPr>
        <a:xfrm>
          <a:off x="4216775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75A7C-8111-F842-9787-4EE19C35B3A3}">
      <dsp:nvSpPr>
        <dsp:cNvPr id="0" name=""/>
        <dsp:cNvSpPr/>
      </dsp:nvSpPr>
      <dsp:spPr>
        <a:xfrm>
          <a:off x="4344525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resource theft</a:t>
          </a:r>
          <a:endParaRPr lang="en-US" sz="1200" kern="1200" dirty="0"/>
        </a:p>
      </dsp:txBody>
      <dsp:txXfrm>
        <a:off x="4344525" y="2259874"/>
        <a:ext cx="1149753" cy="730093"/>
      </dsp:txXfrm>
    </dsp:sp>
    <dsp:sp modelId="{28C7D941-9C82-1542-9156-D2C40221D5D6}">
      <dsp:nvSpPr>
        <dsp:cNvPr id="0" name=""/>
        <dsp:cNvSpPr/>
      </dsp:nvSpPr>
      <dsp:spPr>
        <a:xfrm>
          <a:off x="4216775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150700-0CCE-3A42-B94F-76C9FEE0C513}">
      <dsp:nvSpPr>
        <dsp:cNvPr id="0" name=""/>
        <dsp:cNvSpPr/>
      </dsp:nvSpPr>
      <dsp:spPr>
        <a:xfrm>
          <a:off x="4344525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spam </a:t>
          </a:r>
          <a:r>
            <a:rPr lang="en-US" sz="1200" kern="1200" dirty="0" err="1" smtClean="0"/>
            <a:t>bot</a:t>
          </a:r>
          <a:endParaRPr lang="en-US" sz="1200" kern="1200" dirty="0"/>
        </a:p>
      </dsp:txBody>
      <dsp:txXfrm>
        <a:off x="4344525" y="3324354"/>
        <a:ext cx="1149753" cy="730093"/>
      </dsp:txXfrm>
    </dsp:sp>
    <dsp:sp modelId="{CDDDADBF-DDD2-2848-AD73-645B887FA458}">
      <dsp:nvSpPr>
        <dsp:cNvPr id="0" name=""/>
        <dsp:cNvSpPr/>
      </dsp:nvSpPr>
      <dsp:spPr>
        <a:xfrm>
          <a:off x="5622028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3C71DF-4503-DD48-ACDF-41729EBD7732}">
      <dsp:nvSpPr>
        <dsp:cNvPr id="0" name=""/>
        <dsp:cNvSpPr/>
      </dsp:nvSpPr>
      <dsp:spPr>
        <a:xfrm>
          <a:off x="5749779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data theft</a:t>
          </a:r>
          <a:endParaRPr lang="en-US" sz="1200" kern="1200" dirty="0"/>
        </a:p>
      </dsp:txBody>
      <dsp:txXfrm>
        <a:off x="5749779" y="2259874"/>
        <a:ext cx="1149753" cy="730093"/>
      </dsp:txXfrm>
    </dsp:sp>
    <dsp:sp modelId="{570B6418-AEF7-0D49-A70D-705C0FF4B74C}">
      <dsp:nvSpPr>
        <dsp:cNvPr id="0" name=""/>
        <dsp:cNvSpPr/>
      </dsp:nvSpPr>
      <dsp:spPr>
        <a:xfrm>
          <a:off x="5622028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38C6A-4985-934E-965C-37DCD66A0F3D}">
      <dsp:nvSpPr>
        <dsp:cNvPr id="0" name=""/>
        <dsp:cNvSpPr/>
      </dsp:nvSpPr>
      <dsp:spPr>
        <a:xfrm>
          <a:off x="5749779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identity theft</a:t>
          </a:r>
          <a:endParaRPr lang="en-US" sz="1200" kern="1200" dirty="0"/>
        </a:p>
      </dsp:txBody>
      <dsp:txXfrm>
        <a:off x="5749779" y="3324354"/>
        <a:ext cx="1149753" cy="730093"/>
      </dsp:txXfrm>
    </dsp:sp>
    <dsp:sp modelId="{ACEA9E2C-D7DE-0940-8D48-25BBAF359424}">
      <dsp:nvSpPr>
        <dsp:cNvPr id="0" name=""/>
        <dsp:cNvSpPr/>
      </dsp:nvSpPr>
      <dsp:spPr>
        <a:xfrm>
          <a:off x="7027282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CA512-237F-2D46-A794-F15F0AF6A12A}">
      <dsp:nvSpPr>
        <dsp:cNvPr id="0" name=""/>
        <dsp:cNvSpPr/>
      </dsp:nvSpPr>
      <dsp:spPr>
        <a:xfrm>
          <a:off x="7155033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denial-of-service</a:t>
          </a:r>
          <a:endParaRPr lang="en-US" sz="1200" kern="1200" dirty="0"/>
        </a:p>
      </dsp:txBody>
      <dsp:txXfrm>
        <a:off x="7155033" y="2259874"/>
        <a:ext cx="1149753" cy="730093"/>
      </dsp:txXfrm>
    </dsp:sp>
    <dsp:sp modelId="{741F625D-B165-EF47-87E8-0155637D0B61}">
      <dsp:nvSpPr>
        <dsp:cNvPr id="0" name=""/>
        <dsp:cNvSpPr/>
      </dsp:nvSpPr>
      <dsp:spPr>
        <a:xfrm>
          <a:off x="7027282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128E26-9618-1547-9689-AE21693B412D}">
      <dsp:nvSpPr>
        <dsp:cNvPr id="0" name=""/>
        <dsp:cNvSpPr/>
      </dsp:nvSpPr>
      <dsp:spPr>
        <a:xfrm>
          <a:off x="7155033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extortion</a:t>
          </a:r>
          <a:endParaRPr lang="en-US" sz="1200" kern="1200" dirty="0"/>
        </a:p>
      </dsp:txBody>
      <dsp:txXfrm>
        <a:off x="7155033" y="3324354"/>
        <a:ext cx="1149753" cy="730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700"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8136F-BB10-3641-9754-74C09572EC91}" type="slidenum">
              <a:rPr lang="en-AU" altLang="ja-JP"/>
              <a:pPr/>
              <a:t>30</a:t>
            </a:fld>
            <a:endParaRPr lang="en-AU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42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43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917A1-E574-F148-87AF-45AF85B0A673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242C-1C9F-9648-8F96-73D84400C646}" type="slidenum">
              <a:rPr lang="en-US"/>
              <a:pPr/>
              <a:t>52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2839D-AE01-284F-BEBD-F5DC2F5B7E87}" type="slidenum">
              <a:rPr lang="en-US"/>
              <a:pPr/>
              <a:t>53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AB3D-CBC5-594D-983C-09250C28A73A}" type="slidenum">
              <a:rPr lang="en-US"/>
              <a:pPr/>
              <a:t>54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273A1-F789-6C4B-82C3-880B95B1DA23}" type="slidenum">
              <a:rPr lang="en-US"/>
              <a:pPr/>
              <a:t>55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D200D-DBFD-F64E-9C0F-885C613A3B53}" type="slidenum">
              <a:rPr lang="en-US"/>
              <a:pPr/>
              <a:t>56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E5D32-44E1-F545-AA8F-CB843C489A01}" type="slidenum">
              <a:rPr lang="en-US"/>
              <a:pPr/>
              <a:t>57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25A-0AD6-CE4C-925C-DF150D908E00}" type="slidenum">
              <a:rPr lang="en-US"/>
              <a:pPr/>
              <a:t>58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67A13A-9FDD-9845-8DB5-071CAB371F87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D2D33-55CA-824B-8F9E-A4BE829E3871}" type="slidenum">
              <a:rPr lang="en-US"/>
              <a:pPr/>
              <a:t>60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3B54A-8629-744C-B959-34C6B898B6F5}" type="slidenum">
              <a:rPr lang="en-US"/>
              <a:pPr/>
              <a:t>61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C73C6-A6D0-5346-8586-A494B0D456DE}" type="slidenum">
              <a:rPr lang="en-US"/>
              <a:pPr/>
              <a:t>63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these networks have unique characteristics and introduce new challenges from the networking basics to the applications</a:t>
            </a:r>
          </a:p>
          <a:p>
            <a:r>
              <a:rPr lang="en-US"/>
              <a:t>THERE IS NO END-TO-END PATH.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68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11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85494-EEF4-F945-8F78-FEC70186D297}" type="slidenum">
              <a:rPr lang="en-US"/>
              <a:pPr/>
              <a:t>20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B0C85-2BD6-3349-9A7A-242DCE7A3EB6}" type="slidenum">
              <a:rPr lang="en-US"/>
              <a:pPr/>
              <a:t>21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25072-3238-764F-B323-6476DE0D7D71}" type="slidenum">
              <a:rPr lang="en-AU" altLang="ja-JP"/>
              <a:pPr/>
              <a:t>28</a:t>
            </a:fld>
            <a:endParaRPr lang="en-AU" altLang="ja-JP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D13582E2-E0B7-C442-95A0-A9DBD51838A1}" type="slidenum">
              <a:rPr lang="en-GB" altLang="ja-JP"/>
              <a:pPr defTabSz="915988"/>
              <a:t>29</a:t>
            </a:fld>
            <a:endParaRPr lang="en-GB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UMIC Day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D3FED3CC-94F1-6B48-9C42-16FD51A15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D6121-69AB-FC48-AC5D-A84C8D619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40E-D6E4-4C49-AC49-5315074C93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141-EF4C-754B-977F-FF3A40B39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F09B-6BA5-8342-ACB2-60DB0FF44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3590E-58B7-174C-AF42-9DBCDFDD7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882C-661C-ED46-9247-F1546F647F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199E-C43F-CD4E-AA68-1F4574C59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3DEC5-798E-C846-B11E-417B7ABD5E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104E-947B-C643-860E-B18DFFAB3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UMIC Day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pdf"/><Relationship Id="rId5" Type="http://schemas.openxmlformats.org/officeDocument/2006/relationships/image" Target="../media/image36.png"/><Relationship Id="rId6" Type="http://schemas.openxmlformats.org/officeDocument/2006/relationships/image" Target="../media/image31.pdf"/><Relationship Id="rId7" Type="http://schemas.openxmlformats.org/officeDocument/2006/relationships/image" Target="../media/image381.png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wmf"/><Relationship Id="rId5" Type="http://schemas.openxmlformats.org/officeDocument/2006/relationships/image" Target="../media/image45.wm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6" Type="http://schemas.openxmlformats.org/officeDocument/2006/relationships/image" Target="../media/image49.wmf"/><Relationship Id="rId7" Type="http://schemas.openxmlformats.org/officeDocument/2006/relationships/image" Target="../media/image50.wmf"/><Relationship Id="rId8" Type="http://schemas.openxmlformats.org/officeDocument/2006/relationships/image" Target="../media/image51.wmf"/><Relationship Id="rId9" Type="http://schemas.openxmlformats.org/officeDocument/2006/relationships/image" Target="../media/image5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44.wmf"/><Relationship Id="rId5" Type="http://schemas.openxmlformats.org/officeDocument/2006/relationships/image" Target="../media/image56.png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wmf"/><Relationship Id="rId7" Type="http://schemas.openxmlformats.org/officeDocument/2006/relationships/image" Target="../media/image62.wmf"/><Relationship Id="rId8" Type="http://schemas.openxmlformats.org/officeDocument/2006/relationships/image" Target="../media/image63.png"/><Relationship Id="rId9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7.wmf"/><Relationship Id="rId5" Type="http://schemas.openxmlformats.org/officeDocument/2006/relationships/image" Target="../media/image44.wmf"/><Relationship Id="rId6" Type="http://schemas.openxmlformats.org/officeDocument/2006/relationships/image" Target="../media/image68.png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1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df"/><Relationship Id="rId12" Type="http://schemas.openxmlformats.org/officeDocument/2006/relationships/image" Target="../media/image85.png"/><Relationship Id="rId13" Type="http://schemas.openxmlformats.org/officeDocument/2006/relationships/image" Target="../media/image87.pdf"/><Relationship Id="rId14" Type="http://schemas.openxmlformats.org/officeDocument/2006/relationships/image" Target="../media/image87.png"/><Relationship Id="rId15" Type="http://schemas.openxmlformats.org/officeDocument/2006/relationships/image" Target="../media/image88.pdf"/><Relationship Id="rId16" Type="http://schemas.openxmlformats.org/officeDocument/2006/relationships/image" Target="../media/image89.png"/><Relationship Id="rId1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df"/><Relationship Id="rId4" Type="http://schemas.openxmlformats.org/officeDocument/2006/relationships/image" Target="../media/image77.png"/><Relationship Id="rId5" Type="http://schemas.openxmlformats.org/officeDocument/2006/relationships/image" Target="../media/image83.pdf"/><Relationship Id="rId6" Type="http://schemas.openxmlformats.org/officeDocument/2006/relationships/image" Target="../media/image791.png"/><Relationship Id="rId7" Type="http://schemas.openxmlformats.org/officeDocument/2006/relationships/image" Target="../media/image84.pdf"/><Relationship Id="rId8" Type="http://schemas.openxmlformats.org/officeDocument/2006/relationships/image" Target="../media/image811.png"/><Relationship Id="rId9" Type="http://schemas.openxmlformats.org/officeDocument/2006/relationships/image" Target="../media/image85.pdf"/><Relationship Id="rId10" Type="http://schemas.openxmlformats.org/officeDocument/2006/relationships/image" Target="../media/image8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df"/><Relationship Id="rId6" Type="http://schemas.openxmlformats.org/officeDocument/2006/relationships/image" Target="../media/image9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95.wmf"/><Relationship Id="rId5" Type="http://schemas.openxmlformats.org/officeDocument/2006/relationships/image" Target="../media/image96.wmf"/><Relationship Id="rId6" Type="http://schemas.openxmlformats.org/officeDocument/2006/relationships/image" Target="../media/image97.png"/><Relationship Id="rId7" Type="http://schemas.openxmlformats.org/officeDocument/2006/relationships/image" Target="../media/image98.jpeg"/><Relationship Id="rId8" Type="http://schemas.openxmlformats.org/officeDocument/2006/relationships/image" Target="../media/image99.jpeg"/><Relationship Id="rId9" Type="http://schemas.openxmlformats.org/officeDocument/2006/relationships/oleObject" Target="../embeddings/oleObject1.bin"/><Relationship Id="rId10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8.jpe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4"/>
            <a:ext cx="8491537" cy="37433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b="1" dirty="0" smtClean="0"/>
              <a:t>Internet 2.0 – Challenges for the Future Internet</a:t>
            </a:r>
            <a:endParaRPr lang="en-US" sz="8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4683050" cy="1344706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IP now</a:t>
            </a:r>
            <a:r>
              <a:rPr lang="en-US" dirty="0" smtClean="0"/>
              <a:t> </a:t>
            </a:r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dirty="0"/>
              <a:t>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167284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Early technology stages: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cheap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fashionable</a:t>
            </a:r>
          </a:p>
          <a:p>
            <a:pPr lvl="1">
              <a:lnSpc>
                <a:spcPct val="110000"/>
              </a:lnSpc>
            </a:pPr>
            <a:r>
              <a:rPr lang="en-US" sz="1200" dirty="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Completion of conversion from analog to digital/packet media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Patterson: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dirty="0"/>
              <a:t>ecurity,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dirty="0"/>
              <a:t>rivacy,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dirty="0"/>
              <a:t>sability,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dirty="0"/>
              <a:t>eliability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phishing attacks, DDOS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cost of purchase vs. cost of ownership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dependability (crashes &amp; reboots)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Unchanged since 1978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Send without signaling</a:t>
            </a:r>
          </a:p>
          <a:p>
            <a:pPr lvl="1"/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Receive at provisioned address, without signaling</a:t>
            </a:r>
          </a:p>
          <a:p>
            <a:pPr lvl="2"/>
            <a:r>
              <a:rPr lang="en-US" sz="2600" dirty="0" smtClean="0"/>
              <a:t>but: permission-based </a:t>
            </a:r>
            <a:r>
              <a:rPr lang="en-US" sz="2600" dirty="0" smtClean="0"/>
              <a:t>sending	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75000"/>
                  </a:schemeClr>
                </a:solidFill>
              </a:rPr>
              <a:t>Variable-sized packets &lt; ≈ 1,500 bytes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Internet-connected display devices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371600"/>
          <a:ext cx="79248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498600"/>
                <a:gridCol w="1320800"/>
                <a:gridCol w="1320800"/>
                <a:gridCol w="1320800"/>
                <a:gridCol w="1320800"/>
              </a:tblGrid>
              <a:tr h="96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 phone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Net 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</a:t>
                      </a:r>
                      <a:r>
                        <a:rPr lang="en-US" baseline="0" dirty="0" smtClean="0"/>
                        <a:t>ptop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TV</a:t>
                      </a:r>
                      <a:endParaRPr lang="en-US" dirty="0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Screen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2-3”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7-12”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13-17”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19-22”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24-60”</a:t>
                      </a:r>
                      <a:endParaRPr lang="en-US" dirty="0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0.5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2-3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3-8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Δv/t</a:t>
                      </a:r>
                      <a:r>
                        <a:rPr lang="en-US" sz="1600" dirty="0" smtClean="0"/>
                        <a:t>, light, compass, GPS, microphone, camera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microphone,</a:t>
                      </a:r>
                      <a:r>
                        <a:rPr lang="en-US" baseline="0" dirty="0" smtClean="0"/>
                        <a:t> camera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tv-aqu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362200"/>
            <a:ext cx="1252537" cy="884692"/>
          </a:xfrm>
          <a:prstGeom prst="rect">
            <a:avLst/>
          </a:prstGeom>
        </p:spPr>
      </p:pic>
      <p:pic>
        <p:nvPicPr>
          <p:cNvPr id="7" name="Picture 6" descr="im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438400"/>
            <a:ext cx="1427162" cy="755702"/>
          </a:xfrm>
          <a:prstGeom prst="rect">
            <a:avLst/>
          </a:prstGeom>
        </p:spPr>
      </p:pic>
      <p:pic>
        <p:nvPicPr>
          <p:cNvPr id="8" name="Picture 7" descr="eee-pc.jpg"/>
          <p:cNvPicPr>
            <a:picLocks noChangeAspect="1"/>
          </p:cNvPicPr>
          <p:nvPr/>
        </p:nvPicPr>
        <p:blipFill>
          <a:blip r:embed="rId4"/>
          <a:srcRect l="14400" t="9600" r="9600" b="9600"/>
          <a:stretch>
            <a:fillRect/>
          </a:stretch>
        </p:blipFill>
        <p:spPr>
          <a:xfrm>
            <a:off x="3581400" y="2362200"/>
            <a:ext cx="691515" cy="735190"/>
          </a:xfrm>
          <a:prstGeom prst="rect">
            <a:avLst/>
          </a:prstGeom>
        </p:spPr>
      </p:pic>
      <p:pic>
        <p:nvPicPr>
          <p:cNvPr id="9" name="Picture 8" descr="macbook.png"/>
          <p:cNvPicPr>
            <a:picLocks noChangeAspect="1"/>
          </p:cNvPicPr>
          <p:nvPr/>
        </p:nvPicPr>
        <p:blipFill>
          <a:blip r:embed="rId5"/>
          <a:srcRect l="4408" r="5143" b="5538"/>
          <a:stretch>
            <a:fillRect/>
          </a:stretch>
        </p:blipFill>
        <p:spPr>
          <a:xfrm>
            <a:off x="4724400" y="2514600"/>
            <a:ext cx="1045024" cy="579047"/>
          </a:xfrm>
          <a:prstGeom prst="rect">
            <a:avLst/>
          </a:prstGeom>
        </p:spPr>
      </p:pic>
      <p:pic>
        <p:nvPicPr>
          <p:cNvPr id="10" name="Picture 6" descr="iphone_ho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2286000"/>
            <a:ext cx="533399" cy="880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The Internet as core </a:t>
            </a:r>
            <a:r>
              <a:rPr lang="en-US" dirty="0" err="1" smtClean="0"/>
              <a:t>civilizational</a:t>
            </a:r>
            <a:r>
              <a:rPr lang="en-US" dirty="0" smtClean="0"/>
              <a:t> infrastructure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Challenges</a:t>
            </a:r>
            <a:endParaRPr lang="en-US" dirty="0" smtClean="0"/>
          </a:p>
          <a:p>
            <a:pPr lvl="1"/>
            <a:r>
              <a:rPr lang="en-US" dirty="0" smtClean="0"/>
              <a:t>Network address exhaustion</a:t>
            </a:r>
          </a:p>
          <a:p>
            <a:pPr lvl="1"/>
            <a:r>
              <a:rPr lang="en-US" dirty="0" smtClean="0"/>
              <a:t>Routing table explosion</a:t>
            </a:r>
          </a:p>
          <a:p>
            <a:pPr lvl="1"/>
            <a:r>
              <a:rPr lang="en-US" dirty="0" smtClean="0"/>
              <a:t>Network ossification</a:t>
            </a:r>
          </a:p>
          <a:p>
            <a:pPr lvl="1"/>
            <a:r>
              <a:rPr lang="en-US" dirty="0" smtClean="0"/>
              <a:t>Securing the network infrastructure</a:t>
            </a:r>
          </a:p>
          <a:p>
            <a:pPr lvl="1"/>
            <a:r>
              <a:rPr lang="en-US" dirty="0" smtClean="0"/>
              <a:t>Usability &amp; towards self-managed </a:t>
            </a:r>
            <a:r>
              <a:rPr lang="en-US" dirty="0" smtClean="0"/>
              <a:t>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Opportunistic 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Future Internet – MIA (Minimal Internet Architecture)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User challenges vs. research challenges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r>
              <a:rPr lang="en-US"/>
              <a:t>Are we addressing real user needs?</a:t>
            </a:r>
          </a:p>
          <a:p>
            <a:pPr lvl="1"/>
            <a:r>
              <a:rPr lang="en-US"/>
              <a:t>Engineering vs. sports</a:t>
            </a:r>
          </a:p>
          <a:p>
            <a:r>
              <a:rPr lang="en-US"/>
              <a:t>My guesses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167940" name="Oval 4"/>
          <p:cNvSpPr>
            <a:spLocks noChangeArrowheads="1"/>
          </p:cNvSpPr>
          <p:nvPr/>
        </p:nvSpPr>
        <p:spPr bwMode="auto">
          <a:xfrm>
            <a:off x="990600" y="3276600"/>
            <a:ext cx="1676400" cy="609600"/>
          </a:xfrm>
          <a:prstGeom prst="ellipse">
            <a:avLst/>
          </a:prstGeom>
          <a:solidFill>
            <a:srgbClr val="3366FF">
              <a:alpha val="28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reliability</a:t>
            </a:r>
          </a:p>
        </p:txBody>
      </p:sp>
      <p:sp>
        <p:nvSpPr>
          <p:cNvPr id="167941" name="Oval 5"/>
          <p:cNvSpPr>
            <a:spLocks noChangeArrowheads="1"/>
          </p:cNvSpPr>
          <p:nvPr/>
        </p:nvSpPr>
        <p:spPr bwMode="auto">
          <a:xfrm>
            <a:off x="3962400" y="2667000"/>
            <a:ext cx="1676400" cy="609600"/>
          </a:xfrm>
          <a:prstGeom prst="ellipse">
            <a:avLst/>
          </a:prstGeom>
          <a:solidFill>
            <a:srgbClr val="339966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ease of use</a:t>
            </a:r>
          </a:p>
        </p:txBody>
      </p:sp>
      <p:sp>
        <p:nvSpPr>
          <p:cNvPr id="167942" name="Oval 6"/>
          <p:cNvSpPr>
            <a:spLocks noChangeArrowheads="1"/>
          </p:cNvSpPr>
          <p:nvPr/>
        </p:nvSpPr>
        <p:spPr bwMode="auto">
          <a:xfrm>
            <a:off x="1447800" y="4876800"/>
            <a:ext cx="1676400" cy="609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cost</a:t>
            </a:r>
          </a:p>
        </p:txBody>
      </p:sp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6248400" y="2667000"/>
            <a:ext cx="1676400" cy="685800"/>
          </a:xfrm>
          <a:prstGeom prst="ellipse">
            <a:avLst/>
          </a:prstGeom>
          <a:solidFill>
            <a:srgbClr val="339966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no manual</a:t>
            </a:r>
          </a:p>
        </p:txBody>
      </p:sp>
      <p:sp>
        <p:nvSpPr>
          <p:cNvPr id="167944" name="Oval 8"/>
          <p:cNvSpPr>
            <a:spLocks noChangeArrowheads="1"/>
          </p:cNvSpPr>
          <p:nvPr/>
        </p:nvSpPr>
        <p:spPr bwMode="auto">
          <a:xfrm>
            <a:off x="3657600" y="4038600"/>
            <a:ext cx="1676400" cy="609600"/>
          </a:xfrm>
          <a:prstGeom prst="ellipse">
            <a:avLst/>
          </a:prstGeom>
          <a:solidFill>
            <a:srgbClr val="339966">
              <a:alpha val="34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integration</a:t>
            </a:r>
            <a:endParaRPr lang="en-US"/>
          </a:p>
        </p:txBody>
      </p:sp>
      <p:sp>
        <p:nvSpPr>
          <p:cNvPr id="167945" name="Oval 9"/>
          <p:cNvSpPr>
            <a:spLocks noChangeArrowheads="1"/>
          </p:cNvSpPr>
          <p:nvPr/>
        </p:nvSpPr>
        <p:spPr bwMode="auto">
          <a:xfrm>
            <a:off x="5181600" y="5105400"/>
            <a:ext cx="1676400" cy="609600"/>
          </a:xfrm>
          <a:prstGeom prst="ellipse">
            <a:avLst/>
          </a:prstGeom>
          <a:solidFill>
            <a:srgbClr val="FF00FF">
              <a:alpha val="3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limited risk</a:t>
            </a:r>
            <a:endParaRPr lang="en-US"/>
          </a:p>
        </p:txBody>
      </p:sp>
      <p:sp>
        <p:nvSpPr>
          <p:cNvPr id="167948" name="AutoShape 12"/>
          <p:cNvSpPr>
            <a:spLocks noChangeArrowheads="1"/>
          </p:cNvSpPr>
          <p:nvPr/>
        </p:nvSpPr>
        <p:spPr bwMode="auto">
          <a:xfrm>
            <a:off x="6705600" y="4495800"/>
            <a:ext cx="1524000" cy="685800"/>
          </a:xfrm>
          <a:prstGeom prst="wedgeEllipseCallout">
            <a:avLst>
              <a:gd name="adj1" fmla="val -43750"/>
              <a:gd name="adj2" fmla="val 67824"/>
            </a:avLst>
          </a:prstGeom>
          <a:solidFill>
            <a:srgbClr val="FF00FF">
              <a:alpha val="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phishing</a:t>
            </a:r>
          </a:p>
          <a:p>
            <a:pPr algn="ctr"/>
            <a:r>
              <a:rPr lang="en-US" sz="1800"/>
              <a:t>data loss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5105400" y="3352800"/>
            <a:ext cx="1524000" cy="7620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339966">
              <a:alpha val="1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no re-entry</a:t>
            </a:r>
          </a:p>
          <a:p>
            <a:pPr algn="ctr"/>
            <a:r>
              <a:rPr lang="en-US" sz="1600"/>
              <a:t>no duplication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Cause of death for the next big thing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graphicFrame>
        <p:nvGraphicFramePr>
          <p:cNvPr id="77827" name="Group 3"/>
          <p:cNvGraphicFramePr>
            <a:graphicFrameLocks noGrp="1"/>
          </p:cNvGraphicFramePr>
          <p:nvPr/>
        </p:nvGraphicFramePr>
        <p:xfrm>
          <a:off x="838200" y="1397000"/>
          <a:ext cx="8077200" cy="4029075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QoS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multi-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cast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mobile 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active networks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IPsec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IPv6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not manageable across competing domains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not configurable by normal users (or apps writers)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 business model for ISPs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 initial gain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80% solution in existing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(NAT)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increase system vulnerability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ossification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76400"/>
            <a:ext cx="7167284" cy="44497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Lack of network transparency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NATs</a:t>
            </a:r>
            <a:endParaRPr lang="en-US" dirty="0" smtClean="0"/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UDP + TCP</a:t>
            </a:r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client-server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Firewalls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only HTTP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Standardization delays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No major new application-layer protocol since 1998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Protocols routinely take 5+ years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Deployed base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Major OS upgrade every 7-8 years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But: automatic software updates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encourages proprietary application protocols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Internet are you connected to?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two-port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4495800"/>
          </a:xfrm>
        </p:spPr>
        <p:txBody>
          <a:bodyPr/>
          <a:lstStyle/>
          <a:p>
            <a:r>
              <a:rPr lang="en-US" dirty="0" smtClean="0"/>
              <a:t>Many public access systems only allow port 80 (HTTP) and maybe 25 (SMTP)</a:t>
            </a:r>
          </a:p>
          <a:p>
            <a:pPr lvl="1"/>
            <a:r>
              <a:rPr lang="en-US" dirty="0" smtClean="0"/>
              <a:t>e.g., public libraries</a:t>
            </a:r>
          </a:p>
          <a:p>
            <a:r>
              <a:rPr lang="en-US" dirty="0" smtClean="0"/>
              <a:t>Everything tunneled over HTTP</a:t>
            </a:r>
          </a:p>
          <a:p>
            <a:pPr lvl="1"/>
            <a:r>
              <a:rPr lang="en-US" dirty="0" smtClean="0"/>
              <a:t>Web-based email</a:t>
            </a:r>
          </a:p>
          <a:p>
            <a:pPr lvl="1"/>
            <a:r>
              <a:rPr lang="en-US" dirty="0" smtClean="0"/>
              <a:t>Flash video delivery (e.g., YouTube)</a:t>
            </a:r>
          </a:p>
          <a:p>
            <a:pPr lvl="1"/>
            <a:r>
              <a:rPr lang="en-US" dirty="0" smtClean="0"/>
              <a:t>HTTP CONNECT for remote login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00"/>
            <a:ext cx="1676400" cy="240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5400"/>
            <a:ext cx="1676400" cy="24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6096000"/>
            <a:ext cx="95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Dave </a:t>
            </a:r>
            <a:r>
              <a:rPr lang="en-US" sz="1100" dirty="0" err="1" smtClean="0"/>
              <a:t>Thaler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1524000" cy="277389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IP(v4) as we know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>
                <a:ea typeface="ＭＳ Ｐゴシック" charset="-128"/>
              </a:rPr>
              <a:t>Where do IP addresses come from?</a:t>
            </a: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3653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2985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8438" y="4492625"/>
            <a:ext cx="82391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3025" y="3508375"/>
            <a:ext cx="10747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6235" name="AutoShape 11"/>
          <p:cNvCxnSpPr>
            <a:cxnSpLocks noChangeShapeType="1"/>
          </p:cNvCxnSpPr>
          <p:nvPr/>
        </p:nvCxnSpPr>
        <p:spPr bwMode="auto">
          <a:xfrm>
            <a:off x="2676525" y="1709738"/>
            <a:ext cx="1381125" cy="6556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6" name="AutoShape 12"/>
          <p:cNvCxnSpPr>
            <a:cxnSpLocks noChangeShapeType="1"/>
          </p:cNvCxnSpPr>
          <p:nvPr/>
        </p:nvCxnSpPr>
        <p:spPr bwMode="auto">
          <a:xfrm>
            <a:off x="4610100" y="2776538"/>
            <a:ext cx="1081088" cy="7318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7" name="AutoShape 13"/>
          <p:cNvCxnSpPr>
            <a:cxnSpLocks noChangeShapeType="1"/>
          </p:cNvCxnSpPr>
          <p:nvPr/>
        </p:nvCxnSpPr>
        <p:spPr bwMode="auto">
          <a:xfrm>
            <a:off x="6227763" y="3908425"/>
            <a:ext cx="733425" cy="5842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8" name="AutoShape 14"/>
          <p:cNvCxnSpPr>
            <a:cxnSpLocks noChangeShapeType="1"/>
          </p:cNvCxnSpPr>
          <p:nvPr/>
        </p:nvCxnSpPr>
        <p:spPr bwMode="auto">
          <a:xfrm>
            <a:off x="7372350" y="5021263"/>
            <a:ext cx="682625" cy="773112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376238" y="2160588"/>
            <a:ext cx="3100387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3200">
                <a:latin typeface="Arial" charset="0"/>
              </a:rPr>
              <a:t>Standards</a:t>
            </a:r>
          </a:p>
        </p:txBody>
      </p:sp>
      <p:sp>
        <p:nvSpPr>
          <p:cNvPr id="436240" name="Text Box 16"/>
          <p:cNvSpPr txBox="1">
            <a:spLocks noChangeArrowheads="1"/>
          </p:cNvSpPr>
          <p:nvPr/>
        </p:nvSpPr>
        <p:spPr bwMode="auto">
          <a:xfrm>
            <a:off x="2943225" y="3203575"/>
            <a:ext cx="21050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>
                <a:latin typeface="Arial" charset="0"/>
              </a:rPr>
              <a:t>Allocation</a:t>
            </a:r>
          </a:p>
        </p:txBody>
      </p:sp>
      <p:sp>
        <p:nvSpPr>
          <p:cNvPr id="436241" name="Text Box 17"/>
          <p:cNvSpPr txBox="1">
            <a:spLocks noChangeArrowheads="1"/>
          </p:cNvSpPr>
          <p:nvPr/>
        </p:nvSpPr>
        <p:spPr bwMode="auto">
          <a:xfrm>
            <a:off x="4619625" y="4346575"/>
            <a:ext cx="21050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>
                <a:latin typeface="Arial" charset="0"/>
              </a:rPr>
              <a:t>Allocation</a:t>
            </a:r>
          </a:p>
        </p:txBody>
      </p:sp>
      <p:sp>
        <p:nvSpPr>
          <p:cNvPr id="436242" name="Text Box 18"/>
          <p:cNvSpPr txBox="1">
            <a:spLocks noChangeArrowheads="1"/>
          </p:cNvSpPr>
          <p:nvPr/>
        </p:nvSpPr>
        <p:spPr bwMode="auto">
          <a:xfrm>
            <a:off x="5915025" y="5565775"/>
            <a:ext cx="21050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000">
                <a:latin typeface="Arial" charset="0"/>
              </a:rPr>
              <a:t>Assignment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67625" y="5794375"/>
            <a:ext cx="774700" cy="993775"/>
            <a:chOff x="4486" y="3526"/>
            <a:chExt cx="488" cy="626"/>
          </a:xfrm>
        </p:grpSpPr>
        <p:pic>
          <p:nvPicPr>
            <p:cNvPr id="9235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6" y="3526"/>
              <a:ext cx="48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Text Box 21"/>
            <p:cNvSpPr txBox="1">
              <a:spLocks noChangeArrowheads="1"/>
            </p:cNvSpPr>
            <p:nvPr/>
          </p:nvSpPr>
          <p:spPr bwMode="auto">
            <a:xfrm>
              <a:off x="4546" y="3807"/>
              <a:ext cx="368" cy="2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latin typeface="Verdana" charset="0"/>
                </a:rPr>
                <a:t>end user</a:t>
              </a:r>
              <a:endParaRPr lang="en-US" altLang="ja-JP" sz="1800">
                <a:latin typeface="Arial" charset="0"/>
              </a:endParaRPr>
            </a:p>
          </p:txBody>
        </p:sp>
      </p:grpSp>
      <p:sp>
        <p:nvSpPr>
          <p:cNvPr id="436247" name="Text Box 23"/>
          <p:cNvSpPr txBox="1">
            <a:spLocks noChangeArrowheads="1"/>
          </p:cNvSpPr>
          <p:nvPr/>
        </p:nvSpPr>
        <p:spPr bwMode="auto">
          <a:xfrm>
            <a:off x="228600" y="5943600"/>
            <a:ext cx="6162675" cy="3381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chemeClr val="tx2"/>
                </a:solidFill>
                <a:latin typeface="Arial" charset="0"/>
              </a:rPr>
              <a:t>* In some cases via an NIR, such as JPNIC, KRNIC, TWNIC etc.</a:t>
            </a:r>
            <a:endParaRPr lang="en-US" altLang="ja-JP" sz="1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6677025" y="3611563"/>
            <a:ext cx="152400" cy="70802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000">
                <a:solidFill>
                  <a:schemeClr val="tx2"/>
                </a:solidFill>
                <a:latin typeface="Arial" charset="0"/>
              </a:rPr>
              <a:t>*</a:t>
            </a:r>
            <a:endParaRPr lang="en-US" altLang="ja-JP" sz="3600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234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75" y="1517650"/>
            <a:ext cx="221456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9" grpId="0"/>
      <p:bldP spid="436240" grpId="0"/>
      <p:bldP spid="436241" grpId="0"/>
      <p:bldP spid="436242" grpId="0"/>
      <p:bldP spid="436247" grpId="0"/>
      <p:bldP spid="4362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ko-KR">
                <a:ea typeface="굴림" charset="-127"/>
                <a:cs typeface="굴림" charset="-127"/>
              </a:rPr>
              <a:t>Regional Internet Registries</a:t>
            </a:r>
            <a:endParaRPr lang="en-AU" altLang="ko-KR">
              <a:solidFill>
                <a:schemeClr val="accent1"/>
              </a:solidFill>
              <a:ea typeface="굴림" charset="-127"/>
              <a:cs typeface="굴림" charset="-127"/>
            </a:endParaRPr>
          </a:p>
        </p:txBody>
      </p:sp>
      <p:pic>
        <p:nvPicPr>
          <p:cNvPr id="10243" name="Content Placeholder 4" descr="world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2225" y="1752600"/>
            <a:ext cx="7092950" cy="4800600"/>
          </a:xfrm>
        </p:spPr>
      </p:pic>
      <p:sp>
        <p:nvSpPr>
          <p:cNvPr id="4" name="Rectangle 3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44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dirty="0" smtClean="0"/>
              <a:t>IP as a core</a:t>
            </a:r>
            <a:r>
              <a:rPr lang="en-US" sz="7200" dirty="0" smtClean="0"/>
              <a:t> </a:t>
            </a:r>
            <a:r>
              <a:rPr lang="en-US" sz="7200" dirty="0" err="1" smtClean="0"/>
              <a:t>civil(izational</a:t>
            </a:r>
            <a:r>
              <a:rPr lang="en-US" sz="7200" dirty="0" smtClean="0"/>
              <a:t>) infrastructure </a:t>
            </a:r>
            <a:r>
              <a:rPr lang="en-US" sz="7200" dirty="0" smtClean="0"/>
              <a:t>interface</a:t>
            </a:r>
            <a:endParaRPr lang="en-US" sz="7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ja-JP">
                <a:ea typeface="ＭＳ Ｐゴシック" charset="-128"/>
              </a:rPr>
              <a:t>IPv4 consumption </a:t>
            </a:r>
            <a:r>
              <a:rPr lang="en-US" altLang="ja-JP">
                <a:ea typeface="ＭＳ Ｐゴシック" charset="-128"/>
              </a:rPr>
              <a:t>–</a:t>
            </a:r>
            <a:r>
              <a:rPr lang="en-AU" altLang="ja-JP">
                <a:ea typeface="ＭＳ Ｐゴシック" charset="-128"/>
              </a:rPr>
              <a:t> Projection </a:t>
            </a: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" y="1379538"/>
            <a:ext cx="8453438" cy="5072062"/>
          </a:xfrm>
          <a:noFill/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2082800" y="1563688"/>
            <a:ext cx="60372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altLang="ja-JP" sz="1400" b="1">
                <a:solidFill>
                  <a:srgbClr val="FF0000"/>
                </a:solidFill>
                <a:latin typeface="Arial" charset="0"/>
              </a:rPr>
              <a:t>Projected IANA Unallocated Address Pool Exhaustion:  23-Mar-2011 </a:t>
            </a:r>
          </a:p>
          <a:p>
            <a:r>
              <a:rPr lang="en-AU" altLang="ja-JP" sz="1400" b="1">
                <a:solidFill>
                  <a:srgbClr val="00B050"/>
                </a:solidFill>
                <a:latin typeface="Arial" charset="0"/>
              </a:rPr>
              <a:t>Projected RIR Unallocated Address Pool Exhaustion:    02-Jun-2012 </a:t>
            </a:r>
          </a:p>
          <a:p>
            <a:endParaRPr lang="ja-JP" altLang="en-AU" sz="1400">
              <a:latin typeface="Arial" charset="0"/>
            </a:endParaRPr>
          </a:p>
        </p:txBody>
      </p:sp>
      <p:sp>
        <p:nvSpPr>
          <p:cNvPr id="23558" name="Oval 8"/>
          <p:cNvSpPr>
            <a:spLocks noChangeArrowheads="1"/>
          </p:cNvSpPr>
          <p:nvPr/>
        </p:nvSpPr>
        <p:spPr bwMode="auto">
          <a:xfrm>
            <a:off x="7550150" y="4643438"/>
            <a:ext cx="1398588" cy="137636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IPv6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IPv4 needed for at least a decade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Dual stack transition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 IPv6 server + non-IPv6 network + dual-stack server fail annoyingly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NAT IPv4 ↔ IPv6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longer term, RFC 1918 (192.168.*.*) + global IPv6 address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Decreasing IPv4 address demand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multi-layer (“carrier-grade”) </a:t>
            </a:r>
            <a:r>
              <a:rPr lang="en-US" dirty="0" err="1" smtClean="0"/>
              <a:t>NATs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endParaRPr lang="en-US" dirty="0" smtClean="0">
              <a:sym typeface="Wingdings"/>
            </a:endParaRP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limited effectiveness (hundreds of ports for </a:t>
            </a:r>
            <a:r>
              <a:rPr lang="en-US" dirty="0" err="1" smtClean="0">
                <a:sym typeface="Wingdings"/>
              </a:rPr>
              <a:t>BitTorrent</a:t>
            </a:r>
            <a:r>
              <a:rPr lang="en-US" dirty="0" smtClean="0">
                <a:sym typeface="Wingdings"/>
              </a:rPr>
              <a:t> or web page)</a:t>
            </a: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reliability problems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Increasing IPv4 address supply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recycle unused /8s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few months supply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address auctions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router table </a:t>
            </a:r>
            <a:r>
              <a:rPr lang="en-US" dirty="0" err="1" smtClean="0">
                <a:sym typeface="Wingdings"/>
              </a:rPr>
              <a:t>size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IPv6 choke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5643282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1219200" y="2590800"/>
            <a:ext cx="1981200" cy="1295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3810000" y="2590800"/>
            <a:ext cx="3048000" cy="1524000"/>
          </a:xfrm>
          <a:prstGeom prst="cloud">
            <a:avLst/>
          </a:prstGeom>
          <a:solidFill>
            <a:schemeClr val="accent3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backbone</a:t>
            </a:r>
            <a:endParaRPr lang="en-US" dirty="0"/>
          </a:p>
        </p:txBody>
      </p:sp>
      <p:pic>
        <p:nvPicPr>
          <p:cNvPr id="10" name="Picture 9" descr="im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0"/>
            <a:ext cx="1427162" cy="755702"/>
          </a:xfrm>
          <a:prstGeom prst="rect">
            <a:avLst/>
          </a:prstGeom>
        </p:spPr>
      </p:pic>
      <p:pic>
        <p:nvPicPr>
          <p:cNvPr id="13" name="Picture 42" descr="File Server_Updated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590800"/>
            <a:ext cx="7937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n 13"/>
          <p:cNvSpPr/>
          <p:nvPr/>
        </p:nvSpPr>
        <p:spPr>
          <a:xfrm>
            <a:off x="2209800" y="3657600"/>
            <a:ext cx="1066800" cy="9144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DNS resolver</a:t>
            </a:r>
            <a:endParaRPr lang="en-US" sz="1600" dirty="0"/>
          </a:p>
        </p:txBody>
      </p:sp>
      <p:sp>
        <p:nvSpPr>
          <p:cNvPr id="15" name="Can 14"/>
          <p:cNvSpPr/>
          <p:nvPr/>
        </p:nvSpPr>
        <p:spPr>
          <a:xfrm>
            <a:off x="7467600" y="4114800"/>
            <a:ext cx="1295400" cy="838200"/>
          </a:xfrm>
          <a:prstGeom prst="can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authoritative DNS server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02920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smtClean="0"/>
              <a:t>Windows Vista+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err="1" smtClean="0"/>
              <a:t>MacOS</a:t>
            </a:r>
            <a:r>
              <a:rPr lang="en-US" sz="1800" dirty="0" smtClean="0"/>
              <a:t> X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 smtClean="0"/>
              <a:t> Linux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4858512" y="4437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2343912" y="49712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 rot="16200000">
            <a:off x="3105912" y="37520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2" descr="dhc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438400"/>
            <a:ext cx="457200" cy="457200"/>
          </a:xfrm>
          <a:prstGeom prst="rect">
            <a:avLst/>
          </a:prstGeom>
          <a:noFill/>
        </p:spPr>
      </p:pic>
      <p:sp>
        <p:nvSpPr>
          <p:cNvPr id="22" name="Right Arrow 21"/>
          <p:cNvSpPr/>
          <p:nvPr/>
        </p:nvSpPr>
        <p:spPr>
          <a:xfrm rot="5400000" flipV="1">
            <a:off x="743712" y="16184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0" idx="0"/>
            <a:endCxn id="8" idx="2"/>
          </p:cNvCxnSpPr>
          <p:nvPr/>
        </p:nvCxnSpPr>
        <p:spPr>
          <a:xfrm rot="5400000" flipH="1" flipV="1">
            <a:off x="645613" y="3611268"/>
            <a:ext cx="952500" cy="206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0"/>
            <a:endCxn id="13" idx="1"/>
          </p:cNvCxnSpPr>
          <p:nvPr/>
        </p:nvCxnSpPr>
        <p:spPr>
          <a:xfrm flipV="1">
            <a:off x="6855460" y="3118644"/>
            <a:ext cx="840740" cy="234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2800"/>
            <a:ext cx="10572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 rot="5400000" flipV="1">
            <a:off x="-18288" y="2532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209800"/>
            <a:ext cx="107791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05000" y="19050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IPv4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19812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20" grpId="1" animBg="1"/>
      <p:bldP spid="22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Pervasive </a:t>
            </a:r>
            <a:r>
              <a:rPr lang="en-US" dirty="0" err="1" smtClean="0"/>
              <a:t>multihoming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Multihoming</a:t>
            </a:r>
            <a:r>
              <a:rPr lang="en-US" dirty="0" smtClean="0"/>
              <a:t> (&amp; mobility)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00200"/>
            <a:ext cx="7167284" cy="4525963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Current IPv4 address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identifier = unique host or </a:t>
            </a:r>
            <a:r>
              <a:rPr lang="en-US" b="1" dirty="0" smtClean="0">
                <a:sym typeface="Wingdings"/>
              </a:rPr>
              <a:t>interface</a:t>
            </a:r>
          </a:p>
          <a:p>
            <a:pPr lvl="1"/>
            <a:r>
              <a:rPr lang="en-US" dirty="0" smtClean="0">
                <a:sym typeface="Wingdings"/>
              </a:rPr>
              <a:t>locator = network that serves host (provider)</a:t>
            </a:r>
          </a:p>
          <a:p>
            <a:r>
              <a:rPr lang="en-US" dirty="0" smtClean="0">
                <a:sym typeface="Wingdings"/>
              </a:rPr>
              <a:t>One system, multiple addresses:</a:t>
            </a:r>
          </a:p>
          <a:p>
            <a:pPr lvl="1"/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 at the same time</a:t>
            </a:r>
          </a:p>
          <a:p>
            <a:pPr lvl="1"/>
            <a:r>
              <a:rPr lang="en-US" dirty="0" smtClean="0">
                <a:sym typeface="Wingdings"/>
              </a:rPr>
              <a:t>mobility: sequentially</a:t>
            </a:r>
          </a:p>
          <a:p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dirty="0" smtClean="0">
                <a:sym typeface="Wingdings"/>
              </a:rPr>
              <a:t>connections need to be aware of network path</a:t>
            </a:r>
          </a:p>
          <a:p>
            <a:pPr lvl="1"/>
            <a:r>
              <a:rPr lang="en-US" dirty="0" smtClean="0">
                <a:sym typeface="Wingdings"/>
              </a:rPr>
              <a:t>socket interface makes it hard to program</a:t>
            </a:r>
          </a:p>
          <a:p>
            <a:r>
              <a:rPr lang="en-US" dirty="0" smtClean="0">
                <a:sym typeface="Wingdings"/>
              </a:rPr>
              <a:t>Solutions:</a:t>
            </a:r>
          </a:p>
          <a:p>
            <a:pPr lvl="1"/>
            <a:r>
              <a:rPr lang="en-US" dirty="0" smtClean="0">
                <a:sym typeface="Wingdings"/>
              </a:rPr>
              <a:t>HIP: cryptographic host identifier</a:t>
            </a:r>
          </a:p>
          <a:p>
            <a:pPr lvl="1"/>
            <a:r>
              <a:rPr lang="en-US" dirty="0" smtClean="0">
                <a:sym typeface="Wingdings"/>
              </a:rPr>
              <a:t>SHIM6</a:t>
            </a:r>
          </a:p>
          <a:p>
            <a:pPr lvl="1"/>
            <a:r>
              <a:rPr lang="en-US" dirty="0" smtClean="0">
                <a:sym typeface="Wingdings"/>
              </a:rPr>
              <a:t>LISP: two network addresses</a:t>
            </a:r>
          </a:p>
          <a:p>
            <a:pPr lvl="1"/>
            <a:r>
              <a:rPr lang="en-US" dirty="0" smtClean="0">
                <a:sym typeface="Wingdings"/>
              </a:rPr>
              <a:t>DNS: SRV, NAPTR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2484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533400" y="1371600"/>
          <a:ext cx="83058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18450" cy="788894"/>
          </a:xfrm>
        </p:spPr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Large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Constructed over generations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High initial cost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447800"/>
            <a:ext cx="7167284" cy="46783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“The future Internet must be secure”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spam: identity and access, not SMTP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(mostly) not TLS, but distinguishing real bank from fake one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cross-domain scripting, code injection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browser vulnerabilities &amp; keyboard sniffers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Restrict generality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Black list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white list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virus checker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app store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Automated tools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better languages, taint tracking, automated input checking, stack protection, memory randomization, …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Probably need more trust mediation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Usability: Interconnected devices</a:t>
            </a:r>
            <a:endParaRPr lang="en-US" sz="3600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An architecture for the future Internet</a:t>
            </a:r>
            <a:endParaRPr lang="en-US" sz="72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NSF FI Summit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 architecture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Really closer to urban design</a:t>
            </a:r>
          </a:p>
          <a:p>
            <a:pPr lvl="1"/>
            <a:r>
              <a:rPr lang="en-US" dirty="0" smtClean="0"/>
              <a:t>zoning, fire codes and infrastructure (rail, water)</a:t>
            </a:r>
          </a:p>
          <a:p>
            <a:pPr lvl="2"/>
            <a:r>
              <a:rPr lang="en-US" dirty="0" smtClean="0"/>
              <a:t>plus oversight (fire marshal &amp; building inspector)</a:t>
            </a:r>
          </a:p>
          <a:p>
            <a:pPr lvl="1"/>
            <a:r>
              <a:rPr lang="en-US" dirty="0" smtClean="0"/>
              <a:t>architecture changes, urban designs stay</a:t>
            </a:r>
          </a:p>
          <a:p>
            <a:pPr lvl="2"/>
            <a:r>
              <a:rPr lang="en-US" dirty="0" smtClean="0"/>
              <a:t>see Washington, DC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“Architecture” must be</a:t>
            </a:r>
          </a:p>
          <a:p>
            <a:pPr lvl="1"/>
            <a:r>
              <a:rPr lang="en-US" dirty="0" smtClean="0"/>
              <a:t>expressible in one sentence</a:t>
            </a:r>
          </a:p>
          <a:p>
            <a:pPr lvl="1"/>
            <a:r>
              <a:rPr lang="en-US" dirty="0" smtClean="0"/>
              <a:t>avoid limiting options (unknown unknowns)</a:t>
            </a:r>
          </a:p>
          <a:p>
            <a:pPr lvl="1"/>
            <a:r>
              <a:rPr lang="en-US" dirty="0" smtClean="0"/>
              <a:t>avoid imposing unnecessary costs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future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67284" cy="457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/>
              <a:t>Long-term </a:t>
            </a:r>
            <a:r>
              <a:rPr lang="en-US" sz="1600" dirty="0" smtClean="0"/>
              <a:t>constant = </a:t>
            </a:r>
            <a:r>
              <a:rPr lang="en-US" sz="1600" i="1" dirty="0" smtClean="0"/>
              <a:t>service model</a:t>
            </a:r>
          </a:p>
          <a:p>
            <a:pPr lvl="1"/>
            <a:r>
              <a:rPr lang="en-US" sz="1600" dirty="0" smtClean="0"/>
              <a:t>equivalent of railroad track &amp; road width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Identify </a:t>
            </a:r>
            <a:r>
              <a:rPr lang="en-US" sz="1600" dirty="0" smtClean="0"/>
              <a:t>core Internet </a:t>
            </a:r>
            <a:r>
              <a:rPr lang="en-US" sz="1600" dirty="0" smtClean="0"/>
              <a:t>functions we need</a:t>
            </a:r>
          </a:p>
          <a:p>
            <a:pPr lvl="1"/>
            <a:r>
              <a:rPr lang="en-US" sz="1600" dirty="0" smtClean="0"/>
              <a:t>routing</a:t>
            </a:r>
            <a:endParaRPr lang="en-US" sz="1600" dirty="0" smtClean="0"/>
          </a:p>
          <a:p>
            <a:pPr lvl="1"/>
            <a:r>
              <a:rPr lang="en-US" sz="1600" dirty="0" smtClean="0"/>
              <a:t>packet scheduling</a:t>
            </a:r>
          </a:p>
          <a:p>
            <a:pPr lvl="1"/>
            <a:r>
              <a:rPr lang="en-US" sz="1600" dirty="0" smtClean="0"/>
              <a:t>congestion control</a:t>
            </a:r>
          </a:p>
          <a:p>
            <a:pPr lvl="1"/>
            <a:r>
              <a:rPr lang="en-US" sz="1600" dirty="0" smtClean="0"/>
              <a:t>name </a:t>
            </a:r>
            <a:r>
              <a:rPr lang="en-US" sz="1600" dirty="0" smtClean="0"/>
              <a:t>lookup</a:t>
            </a:r>
          </a:p>
          <a:p>
            <a:pPr lvl="1"/>
            <a:r>
              <a:rPr lang="en-US" sz="1600" dirty="0" smtClean="0"/>
              <a:t>path state establishment</a:t>
            </a:r>
          </a:p>
          <a:p>
            <a:pPr lvl="1"/>
            <a:r>
              <a:rPr lang="en-US" sz="1600" dirty="0" smtClean="0"/>
              <a:t>…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Learn from history</a:t>
            </a:r>
          </a:p>
          <a:p>
            <a:pPr lvl="1"/>
            <a:r>
              <a:rPr lang="en-US" sz="1600" dirty="0" smtClean="0"/>
              <a:t>why didn’t these get done “right”</a:t>
            </a:r>
            <a:r>
              <a:rPr lang="en-US" sz="1600" dirty="0" smtClean="0"/>
              <a:t>?</a:t>
            </a:r>
          </a:p>
          <a:p>
            <a:pPr lvl="1"/>
            <a:r>
              <a:rPr lang="en-US" sz="1600" dirty="0" smtClean="0"/>
              <a:t>which functions should be done as application</a:t>
            </a: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sz="1600" dirty="0" smtClean="0"/>
              <a:t>Need engineering principles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Requirement list doesn’t help</a:t>
            </a:r>
            <a:endParaRPr lang="en-US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Minimal Internet Architecture (MIA)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88650"/>
          </a:xfrm>
        </p:spPr>
        <p:txBody>
          <a:bodyPr/>
          <a:lstStyle/>
          <a:p>
            <a:r>
              <a:rPr lang="en-US" dirty="0" smtClean="0"/>
              <a:t>“Deliver packets from point A to B”</a:t>
            </a:r>
          </a:p>
          <a:p>
            <a:pPr lvl="1"/>
            <a:r>
              <a:rPr lang="en-US" dirty="0" smtClean="0"/>
              <a:t>where A and B are globally unique identifiers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885016" y="4130514"/>
            <a:ext cx="1873060" cy="6798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datagrams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885016" y="3245404"/>
            <a:ext cx="1873060" cy="679867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device-centric protocols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740993" y="3245404"/>
            <a:ext cx="1873060" cy="679867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content-based networks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5090086" y="3245404"/>
            <a:ext cx="1873060" cy="679867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human-centered protocols</a:t>
            </a:r>
            <a:endParaRPr lang="en-US" sz="1400" dirty="0"/>
          </a:p>
        </p:txBody>
      </p:sp>
      <p:sp>
        <p:nvSpPr>
          <p:cNvPr id="8" name="Hexagon 7"/>
          <p:cNvSpPr/>
          <p:nvPr/>
        </p:nvSpPr>
        <p:spPr>
          <a:xfrm>
            <a:off x="6158007" y="4297274"/>
            <a:ext cx="1513843" cy="1026214"/>
          </a:xfrm>
          <a:prstGeom prst="hexag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name translation</a:t>
            </a:r>
            <a:endParaRPr lang="en-US" sz="1600" dirty="0"/>
          </a:p>
        </p:txBody>
      </p:sp>
      <p:sp>
        <p:nvSpPr>
          <p:cNvPr id="9" name="Hexagon 8"/>
          <p:cNvSpPr/>
          <p:nvPr/>
        </p:nvSpPr>
        <p:spPr>
          <a:xfrm>
            <a:off x="6158007" y="5657008"/>
            <a:ext cx="1513843" cy="1026214"/>
          </a:xfrm>
          <a:prstGeom prst="hexag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routing</a:t>
            </a:r>
            <a:endParaRPr lang="en-US" sz="1600" dirty="0"/>
          </a:p>
        </p:txBody>
      </p:sp>
      <p:sp>
        <p:nvSpPr>
          <p:cNvPr id="10" name="Hexagon 9"/>
          <p:cNvSpPr/>
          <p:nvPr/>
        </p:nvSpPr>
        <p:spPr>
          <a:xfrm>
            <a:off x="4333164" y="5657008"/>
            <a:ext cx="1513843" cy="1026214"/>
          </a:xfrm>
          <a:prstGeom prst="hexag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signaling (path-state mgt.)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85016" y="4977141"/>
            <a:ext cx="1873060" cy="346347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MAC &amp; PHY</a:t>
            </a:r>
            <a:endParaRPr lang="en-US" sz="2000" dirty="0"/>
          </a:p>
        </p:txBody>
      </p:sp>
      <p:sp>
        <p:nvSpPr>
          <p:cNvPr id="12" name="Hexagon 11"/>
          <p:cNvSpPr/>
          <p:nvPr/>
        </p:nvSpPr>
        <p:spPr>
          <a:xfrm>
            <a:off x="6505945" y="4130514"/>
            <a:ext cx="1513843" cy="1026214"/>
          </a:xfrm>
          <a:prstGeom prst="hexag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name translation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505945" y="5503076"/>
            <a:ext cx="1513843" cy="1026214"/>
          </a:xfrm>
          <a:prstGeom prst="hexag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routing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4" name="Dodecagon 13"/>
          <p:cNvSpPr/>
          <p:nvPr/>
        </p:nvSpPr>
        <p:spPr>
          <a:xfrm>
            <a:off x="7466584" y="2886229"/>
            <a:ext cx="1424040" cy="718350"/>
          </a:xfrm>
          <a:prstGeom prst="dodecagon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MIA</a:t>
            </a:r>
            <a:r>
              <a:rPr lang="en-US" dirty="0" smtClean="0"/>
              <a:t> node overview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746797" y="2214201"/>
            <a:ext cx="1847402" cy="833799"/>
          </a:xfrm>
          <a:prstGeom prst="round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network API</a:t>
            </a:r>
            <a:endParaRPr lang="en-US" sz="2000" dirty="0"/>
          </a:p>
        </p:txBody>
      </p:sp>
      <p:sp>
        <p:nvSpPr>
          <p:cNvPr id="5" name="Left-Right Arrow 4"/>
          <p:cNvSpPr/>
          <p:nvPr/>
        </p:nvSpPr>
        <p:spPr>
          <a:xfrm>
            <a:off x="1828800" y="3810000"/>
            <a:ext cx="5773132" cy="5387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internetworking layer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2200" y="3657600"/>
            <a:ext cx="1796085" cy="1588"/>
          </a:xfrm>
          <a:prstGeom prst="straightConnector1">
            <a:avLst/>
          </a:prstGeom>
          <a:ln w="53975">
            <a:solidFill>
              <a:schemeClr val="accent5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81200" y="3200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signaling (install state &amp; code)</a:t>
            </a:r>
            <a:endParaRPr lang="en-US" sz="1800" i="1" dirty="0"/>
          </a:p>
        </p:txBody>
      </p:sp>
      <p:sp>
        <p:nvSpPr>
          <p:cNvPr id="9" name="Rounded Rectangle 8"/>
          <p:cNvSpPr/>
          <p:nvPr/>
        </p:nvSpPr>
        <p:spPr>
          <a:xfrm>
            <a:off x="4746797" y="1797482"/>
            <a:ext cx="1847402" cy="416719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language binding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78328" y="4977141"/>
            <a:ext cx="5981125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Hypothesis: network elements</a:t>
            </a:r>
            <a:r>
              <a:rPr lang="en-US" dirty="0" smtClean="0"/>
              <a:t> </a:t>
            </a:r>
            <a:r>
              <a:rPr lang="en-US" dirty="0" smtClean="0"/>
              <a:t>should</a:t>
            </a:r>
            <a:r>
              <a:rPr lang="en-US" dirty="0" smtClean="0"/>
              <a:t> </a:t>
            </a:r>
            <a:r>
              <a:rPr lang="en-US" dirty="0" smtClean="0"/>
              <a:t>offer</a:t>
            </a:r>
          </a:p>
          <a:p>
            <a:pPr indent="166688">
              <a:buFont typeface="Arial"/>
              <a:buChar char="•"/>
            </a:pPr>
            <a:r>
              <a:rPr lang="en-US" b="1" dirty="0" smtClean="0"/>
              <a:t>communication </a:t>
            </a:r>
            <a:r>
              <a:rPr lang="en-US" b="1" dirty="0" smtClean="0"/>
              <a:t>(</a:t>
            </a:r>
            <a:r>
              <a:rPr lang="en-US" b="1" dirty="0" smtClean="0"/>
              <a:t>everyone</a:t>
            </a:r>
            <a:r>
              <a:rPr lang="en-US" b="1" dirty="0" smtClean="0"/>
              <a:t>)</a:t>
            </a:r>
            <a:endParaRPr lang="en-US" b="1" dirty="0" smtClean="0"/>
          </a:p>
          <a:p>
            <a:pPr indent="166688">
              <a:buFont typeface="Arial"/>
              <a:buChar char="•"/>
            </a:pPr>
            <a:r>
              <a:rPr lang="en-US" dirty="0" smtClean="0"/>
              <a:t>computation</a:t>
            </a:r>
          </a:p>
          <a:p>
            <a:pPr indent="166688">
              <a:buFont typeface="Arial"/>
              <a:buChar char="•"/>
            </a:pPr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4191000"/>
            <a:ext cx="1507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everywhere</a:t>
            </a:r>
          </a:p>
          <a:p>
            <a:r>
              <a:rPr lang="en-US" sz="1600" dirty="0" smtClean="0"/>
              <a:t>fast &amp; low cost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070322" y="1271187"/>
            <a:ext cx="1616478" cy="943014"/>
          </a:xfrm>
          <a:prstGeom prst="wedgeEllipseCallout">
            <a:avLst>
              <a:gd name="adj1" fmla="val -73214"/>
              <a:gd name="adj2" fmla="val 35294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general-purpose CPU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1143000" y="1447800"/>
            <a:ext cx="2347740" cy="1552148"/>
          </a:xfrm>
          <a:prstGeom prst="star8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common functionality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modules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(e.g., pub-sub, CDN)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356" y="1770220"/>
            <a:ext cx="2309253" cy="302733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node example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44769" y="1988291"/>
            <a:ext cx="1693452" cy="808144"/>
          </a:xfrm>
          <a:prstGeom prst="round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44769" y="3001678"/>
            <a:ext cx="500338" cy="1116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PIC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2937883" y="3001678"/>
            <a:ext cx="500338" cy="1116008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334910" y="3001678"/>
            <a:ext cx="500338" cy="1116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PIC</a:t>
            </a:r>
            <a:endParaRPr lang="en-US" sz="1600" dirty="0"/>
          </a:p>
        </p:txBody>
      </p:sp>
      <p:sp>
        <p:nvSpPr>
          <p:cNvPr id="8" name="Magnetic Disk 7"/>
          <p:cNvSpPr/>
          <p:nvPr/>
        </p:nvSpPr>
        <p:spPr>
          <a:xfrm>
            <a:off x="5503719" y="2527054"/>
            <a:ext cx="1128968" cy="1590632"/>
          </a:xfrm>
          <a:prstGeom prst="flowChartMagneticDisk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7F7F7F"/>
                </a:solidFill>
              </a:rPr>
              <a:t>storage &amp; computation</a:t>
            </a:r>
            <a:endParaRPr lang="en-US" sz="1100" dirty="0">
              <a:solidFill>
                <a:srgbClr val="7F7F7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559653" y="3534025"/>
            <a:ext cx="3938099" cy="25659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84609" y="2180706"/>
            <a:ext cx="756923" cy="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rot="10800000">
            <a:off x="4541533" y="3322370"/>
            <a:ext cx="962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77723" y="4151222"/>
            <a:ext cx="221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computation</a:t>
            </a:r>
          </a:p>
          <a:p>
            <a:r>
              <a:rPr lang="en-US" dirty="0" smtClean="0"/>
              <a:t>&amp; storage providers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304800" y="609600"/>
            <a:ext cx="8513762" cy="2862322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dirty="0" smtClean="0"/>
              <a:t>Increasing reliability and usability through end system diagnostics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04800" y="4876800"/>
            <a:ext cx="4683050" cy="134470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solidFill>
                  <a:srgbClr val="FFAF03"/>
                </a:solidFill>
              </a:rPr>
              <a:t>with Kyung-</a:t>
            </a:r>
            <a:r>
              <a:rPr lang="en-US" dirty="0" err="1" smtClean="0">
                <a:solidFill>
                  <a:srgbClr val="FFAF03"/>
                </a:solidFill>
              </a:rPr>
              <a:t>Hwa</a:t>
            </a:r>
            <a:r>
              <a:rPr lang="en-US" dirty="0" smtClean="0">
                <a:solidFill>
                  <a:srgbClr val="FFAF03"/>
                </a:solidFill>
              </a:rPr>
              <a:t> Kim, </a:t>
            </a:r>
            <a:r>
              <a:rPr lang="en-US" dirty="0" err="1" smtClean="0">
                <a:solidFill>
                  <a:srgbClr val="FFAF03"/>
                </a:solidFill>
              </a:rPr>
              <a:t>Vishal</a:t>
            </a:r>
            <a:r>
              <a:rPr lang="en-US" dirty="0" smtClean="0">
                <a:solidFill>
                  <a:srgbClr val="FFAF03"/>
                </a:solidFill>
              </a:rPr>
              <a:t> Singh and Kai Miao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Circle of blame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OS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VSP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app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vendor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ISP</a:t>
            </a:r>
          </a:p>
        </p:txBody>
      </p:sp>
      <p:cxnSp>
        <p:nvCxnSpPr>
          <p:cNvPr id="14343" name="AutoShape 7"/>
          <p:cNvCxnSpPr>
            <a:cxnSpLocks noChangeShapeType="1"/>
            <a:stCxn id="14339" idx="0"/>
            <a:endCxn id="14342" idx="1"/>
          </p:cNvCxnSpPr>
          <p:nvPr/>
        </p:nvCxnSpPr>
        <p:spPr bwMode="auto">
          <a:xfrm rot="162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4" name="AutoShape 8"/>
          <p:cNvCxnSpPr>
            <a:cxnSpLocks noChangeShapeType="1"/>
            <a:stCxn id="14342" idx="3"/>
            <a:endCxn id="14340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5" name="AutoShape 9"/>
          <p:cNvCxnSpPr>
            <a:cxnSpLocks noChangeShapeType="1"/>
            <a:stCxn id="14340" idx="2"/>
            <a:endCxn id="14341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6" name="AutoShape 10"/>
          <p:cNvCxnSpPr>
            <a:cxnSpLocks noChangeShapeType="1"/>
            <a:stCxn id="14341" idx="1"/>
            <a:endCxn id="14339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 a 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 registry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problem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 </a:t>
            </a:r>
            <a:r>
              <a:rPr lang="en-US" sz="2000" i="1">
                <a:latin typeface="Trebuchet MS" pitchFamily="-65" charset="0"/>
              </a:rPr>
              <a:t>re-install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packet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loss in your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Internet connection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reboot your DSL modem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your software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upgrade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a gateway fault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choose us as provider</a:t>
            </a:r>
            <a:endParaRPr lang="en-US" sz="2000" i="1">
              <a:latin typeface="Trebuchet MS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867400" y="23622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81000" y="2298700"/>
            <a:ext cx="4876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Traditional network management model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20485" name="Picture 5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665538" y="3657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27432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3429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2286000" y="3733800"/>
            <a:ext cx="7350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 descr="PhoneIP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4"/>
              <a:srcRect/>
              <a:stretch>
                <a:fillRect/>
              </a:stretch>
            </p:blipFill>
          </mc:Fallback>
        </mc:AlternateContent>
        <p:spPr bwMode="auto">
          <a:xfrm>
            <a:off x="609600" y="3429000"/>
            <a:ext cx="990600" cy="865188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6"/>
              <a:srcRect/>
              <a:stretch>
                <a:fillRect/>
              </a:stretch>
            </p:blipFill>
          </mc:Fallback>
        </mc:AlternateContent>
        <p:spPr bwMode="auto">
          <a:xfrm>
            <a:off x="5181600" y="3200400"/>
            <a:ext cx="4238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7848600" y="3657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72390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 descr="sip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19400" y="4876800"/>
            <a:ext cx="685800" cy="609600"/>
          </a:xfrm>
          <a:prstGeom prst="rect">
            <a:avLst/>
          </a:prstGeom>
          <a:noFill/>
        </p:spPr>
      </p:pic>
      <p:cxnSp>
        <p:nvCxnSpPr>
          <p:cNvPr id="20494" name="AutoShape 14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600200" y="3862388"/>
            <a:ext cx="685800" cy="28575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5" name="AutoShape 1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021013" y="3890963"/>
            <a:ext cx="644525" cy="33337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6" name="AutoShape 1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572000" y="3703638"/>
            <a:ext cx="609600" cy="220662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7" name="AutoShape 17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605463" y="3695700"/>
            <a:ext cx="719137" cy="7938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8" name="AutoShape 18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7231063" y="3695700"/>
            <a:ext cx="617537" cy="2286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9" name="AutoShape 19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1104900" y="4294188"/>
            <a:ext cx="1714500" cy="8874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</p:spPr>
      </p:cxnSp>
      <p:cxnSp>
        <p:nvCxnSpPr>
          <p:cNvPr id="20500" name="AutoShape 20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397125" y="2882900"/>
            <a:ext cx="1108075" cy="593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1" name="AutoShape 21"/>
          <p:cNvCxnSpPr>
            <a:cxnSpLocks noChangeShapeType="1"/>
            <a:endCxn id="0" idx="0"/>
          </p:cNvCxnSpPr>
          <p:nvPr/>
        </p:nvCxnSpPr>
        <p:spPr bwMode="auto">
          <a:xfrm rot="16200000" flipH="1">
            <a:off x="3202782" y="2740818"/>
            <a:ext cx="990600" cy="8429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2" name="AutoShape 22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1774825" y="1955800"/>
            <a:ext cx="803275" cy="21431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3" name="AutoShape 23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079625" y="3708400"/>
            <a:ext cx="2251075" cy="85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4" name="AutoShape 24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859587" y="2544763"/>
            <a:ext cx="803275" cy="965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5" name="AutoShape 25"/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7507287" y="2862263"/>
            <a:ext cx="1031875" cy="558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3717925" y="2825750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Tahoma" pitchFamily="-65" charset="0"/>
              </a:rPr>
              <a:t>SNMP</a:t>
            </a:r>
          </a:p>
        </p:txBody>
      </p:sp>
      <p:cxnSp>
        <p:nvCxnSpPr>
          <p:cNvPr id="20507" name="AutoShape 27"/>
          <p:cNvCxnSpPr>
            <a:cxnSpLocks noChangeShapeType="1"/>
            <a:stCxn id="0" idx="3"/>
            <a:endCxn id="0" idx="0"/>
          </p:cNvCxnSpPr>
          <p:nvPr/>
        </p:nvCxnSpPr>
        <p:spPr bwMode="auto">
          <a:xfrm>
            <a:off x="3752850" y="2189163"/>
            <a:ext cx="3025775" cy="1239837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181600" y="2133600"/>
            <a:ext cx="461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ahoma" pitchFamily="-65" charset="0"/>
              </a:rPr>
              <a:t>X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708525" y="5137150"/>
            <a:ext cx="333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Tahoma" pitchFamily="-65" charset="0"/>
              </a:rPr>
              <a:t>“management from the center”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assumptions, now wrong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 numCol="2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Single provider (enterprise, carrier)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has access to most path elements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professionally managed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Problems are hard failures &amp; elements operate correctly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element failures (“link dead”)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substantial packet loss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Mostly L2 and L3 elements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switches, routers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rarely 802.11 APs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Problems are specific to a protocol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“IP is not working”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Indirect detection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MIB variable vs. actual protocol performance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End systems don’t need management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DMI &amp; SNMP never succeeded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each application does its own updates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the protocol stack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762000" y="2819400"/>
            <a:ext cx="1600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RTP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62000" y="3886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00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UDP/TCP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762000" y="5029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chemeClr val="tx1">
                    <a:lumMod val="65000"/>
                  </a:schemeClr>
                </a:solidFill>
                <a:latin typeface="Tahoma" pitchFamily="-65" charset="0"/>
              </a:rPr>
              <a:t>IP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638800" y="2819400"/>
            <a:ext cx="2743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SIP</a:t>
            </a: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3048000" y="51816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106"/>
              <a:gd name="adj6" fmla="val -3073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A6A6A6"/>
                </a:solidFill>
                <a:latin typeface="Tahoma" pitchFamily="-65" charset="0"/>
              </a:rPr>
              <a:t>no route</a:t>
            </a:r>
          </a:p>
          <a:p>
            <a:pPr algn="ctr" eaLnBrk="1" hangingPunct="1"/>
            <a:r>
              <a:rPr lang="en-US" sz="1800">
                <a:solidFill>
                  <a:srgbClr val="A6A6A6"/>
                </a:solidFill>
                <a:latin typeface="Tahoma" pitchFamily="-65" charset="0"/>
              </a:rPr>
              <a:t>packet loss</a:t>
            </a:r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2895600" y="3962400"/>
            <a:ext cx="2209800" cy="762000"/>
          </a:xfrm>
          <a:prstGeom prst="borderCallout2">
            <a:avLst>
              <a:gd name="adj1" fmla="val 15000"/>
              <a:gd name="adj2" fmla="val -3449"/>
              <a:gd name="adj3" fmla="val 15000"/>
              <a:gd name="adj4" fmla="val -3449"/>
              <a:gd name="adj5" fmla="val 29583"/>
              <a:gd name="adj6" fmla="val -1760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latin typeface="Tahoma" pitchFamily="-65" charset="0"/>
              </a:rPr>
              <a:t>TCP neg. failure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NAT time-out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firewall policy</a:t>
            </a:r>
          </a:p>
        </p:txBody>
      </p:sp>
      <p:sp>
        <p:nvSpPr>
          <p:cNvPr id="26633" name="AutoShape 9"/>
          <p:cNvSpPr>
            <a:spLocks/>
          </p:cNvSpPr>
          <p:nvPr/>
        </p:nvSpPr>
        <p:spPr bwMode="auto">
          <a:xfrm>
            <a:off x="2895600" y="31242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625"/>
              <a:gd name="adj6" fmla="val -26639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playout errors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838200" y="1752600"/>
            <a:ext cx="1447800" cy="914400"/>
          </a:xfrm>
          <a:prstGeom prst="roundRect">
            <a:avLst>
              <a:gd name="adj" fmla="val 16667"/>
            </a:avLst>
          </a:prstGeom>
          <a:solidFill>
            <a:srgbClr val="FF6600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media</a:t>
            </a:r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2895600" y="1828800"/>
            <a:ext cx="2057400" cy="914400"/>
          </a:xfrm>
          <a:prstGeom prst="borderCallout2">
            <a:avLst>
              <a:gd name="adj1" fmla="val 12500"/>
              <a:gd name="adj2" fmla="val -3704"/>
              <a:gd name="adj3" fmla="val 12500"/>
              <a:gd name="adj4" fmla="val -3704"/>
              <a:gd name="adj5" fmla="val 37500"/>
              <a:gd name="adj6" fmla="val -2947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echo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gain problems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VAD action</a:t>
            </a:r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>
            <a:off x="6553200" y="1524000"/>
            <a:ext cx="2133600" cy="1143000"/>
          </a:xfrm>
          <a:prstGeom prst="borderCallout2">
            <a:avLst>
              <a:gd name="adj1" fmla="val 10000"/>
              <a:gd name="adj2" fmla="val -3569"/>
              <a:gd name="adj3" fmla="val 10000"/>
              <a:gd name="adj4" fmla="val -3569"/>
              <a:gd name="adj5" fmla="val 116667"/>
              <a:gd name="adj6" fmla="val -30208"/>
            </a:avLst>
          </a:prstGeom>
          <a:solidFill>
            <a:srgbClr val="99CC00">
              <a:alpha val="6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authorization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asymmetric conn (NAT)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failures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61988" y="1600200"/>
            <a:ext cx="7685087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dirty="0"/>
              <a:t>Hard failures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connection attempt fails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no media connection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NAT time-out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dirty="0"/>
              <a:t>Soft failures (degradation)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packet loss (bursts)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access network? backbone? remote access?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delay (bursts)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OS? access networks?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acoustic problems (microphone gain, echo)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 software bug (poor voice quality)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protocol stack? Codec? Software framework?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Examples of additional problems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95313" y="1600200"/>
            <a:ext cx="8094662" cy="4525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Courier New" pitchFamily="-65" charset="0"/>
              </a:rPr>
              <a:t>ping </a:t>
            </a:r>
            <a:r>
              <a:rPr lang="en-US" dirty="0"/>
              <a:t>and </a:t>
            </a:r>
            <a:r>
              <a:rPr lang="en-US" dirty="0" err="1">
                <a:latin typeface="Courier New" pitchFamily="-65" charset="0"/>
              </a:rPr>
              <a:t>traceroute</a:t>
            </a:r>
            <a:r>
              <a:rPr lang="en-US" dirty="0">
                <a:latin typeface="Courier New" pitchFamily="-65" charset="0"/>
              </a:rPr>
              <a:t> </a:t>
            </a:r>
            <a:r>
              <a:rPr lang="en-US" dirty="0"/>
              <a:t>no longer works reliably</a:t>
            </a:r>
          </a:p>
          <a:p>
            <a:pPr lvl="1"/>
            <a:r>
              <a:rPr lang="en-US" dirty="0" err="1"/>
              <a:t>WinXP</a:t>
            </a:r>
            <a:r>
              <a:rPr lang="en-US" dirty="0"/>
              <a:t> SP 2 turns off ICMP</a:t>
            </a:r>
          </a:p>
          <a:p>
            <a:pPr lvl="1"/>
            <a:r>
              <a:rPr lang="en-US" dirty="0"/>
              <a:t>some networks filter all ICMP messages</a:t>
            </a:r>
          </a:p>
          <a:p>
            <a:pPr>
              <a:spcBef>
                <a:spcPts val="600"/>
              </a:spcBef>
            </a:pPr>
            <a:r>
              <a:rPr lang="en-US" dirty="0"/>
              <a:t>Early NAT binding time-out</a:t>
            </a:r>
          </a:p>
          <a:p>
            <a:pPr lvl="1"/>
            <a:r>
              <a:rPr lang="en-US" dirty="0"/>
              <a:t>initial packet exchange succeeds, but then TCP binding is removed (“web-only Internet”)</a:t>
            </a:r>
          </a:p>
          <a:p>
            <a:pPr>
              <a:spcBef>
                <a:spcPts val="600"/>
              </a:spcBef>
            </a:pPr>
            <a:r>
              <a:rPr lang="en-US" dirty="0"/>
              <a:t>policy intent vs. failure</a:t>
            </a:r>
          </a:p>
          <a:p>
            <a:pPr lvl="1"/>
            <a:r>
              <a:rPr lang="en-US" dirty="0"/>
              <a:t>“broken by design”</a:t>
            </a:r>
          </a:p>
          <a:p>
            <a:pPr lvl="1"/>
            <a:r>
              <a:rPr lang="en-US" i="1" dirty="0"/>
              <a:t>“we don’t allow port 25”</a:t>
            </a:r>
            <a:r>
              <a:rPr lang="en-US" dirty="0"/>
              <a:t> vs. </a:t>
            </a:r>
            <a:r>
              <a:rPr lang="en-US" i="1" dirty="0"/>
              <a:t>“SMTP server temporarily unreachable”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Fault localization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Fault classification – local vs. global </a:t>
            </a:r>
          </a:p>
          <a:p>
            <a:pPr lvl="1">
              <a:lnSpc>
                <a:spcPct val="120000"/>
              </a:lnSpc>
            </a:pPr>
            <a:r>
              <a:rPr lang="en-US"/>
              <a:t>Does it affect only me or does it affect others also?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Global failures</a:t>
            </a:r>
          </a:p>
          <a:p>
            <a:pPr lvl="1">
              <a:lnSpc>
                <a:spcPct val="120000"/>
              </a:lnSpc>
            </a:pPr>
            <a:r>
              <a:rPr lang="en-US"/>
              <a:t>Server failure</a:t>
            </a:r>
          </a:p>
          <a:p>
            <a:pPr lvl="2">
              <a:lnSpc>
                <a:spcPct val="120000"/>
              </a:lnSpc>
            </a:pPr>
            <a:r>
              <a:rPr lang="en-US"/>
              <a:t> e.g., SIP proxy, DNS failure, database failures</a:t>
            </a:r>
          </a:p>
          <a:p>
            <a:pPr lvl="1">
              <a:lnSpc>
                <a:spcPct val="120000"/>
              </a:lnSpc>
            </a:pPr>
            <a:r>
              <a:rPr lang="en-US"/>
              <a:t>Network failures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Local failures</a:t>
            </a:r>
          </a:p>
          <a:p>
            <a:pPr lvl="1">
              <a:lnSpc>
                <a:spcPct val="120000"/>
              </a:lnSpc>
            </a:pPr>
            <a:r>
              <a:rPr lang="en-US"/>
              <a:t>Specific source failure</a:t>
            </a:r>
          </a:p>
          <a:p>
            <a:pPr lvl="2">
              <a:lnSpc>
                <a:spcPct val="120000"/>
              </a:lnSpc>
            </a:pPr>
            <a:r>
              <a:rPr lang="en-US"/>
              <a:t>node A cannot make call to anyone</a:t>
            </a:r>
          </a:p>
          <a:p>
            <a:pPr lvl="1">
              <a:lnSpc>
                <a:spcPct val="120000"/>
              </a:lnSpc>
            </a:pPr>
            <a:r>
              <a:rPr lang="en-US"/>
              <a:t>Specific destination or participant failure</a:t>
            </a:r>
          </a:p>
          <a:p>
            <a:pPr lvl="2">
              <a:lnSpc>
                <a:spcPct val="120000"/>
              </a:lnSpc>
            </a:pPr>
            <a:r>
              <a:rPr lang="en-US"/>
              <a:t>no one can make call to node B</a:t>
            </a:r>
          </a:p>
          <a:p>
            <a:pPr lvl="1">
              <a:lnSpc>
                <a:spcPct val="120000"/>
              </a:lnSpc>
            </a:pPr>
            <a:r>
              <a:rPr lang="en-US"/>
              <a:t>Locally observed, but global failures</a:t>
            </a:r>
          </a:p>
          <a:p>
            <a:pPr lvl="2">
              <a:lnSpc>
                <a:spcPct val="120000"/>
              </a:lnSpc>
            </a:pPr>
            <a:r>
              <a:rPr lang="en-US"/>
              <a:t>DNS service failed, but only B observed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Calibri" pitchFamily="-65" charset="0"/>
              </a:rPr>
              <a:t>Internet</a:t>
            </a:r>
          </a:p>
        </p:txBody>
      </p:sp>
      <p:sp>
        <p:nvSpPr>
          <p:cNvPr id="1433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Do You See What I See?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1434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1434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14354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5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6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7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</p:grpSp>
      <p:sp>
        <p:nvSpPr>
          <p:cNvPr id="14346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953766 w 21600"/>
              <a:gd name="T1" fmla="*/ 0 h 21600"/>
              <a:gd name="T2" fmla="*/ 0 w 21600"/>
              <a:gd name="T3" fmla="*/ 194625 h 21600"/>
              <a:gd name="T4" fmla="*/ 953766 w 21600"/>
              <a:gd name="T5" fmla="*/ 389249 h 21600"/>
              <a:gd name="T6" fmla="*/ 1271688 w 21600"/>
              <a:gd name="T7" fmla="*/ 1946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</a:t>
            </a:r>
            <a:r>
              <a:rPr lang="en-US" sz="1800" dirty="0">
                <a:solidFill>
                  <a:srgbClr val="000000"/>
                </a:solidFill>
                <a:latin typeface="Calibri" pitchFamily="-65" charset="0"/>
              </a:rPr>
              <a:t>user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" y="3886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8006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953000"/>
            <a:ext cx="800100" cy="69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Project: </a:t>
            </a:r>
            <a:r>
              <a:rPr lang="en-US" sz="3600" dirty="0"/>
              <a:t>“Do You See What I See?”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731838" y="1600200"/>
            <a:ext cx="76835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Each node has a set of active and passive measurement tools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Use intercept (NDIS, </a:t>
            </a:r>
            <a:r>
              <a:rPr lang="en-US" sz="2000" dirty="0" err="1"/>
              <a:t>pcap</a:t>
            </a:r>
            <a:r>
              <a:rPr lang="en-US" sz="2000" dirty="0"/>
              <a:t>) 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to detect problems automatically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e.g., no response to SIP, HTTP or DNS request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deviation from normal protocol exchange behavior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gather performance statistics (packet jitter)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capture RTCP and similar measurement packets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Nodes can ask others for their view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possibly also dedicated “weather stations”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Iterative process, leading to: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user indication of cause of failure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 some cases, work-around (application-layer routing) </a:t>
            </a:r>
            <a:r>
              <a:rPr lang="en-US" sz="1800" dirty="0" err="1">
                <a:sym typeface="Wingdings" pitchFamily="-65" charset="2"/>
              </a:rPr>
              <a:t></a:t>
            </a:r>
            <a:r>
              <a:rPr lang="en-US" sz="1800" dirty="0">
                <a:sym typeface="Wingdings" pitchFamily="-65" charset="2"/>
              </a:rPr>
              <a:t> TURN server, use remote DNS servers</a:t>
            </a:r>
            <a:endParaRPr lang="en-US" sz="18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Nodes collect statistical information on failures and their likely causes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7010400" y="0"/>
            <a:ext cx="2133600" cy="762000"/>
          </a:xfrm>
          <a:prstGeom prst="wedgeEllipseCallout">
            <a:avLst>
              <a:gd name="adj1" fmla="val -77651"/>
              <a:gd name="adj2" fmla="val 495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DYSWIS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53" name="Oval 25"/>
          <p:cNvSpPr>
            <a:spLocks noChangeArrowheads="1"/>
          </p:cNvSpPr>
          <p:nvPr/>
        </p:nvSpPr>
        <p:spPr bwMode="auto">
          <a:xfrm>
            <a:off x="7596188" y="2060575"/>
            <a:ext cx="15128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Diagnosis node</a:t>
            </a:r>
          </a:p>
        </p:txBody>
      </p:sp>
      <p:cxnSp>
        <p:nvCxnSpPr>
          <p:cNvPr id="73730" name="AutoShape 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524000" y="2986088"/>
            <a:ext cx="3175" cy="1204912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152400" y="990600"/>
            <a:ext cx="7086600" cy="5257800"/>
          </a:xfrm>
          <a:prstGeom prst="roundRect">
            <a:avLst>
              <a:gd name="adj" fmla="val 16667"/>
            </a:avLst>
          </a:prstGeom>
          <a:solidFill>
            <a:srgbClr val="C0C0C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918450" cy="788894"/>
          </a:xfrm>
        </p:spPr>
        <p:txBody>
          <a:bodyPr/>
          <a:lstStyle/>
          <a:p>
            <a:r>
              <a:rPr lang="en-US" dirty="0" smtClean="0"/>
              <a:t>DYSWIS architecture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191000"/>
            <a:ext cx="119062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 descr="ScreenShot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47800"/>
            <a:ext cx="768350" cy="1538288"/>
          </a:xfrm>
          <a:prstGeom prst="rect">
            <a:avLst/>
          </a:prstGeom>
          <a:noFill/>
        </p:spPr>
      </p:pic>
      <p:sp>
        <p:nvSpPr>
          <p:cNvPr id="73735" name="AutoShape 7"/>
          <p:cNvSpPr>
            <a:spLocks/>
          </p:cNvSpPr>
          <p:nvPr/>
        </p:nvSpPr>
        <p:spPr bwMode="auto">
          <a:xfrm>
            <a:off x="2438400" y="1714500"/>
            <a:ext cx="1371600" cy="609600"/>
          </a:xfrm>
          <a:prstGeom prst="borderCallout2">
            <a:avLst>
              <a:gd name="adj1" fmla="val 18750"/>
              <a:gd name="adj2" fmla="val -5556"/>
              <a:gd name="adj3" fmla="val 18750"/>
              <a:gd name="adj4" fmla="val -21875"/>
              <a:gd name="adj5" fmla="val 118750"/>
              <a:gd name="adj6" fmla="val -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“not working”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(notification)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3400" y="3276600"/>
            <a:ext cx="1981200" cy="533400"/>
          </a:xfrm>
          <a:prstGeom prst="rect">
            <a:avLst/>
          </a:prstGeom>
          <a:solidFill>
            <a:schemeClr val="hlink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inspect protocol requests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(DNS, HTTP, RTCP, …)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3352800" y="4267200"/>
            <a:ext cx="762000" cy="914400"/>
          </a:xfrm>
          <a:prstGeom prst="flowChartMagneticDisk">
            <a:avLst/>
          </a:prstGeom>
          <a:solidFill>
            <a:srgbClr val="00FF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3738" name="AutoShape 10"/>
          <p:cNvCxnSpPr>
            <a:cxnSpLocks noChangeShapeType="1"/>
            <a:stCxn id="73740" idx="2"/>
            <a:endCxn id="73737" idx="2"/>
          </p:cNvCxnSpPr>
          <p:nvPr/>
        </p:nvCxnSpPr>
        <p:spPr bwMode="auto">
          <a:xfrm rot="5400000">
            <a:off x="3467100" y="3619500"/>
            <a:ext cx="990600" cy="1219200"/>
          </a:xfrm>
          <a:prstGeom prst="curvedConnector4">
            <a:avLst>
              <a:gd name="adj1" fmla="val 26921"/>
              <a:gd name="adj2" fmla="val 11875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11425" y="4648200"/>
            <a:ext cx="1679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“DNS failure for 15m”</a:t>
            </a:r>
          </a:p>
        </p:txBody>
      </p:sp>
      <p:sp>
        <p:nvSpPr>
          <p:cNvPr id="73740" name="AutoShape 12"/>
          <p:cNvSpPr>
            <a:spLocks noChangeArrowheads="1"/>
          </p:cNvSpPr>
          <p:nvPr/>
        </p:nvSpPr>
        <p:spPr bwMode="auto">
          <a:xfrm>
            <a:off x="3581400" y="2819400"/>
            <a:ext cx="1981200" cy="914400"/>
          </a:xfrm>
          <a:prstGeom prst="flowChartAlternateProcess">
            <a:avLst/>
          </a:prstGeom>
          <a:solidFill>
            <a:srgbClr val="C0C0C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orchestrate tests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contact others</a:t>
            </a:r>
          </a:p>
        </p:txBody>
      </p:sp>
      <p:cxnSp>
        <p:nvCxnSpPr>
          <p:cNvPr id="73741" name="AutoShape 13"/>
          <p:cNvCxnSpPr>
            <a:cxnSpLocks noChangeShapeType="1"/>
            <a:stCxn id="73736" idx="3"/>
            <a:endCxn id="73740" idx="1"/>
          </p:cNvCxnSpPr>
          <p:nvPr/>
        </p:nvCxnSpPr>
        <p:spPr bwMode="auto">
          <a:xfrm flipV="1">
            <a:off x="2514600" y="3276600"/>
            <a:ext cx="1066800" cy="266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2" name="AutoShape 14"/>
          <p:cNvSpPr>
            <a:spLocks noChangeArrowheads="1"/>
          </p:cNvSpPr>
          <p:nvPr/>
        </p:nvSpPr>
        <p:spPr bwMode="auto">
          <a:xfrm>
            <a:off x="4876800" y="3733800"/>
            <a:ext cx="2057400" cy="762000"/>
          </a:xfrm>
          <a:prstGeom prst="wedgeRoundRectCallout">
            <a:avLst>
              <a:gd name="adj1" fmla="val -27394"/>
              <a:gd name="adj2" fmla="val -12062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ping 127.0.0.1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can buddy reach our resolver?</a:t>
            </a: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4876800" y="5029200"/>
            <a:ext cx="2057400" cy="838200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notify admin</a:t>
            </a:r>
          </a:p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(email, IM, SIP events, …)</a:t>
            </a:r>
          </a:p>
        </p:txBody>
      </p:sp>
      <p:cxnSp>
        <p:nvCxnSpPr>
          <p:cNvPr id="73744" name="AutoShape 16"/>
          <p:cNvCxnSpPr>
            <a:cxnSpLocks noChangeShapeType="1"/>
            <a:stCxn id="73743" idx="3"/>
          </p:cNvCxnSpPr>
          <p:nvPr/>
        </p:nvCxnSpPr>
        <p:spPr bwMode="auto">
          <a:xfrm flipV="1">
            <a:off x="6934200" y="5410200"/>
            <a:ext cx="1066800" cy="38100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745" name="AutoShape 17"/>
          <p:cNvCxnSpPr>
            <a:cxnSpLocks noChangeShapeType="1"/>
            <a:stCxn id="73740" idx="2"/>
            <a:endCxn id="73743" idx="1"/>
          </p:cNvCxnSpPr>
          <p:nvPr/>
        </p:nvCxnSpPr>
        <p:spPr bwMode="auto">
          <a:xfrm rot="16200000" flipH="1">
            <a:off x="3867150" y="4438650"/>
            <a:ext cx="171450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73746" name="Picture 18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28600" y="5105400"/>
            <a:ext cx="909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47" name="AutoShape 19"/>
          <p:cNvCxnSpPr>
            <a:cxnSpLocks noChangeShapeType="1"/>
            <a:stCxn id="73740" idx="3"/>
            <a:endCxn id="73753" idx="3"/>
          </p:cNvCxnSpPr>
          <p:nvPr/>
        </p:nvCxnSpPr>
        <p:spPr bwMode="auto">
          <a:xfrm flipV="1">
            <a:off x="5562600" y="2797175"/>
            <a:ext cx="2255838" cy="479425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7324725" y="3082925"/>
            <a:ext cx="1498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request diagnostics</a:t>
            </a:r>
          </a:p>
        </p:txBody>
      </p:sp>
      <p:pic>
        <p:nvPicPr>
          <p:cNvPr id="73749" name="Picture 2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8153400" y="1828800"/>
            <a:ext cx="3889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50" name="AutoShape 22"/>
          <p:cNvCxnSpPr>
            <a:cxnSpLocks noChangeShapeType="1"/>
            <a:stCxn id="73735" idx="1"/>
            <a:endCxn id="73740" idx="1"/>
          </p:cNvCxnSpPr>
          <p:nvPr/>
        </p:nvCxnSpPr>
        <p:spPr bwMode="auto">
          <a:xfrm rot="16200000" flipH="1">
            <a:off x="2876550" y="2571750"/>
            <a:ext cx="952500" cy="4572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4602163" y="1287463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Sensor node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463" y="304800"/>
            <a:ext cx="7772400" cy="3581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smtClean="0"/>
              <a:t>7DS and opportunistic networks: exploring networks beyond the Internet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5334000" cy="134470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Suman</a:t>
            </a:r>
            <a:r>
              <a:rPr lang="en-US" dirty="0" smtClean="0"/>
              <a:t> </a:t>
            </a:r>
            <a:r>
              <a:rPr lang="en-US" dirty="0" err="1" smtClean="0"/>
              <a:t>Srinivasan</a:t>
            </a:r>
            <a:r>
              <a:rPr lang="en-US" dirty="0" smtClean="0"/>
              <a:t>, </a:t>
            </a:r>
            <a:r>
              <a:rPr lang="en-US" dirty="0" err="1" smtClean="0"/>
              <a:t>Arezu</a:t>
            </a:r>
            <a:r>
              <a:rPr lang="en-US" dirty="0" smtClean="0"/>
              <a:t> </a:t>
            </a:r>
            <a:r>
              <a:rPr lang="en-US" dirty="0" err="1" smtClean="0"/>
              <a:t>Moghadam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5" name="Cloud"/>
          <p:cNvSpPr>
            <a:spLocks noChangeAspect="1" noEditPoints="1" noChangeArrowheads="1"/>
          </p:cNvSpPr>
          <p:nvPr/>
        </p:nvSpPr>
        <p:spPr bwMode="auto">
          <a:xfrm>
            <a:off x="0" y="3429000"/>
            <a:ext cx="3352800" cy="2743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" name="Cloud"/>
          <p:cNvSpPr>
            <a:spLocks noChangeAspect="1" noEditPoints="1" noChangeArrowheads="1"/>
          </p:cNvSpPr>
          <p:nvPr/>
        </p:nvSpPr>
        <p:spPr bwMode="auto">
          <a:xfrm>
            <a:off x="5978525" y="3184525"/>
            <a:ext cx="3124200" cy="2614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j0223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810000"/>
            <a:ext cx="206375" cy="541338"/>
          </a:xfrm>
          <a:prstGeom prst="rect">
            <a:avLst/>
          </a:prstGeom>
          <a:noFill/>
          <a:effectLst/>
        </p:spPr>
      </p:pic>
      <p:pic>
        <p:nvPicPr>
          <p:cNvPr id="12293" name="Picture 5" descr="j022359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325" y="4419600"/>
            <a:ext cx="727075" cy="67310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2294" name="Picture 6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600000">
            <a:off x="6629400" y="3581400"/>
            <a:ext cx="796925" cy="796925"/>
          </a:xfrm>
          <a:prstGeom prst="rect">
            <a:avLst/>
          </a:prstGeom>
          <a:noFill/>
        </p:spPr>
      </p:pic>
      <p:pic>
        <p:nvPicPr>
          <p:cNvPr id="12295" name="Picture 7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95300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724400"/>
            <a:ext cx="396875" cy="517525"/>
          </a:xfrm>
          <a:prstGeom prst="rect">
            <a:avLst/>
          </a:prstGeom>
          <a:noFill/>
        </p:spPr>
      </p:pic>
      <p:sp>
        <p:nvSpPr>
          <p:cNvPr id="12386" name="Cloud"/>
          <p:cNvSpPr>
            <a:spLocks noChangeAspect="1" noEditPoints="1" noChangeArrowheads="1"/>
          </p:cNvSpPr>
          <p:nvPr/>
        </p:nvSpPr>
        <p:spPr bwMode="auto">
          <a:xfrm>
            <a:off x="2590800" y="304800"/>
            <a:ext cx="3810000" cy="2473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1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41675" y="987425"/>
            <a:ext cx="2693988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tabLst>
                <a:tab pos="500063" algn="l"/>
              </a:tabLst>
            </a:pPr>
            <a:r>
              <a:rPr lang="en-US" sz="4000" b="1">
                <a:solidFill>
                  <a:srgbClr val="0099CC"/>
                </a:solidFill>
                <a:latin typeface="Palatino" pitchFamily="-65" charset="0"/>
              </a:rPr>
              <a:t>Internet</a:t>
            </a:r>
            <a:endParaRPr lang="en-US" sz="4000">
              <a:solidFill>
                <a:srgbClr val="0099CC"/>
              </a:solidFill>
              <a:latin typeface="Palatino" pitchFamily="-65" charset="0"/>
            </a:endParaRPr>
          </a:p>
        </p:txBody>
      </p:sp>
      <p:pic>
        <p:nvPicPr>
          <p:cNvPr id="12384" name="Picture 96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9225" y="3505200"/>
            <a:ext cx="419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88" name="Picture 100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5181600"/>
            <a:ext cx="838200" cy="838200"/>
          </a:xfrm>
          <a:prstGeom prst="rect">
            <a:avLst/>
          </a:prstGeom>
          <a:noFill/>
        </p:spPr>
      </p:pic>
      <p:pic>
        <p:nvPicPr>
          <p:cNvPr id="12389" name="Picture 101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738" y="4648200"/>
            <a:ext cx="409575" cy="533400"/>
          </a:xfrm>
          <a:prstGeom prst="rect">
            <a:avLst/>
          </a:prstGeom>
          <a:noFill/>
        </p:spPr>
      </p:pic>
      <p:pic>
        <p:nvPicPr>
          <p:cNvPr id="12390" name="Picture 102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3625" y="3886200"/>
            <a:ext cx="409575" cy="533400"/>
          </a:xfrm>
          <a:prstGeom prst="rect">
            <a:avLst/>
          </a:prstGeom>
          <a:noFill/>
        </p:spPr>
      </p:pic>
      <p:sp>
        <p:nvSpPr>
          <p:cNvPr id="12381" name="AutoShape 93"/>
          <p:cNvSpPr>
            <a:spLocks noChangeArrowheads="1"/>
          </p:cNvSpPr>
          <p:nvPr/>
        </p:nvSpPr>
        <p:spPr bwMode="auto">
          <a:xfrm rot="13346772">
            <a:off x="5694363" y="2794000"/>
            <a:ext cx="949325" cy="288925"/>
          </a:xfrm>
          <a:prstGeom prst="rightArrow">
            <a:avLst>
              <a:gd name="adj1" fmla="val 50000"/>
              <a:gd name="adj2" fmla="val 82143"/>
            </a:avLst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6" name="AutoShape 108"/>
          <p:cNvSpPr>
            <a:spLocks noChangeArrowheads="1"/>
          </p:cNvSpPr>
          <p:nvPr/>
        </p:nvSpPr>
        <p:spPr bwMode="auto">
          <a:xfrm rot="-68131370">
            <a:off x="2294732" y="2628106"/>
            <a:ext cx="838200" cy="442913"/>
          </a:xfrm>
          <a:prstGeom prst="rightArrow">
            <a:avLst>
              <a:gd name="adj1" fmla="val 50000"/>
              <a:gd name="adj2" fmla="val 47312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7" name="AutoShape 109"/>
          <p:cNvSpPr>
            <a:spLocks noChangeArrowheads="1"/>
          </p:cNvSpPr>
          <p:nvPr/>
        </p:nvSpPr>
        <p:spPr bwMode="auto">
          <a:xfrm rot="-653730">
            <a:off x="2057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969125" y="4175125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219200" y="4038600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graphicFrame>
        <p:nvGraphicFramePr>
          <p:cNvPr id="12403" name="Object 115"/>
          <p:cNvGraphicFramePr>
            <a:graphicFrameLocks noChangeAspect="1"/>
          </p:cNvGraphicFramePr>
          <p:nvPr/>
        </p:nvGraphicFramePr>
        <p:xfrm>
          <a:off x="3581400" y="1828800"/>
          <a:ext cx="990600" cy="895350"/>
        </p:xfrm>
        <a:graphic>
          <a:graphicData uri="http://schemas.openxmlformats.org/presentationml/2006/ole">
            <p:oleObj spid="_x0000_s132098" name="Bitmap Image" r:id="rId9" imgW="1380952" imgH="1247619" progId="">
              <p:embed/>
            </p:oleObj>
          </a:graphicData>
        </a:graphic>
      </p:graphicFrame>
      <p:graphicFrame>
        <p:nvGraphicFramePr>
          <p:cNvPr id="12404" name="Object 116"/>
          <p:cNvGraphicFramePr>
            <a:graphicFrameLocks noChangeAspect="1"/>
          </p:cNvGraphicFramePr>
          <p:nvPr/>
        </p:nvGraphicFramePr>
        <p:xfrm>
          <a:off x="5410200" y="5029200"/>
          <a:ext cx="1138238" cy="1409700"/>
        </p:xfrm>
        <a:graphic>
          <a:graphicData uri="http://schemas.openxmlformats.org/presentationml/2006/ole">
            <p:oleObj spid="_x0000_s132099" name="Bitmap Image" r:id="rId10" imgW="1200318" imgH="1486107" progId="">
              <p:embed/>
            </p:oleObj>
          </a:graphicData>
        </a:graphic>
      </p:graphicFrame>
      <p:sp>
        <p:nvSpPr>
          <p:cNvPr id="12412" name="Rectangle 124"/>
          <p:cNvSpPr>
            <a:spLocks noChangeArrowheads="1"/>
          </p:cNvSpPr>
          <p:nvPr/>
        </p:nvSpPr>
        <p:spPr bwMode="auto">
          <a:xfrm>
            <a:off x="8229600" y="4038600"/>
            <a:ext cx="304800" cy="4572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D</a:t>
            </a:r>
          </a:p>
        </p:txBody>
      </p:sp>
      <p:sp>
        <p:nvSpPr>
          <p:cNvPr id="12413" name="AutoShape 125"/>
          <p:cNvSpPr>
            <a:spLocks noChangeArrowheads="1"/>
          </p:cNvSpPr>
          <p:nvPr/>
        </p:nvSpPr>
        <p:spPr bwMode="auto">
          <a:xfrm rot="-653730">
            <a:off x="6248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4" name="Text Box 126"/>
          <p:cNvSpPr txBox="1">
            <a:spLocks noChangeArrowheads="1"/>
          </p:cNvSpPr>
          <p:nvPr/>
        </p:nvSpPr>
        <p:spPr bwMode="auto">
          <a:xfrm>
            <a:off x="304800" y="1117600"/>
            <a:ext cx="18517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Contacts </a:t>
            </a:r>
            <a:r>
              <a:rPr lang="en-US" sz="2000" dirty="0" smtClean="0"/>
              <a:t>are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opportunistic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intermittent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4343400"/>
            <a:ext cx="2285038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802.11 ad-hoc </a:t>
            </a:r>
            <a:r>
              <a:rPr lang="en-US" sz="1800" dirty="0" smtClean="0"/>
              <a:t>mode</a:t>
            </a:r>
          </a:p>
          <a:p>
            <a:r>
              <a:rPr lang="en-US" sz="1800" dirty="0" err="1" smtClean="0"/>
              <a:t>WiFi</a:t>
            </a:r>
            <a:r>
              <a:rPr lang="en-US" sz="1800" dirty="0" smtClean="0"/>
              <a:t> Direct</a:t>
            </a:r>
            <a:endParaRPr lang="en-US" sz="1800" dirty="0" smtClean="0"/>
          </a:p>
          <a:p>
            <a:r>
              <a:rPr lang="en-US" sz="1800" dirty="0" err="1" smtClean="0"/>
              <a:t>BlueTooth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486400"/>
            <a:ext cx="1371600" cy="10299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638800"/>
            <a:ext cx="1524000" cy="1002242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2274 0.04143 -0.04548 0.0831 -0.08264 0.10718 C -0.11979 0.13125 -0.17135 0.13796 -0.22274 0.14491 " pathEditMode="relative" ptsTypes="aaA">
                                      <p:cBhvr>
                                        <p:cTn id="1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4444 -0.0044 -0.08854 -0.00856 -0.11563 -0.07384 C -0.14288 -0.13912 -0.15278 -0.26551 -0.16215 -0.39167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19986 C -0.27344 0.18621 -0.28785 0.1728 -0.31285 0.11011 C -0.33785 0.04719 -0.37327 -0.06546 -0.40834 -0.1778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 -0.18912 C -0.4 -0.18889 -0.41111 -0.2669 -0.42223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2" grpId="0" animBg="1"/>
      <p:bldP spid="12412" grpId="1" animBg="1"/>
      <p:bldP spid="12412" grpId="2" animBg="1"/>
      <p:bldP spid="12412" grpId="3" animBg="1"/>
      <p:bldP spid="124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95600"/>
            <a:ext cx="2438400" cy="18288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-6595" r="-6595"/>
          <a:stretch>
            <a:fillRect/>
          </a:stretch>
        </p:blipFill>
        <p:spPr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547100" y="5964238"/>
            <a:ext cx="596900" cy="207962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36194" name="Bitmap Image" r:id="rId3" imgW="5687219" imgH="4067743" progId="">
              <p:embed/>
            </p:oleObj>
          </a:graphicData>
        </a:graphic>
      </p:graphicFrame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Bulletin Board System</a:t>
            </a:r>
          </a:p>
        </p:txBody>
      </p:sp>
      <p:pic>
        <p:nvPicPr>
          <p:cNvPr id="259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038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2914650" y="6132513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Written in Objective-C, for iPod Touch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</a:p>
          <a:p>
            <a:pPr lvl="1"/>
            <a:r>
              <a:rPr lang="en-US" dirty="0" smtClean="0"/>
              <a:t>factor 10 problems: reliability &amp; </a:t>
            </a:r>
            <a:r>
              <a:rPr lang="en-US" dirty="0" err="1" smtClean="0"/>
              <a:t>OpEx</a:t>
            </a:r>
            <a:endParaRPr lang="en-US" dirty="0" smtClean="0"/>
          </a:p>
          <a:p>
            <a:pPr lvl="1"/>
            <a:r>
              <a:rPr lang="en-US" dirty="0" smtClean="0"/>
              <a:t>more 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Interfaces: Paper-based information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44958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478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383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383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22186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</a:t>
            </a:r>
            <a:r>
              <a:rPr lang="en-US" dirty="0" smtClean="0"/>
              <a:t> transportation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90737"/>
            <a:ext cx="7167284" cy="40814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Widely distributed, uncoordinated participants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  <a:endParaRPr lang="en-US" dirty="0" smtClean="0"/>
          </a:p>
          <a:p>
            <a:pPr lvl="1"/>
            <a:r>
              <a:rPr lang="en-US" dirty="0" smtClean="0"/>
              <a:t>see </a:t>
            </a:r>
            <a:r>
              <a:rPr lang="en-US" dirty="0" smtClean="0"/>
              <a:t>Y2K problem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Allocation of cost vs. savings</a:t>
            </a:r>
          </a:p>
          <a:p>
            <a:pPr lvl="1"/>
            <a:r>
              <a:rPr lang="en-US" dirty="0" smtClean="0"/>
              <a:t>e.g., ISP saves money, end user pays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UMIC Day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3|3.7|7.9|7.8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5931</TotalTime>
  <Words>3039</Words>
  <Application>Microsoft Macintosh PowerPoint</Application>
  <PresentationFormat>On-screen Show (4:3)</PresentationFormat>
  <Paragraphs>734</Paragraphs>
  <Slides>68</Slides>
  <Notes>25</Notes>
  <HiddenSlides>11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Twilight</vt:lpstr>
      <vt:lpstr>Bitmap Image</vt:lpstr>
      <vt:lpstr>Internet 2.0 – Challenges for the Future Internet</vt:lpstr>
      <vt:lpstr>Overview</vt:lpstr>
      <vt:lpstr>IP as a core civil(izational) infrastructure interface</vt:lpstr>
      <vt:lpstr>The great infrastructures</vt:lpstr>
      <vt:lpstr>The Internet as core civil infrastructure</vt:lpstr>
      <vt:lpstr>Interfaces: Energy</vt:lpstr>
      <vt:lpstr>Interfaces: Paper-based information</vt:lpstr>
      <vt:lpstr>Interfaces: transportation</vt:lpstr>
      <vt:lpstr>What makes interfaces permanent?</vt:lpstr>
      <vt:lpstr>Extrapolating from history</vt:lpstr>
      <vt:lpstr>Technology evolution</vt:lpstr>
      <vt:lpstr>What defines the Internet?</vt:lpstr>
      <vt:lpstr>Basic IP service model</vt:lpstr>
      <vt:lpstr>More than just Internet Classic </vt:lpstr>
      <vt:lpstr>Addressing assumptions</vt:lpstr>
      <vt:lpstr>Myth #1: Addresses are global &amp; constant</vt:lpstr>
      <vt:lpstr>Myth #2: Connectivity commutes, associates</vt:lpstr>
      <vt:lpstr>Challenges</vt:lpstr>
      <vt:lpstr>Internet-connected display devices</vt:lpstr>
      <vt:lpstr>User challenges vs. research challenges</vt:lpstr>
      <vt:lpstr>Cause of death for the next big thing</vt:lpstr>
      <vt:lpstr>Challenges</vt:lpstr>
      <vt:lpstr>Why is the Internet ossifying?</vt:lpstr>
      <vt:lpstr>Which Internet are you connected to?</vt:lpstr>
      <vt:lpstr>The two-port Internet</vt:lpstr>
      <vt:lpstr>Network challenges</vt:lpstr>
      <vt:lpstr>Challenges</vt:lpstr>
      <vt:lpstr>Where do IP addresses come from?</vt:lpstr>
      <vt:lpstr>Regional Internet Registries</vt:lpstr>
      <vt:lpstr>IPv4 consumption – Projection </vt:lpstr>
      <vt:lpstr>The transition to IPv6</vt:lpstr>
      <vt:lpstr>The IPv6 choke points</vt:lpstr>
      <vt:lpstr>Challenges</vt:lpstr>
      <vt:lpstr>Network of the (near) future</vt:lpstr>
      <vt:lpstr>Multihoming (&amp; mobility) </vt:lpstr>
      <vt:lpstr>Example: BGP growth</vt:lpstr>
      <vt:lpstr>Challenges</vt:lpstr>
      <vt:lpstr>Network security issues</vt:lpstr>
      <vt:lpstr>What about security?</vt:lpstr>
      <vt:lpstr>What about security?</vt:lpstr>
      <vt:lpstr>Challenges</vt:lpstr>
      <vt:lpstr>Usability: Email configuration</vt:lpstr>
      <vt:lpstr>Usability: SIP configuration</vt:lpstr>
      <vt:lpstr>Usability: Interconnected devices</vt:lpstr>
      <vt:lpstr>An architecture for the future Internet</vt:lpstr>
      <vt:lpstr>Really architecture?</vt:lpstr>
      <vt:lpstr>Towards a future Internet</vt:lpstr>
      <vt:lpstr>Minimal Internet Architecture (MIA)</vt:lpstr>
      <vt:lpstr>MIA node overview</vt:lpstr>
      <vt:lpstr>Network node example</vt:lpstr>
      <vt:lpstr>Increasing reliability and usability through end system diagnostics</vt:lpstr>
      <vt:lpstr>Circle of blame</vt:lpstr>
      <vt:lpstr>Traditional network management model</vt:lpstr>
      <vt:lpstr>Old assumptions, now wrong</vt:lpstr>
      <vt:lpstr>Managing the protocol stack</vt:lpstr>
      <vt:lpstr>Types of failures</vt:lpstr>
      <vt:lpstr>Examples of additional problems</vt:lpstr>
      <vt:lpstr>Fault localization</vt:lpstr>
      <vt:lpstr>Do You See What I See?</vt:lpstr>
      <vt:lpstr>Project: “Do You See What I See?”</vt:lpstr>
      <vt:lpstr>DYSWIS architecture</vt:lpstr>
      <vt:lpstr>7DS and opportunistic networks: exploring networks beyond the Internet</vt:lpstr>
      <vt:lpstr>Slide 63</vt:lpstr>
      <vt:lpstr>Web Delivery Model</vt:lpstr>
      <vt:lpstr>Search Engine</vt:lpstr>
      <vt:lpstr>Email exchange</vt:lpstr>
      <vt:lpstr>Bulletin Board System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52</cp:revision>
  <dcterms:created xsi:type="dcterms:W3CDTF">2009-10-20T08:16:48Z</dcterms:created>
  <dcterms:modified xsi:type="dcterms:W3CDTF">2009-10-20T09:06:01Z</dcterms:modified>
</cp:coreProperties>
</file>