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ppt/slides/slide9.xml" ContentType="application/vnd.openxmlformats-officedocument.presentationml.slide+xml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-1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08844E0-2455-6F43-8D8E-3651B8B7D7B0}" type="datetimeFigureOut">
              <a:rPr lang="en-US" smtClean="0"/>
              <a:t>5/11/09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185CFF3-6B34-FB46-AA6D-D38D14AC6C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Max{papers</a:t>
            </a:r>
            <a:r>
              <a:rPr lang="en-US" dirty="0" smtClean="0"/>
              <a:t>} awards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</a:t>
            </a:r>
          </a:p>
          <a:p>
            <a:r>
              <a:rPr lang="en-US" dirty="0" smtClean="0"/>
              <a:t>Columbia University</a:t>
            </a:r>
          </a:p>
          <a:p>
            <a:r>
              <a:rPr lang="en-US" dirty="0" smtClean="0"/>
              <a:t>Co paper-wrangler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Best paper awards are difficult</a:t>
            </a:r>
          </a:p>
          <a:p>
            <a:r>
              <a:rPr lang="en-US" sz="2800" dirty="0" smtClean="0"/>
              <a:t>1-6 people are happy, roughly 235 unhappy</a:t>
            </a:r>
          </a:p>
          <a:p>
            <a:pPr lvl="1"/>
            <a:r>
              <a:rPr lang="en-US" sz="2800" dirty="0" smtClean="0"/>
              <a:t>only the latter will tell you</a:t>
            </a:r>
          </a:p>
          <a:p>
            <a:r>
              <a:rPr lang="en-US" sz="2800" dirty="0" smtClean="0"/>
              <a:t>Corollary: You always wish you changed your vote after hearing the presentation.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Completely objective</a:t>
            </a:r>
          </a:p>
          <a:p>
            <a:r>
              <a:rPr lang="en-US" dirty="0" smtClean="0"/>
              <a:t>Achievable by everyone</a:t>
            </a:r>
          </a:p>
          <a:p>
            <a:pPr lvl="1"/>
            <a:r>
              <a:rPr lang="en-US" dirty="0" smtClean="0"/>
              <a:t>not just those bribing the TPC chairs</a:t>
            </a:r>
          </a:p>
          <a:p>
            <a:r>
              <a:rPr lang="en-US" dirty="0" smtClean="0"/>
              <a:t>Guarantees </a:t>
            </a:r>
            <a:r>
              <a:rPr lang="en-US" dirty="0" err="1" smtClean="0"/>
              <a:t>QoE</a:t>
            </a:r>
            <a:endParaRPr lang="en-US" dirty="0" smtClean="0"/>
          </a:p>
          <a:p>
            <a:r>
              <a:rPr lang="en-US" dirty="0" smtClean="0"/>
              <a:t>Provides new benchmarks for centers of excellence</a:t>
            </a:r>
          </a:p>
          <a:p>
            <a:r>
              <a:rPr lang="en-US" dirty="0" smtClean="0"/>
              <a:t>Can be fully automated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and Diligence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ost innovative</a:t>
            </a:r>
          </a:p>
          <a:p>
            <a:pPr lvl="1"/>
            <a:r>
              <a:rPr lang="en-US" dirty="0" smtClean="0">
                <a:sym typeface="Wingdings"/>
              </a:rPr>
              <a:t>Fewest references (8)</a:t>
            </a:r>
            <a:endParaRPr lang="en-US" dirty="0" smtClean="0"/>
          </a:p>
          <a:p>
            <a:pPr lvl="2"/>
            <a:r>
              <a:rPr lang="en-US" i="1" dirty="0" smtClean="0"/>
              <a:t>Why are peers less stable in unpopular P2P streaming channels?</a:t>
            </a:r>
          </a:p>
          <a:p>
            <a:pPr lvl="2"/>
            <a:r>
              <a:rPr lang="en-US" i="1" dirty="0" smtClean="0"/>
              <a:t>Topology dynamics in a P2PTV network</a:t>
            </a:r>
          </a:p>
          <a:p>
            <a:pPr lvl="2"/>
            <a:r>
              <a:rPr lang="en-US" i="1" dirty="0" smtClean="0"/>
              <a:t>Creating butterflies in the core</a:t>
            </a:r>
          </a:p>
          <a:p>
            <a:r>
              <a:rPr lang="en-US" dirty="0" smtClean="0">
                <a:sym typeface="Wingdings"/>
              </a:rPr>
              <a:t>Most diligent</a:t>
            </a:r>
          </a:p>
          <a:p>
            <a:pPr lvl="1"/>
            <a:r>
              <a:rPr lang="en-US" dirty="0" smtClean="0">
                <a:sym typeface="Wingdings"/>
              </a:rPr>
              <a:t>Most citations (33)</a:t>
            </a:r>
          </a:p>
          <a:p>
            <a:pPr lvl="2"/>
            <a:r>
              <a:rPr lang="en-US" i="1" dirty="0" smtClean="0">
                <a:sym typeface="Wingdings"/>
              </a:rPr>
              <a:t>Phoenix: towards an accurate, practical and decentralized network coordinate system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&amp; Collaboration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industrious</a:t>
            </a:r>
          </a:p>
          <a:p>
            <a:pPr lvl="1"/>
            <a:r>
              <a:rPr lang="en-US" dirty="0" smtClean="0"/>
              <a:t>Fewest authors (1)</a:t>
            </a:r>
          </a:p>
          <a:p>
            <a:pPr lvl="2"/>
            <a:r>
              <a:rPr lang="en-US" i="1" dirty="0" smtClean="0"/>
              <a:t>Collaboration in </a:t>
            </a:r>
            <a:r>
              <a:rPr lang="en-US" i="1" dirty="0" err="1" smtClean="0"/>
              <a:t>BitTorrent</a:t>
            </a:r>
            <a:r>
              <a:rPr lang="en-US" i="1" dirty="0" smtClean="0"/>
              <a:t> Systems</a:t>
            </a:r>
          </a:p>
          <a:p>
            <a:pPr lvl="2"/>
            <a:r>
              <a:rPr lang="en-US" i="1" dirty="0" smtClean="0"/>
              <a:t>Optimizing the Association Procedure for Low-Power 802.15.4 </a:t>
            </a:r>
            <a:r>
              <a:rPr lang="en-US" i="1" dirty="0" err="1" smtClean="0"/>
              <a:t>Nonbeacon</a:t>
            </a:r>
            <a:r>
              <a:rPr lang="en-US" i="1" dirty="0" smtClean="0"/>
              <a:t> Sensor Networks</a:t>
            </a:r>
          </a:p>
          <a:p>
            <a:pPr lvl="2"/>
            <a:r>
              <a:rPr lang="en-US" i="1" dirty="0" smtClean="0"/>
              <a:t>Performance Evaluation of Fast Startup Congestion Control Schemes</a:t>
            </a:r>
          </a:p>
          <a:p>
            <a:r>
              <a:rPr lang="en-US" dirty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ost collaborative</a:t>
            </a:r>
          </a:p>
          <a:p>
            <a:pPr lvl="1"/>
            <a:r>
              <a:rPr lang="en-US" dirty="0" smtClean="0">
                <a:sym typeface="Wingdings"/>
              </a:rPr>
              <a:t>Most authors (8)</a:t>
            </a:r>
          </a:p>
          <a:p>
            <a:pPr lvl="2"/>
            <a:r>
              <a:rPr lang="en-US" i="1" dirty="0" smtClean="0">
                <a:sym typeface="Wingdings"/>
              </a:rPr>
              <a:t>Phoenix: towards an accurate, practical and decentralized network coordinate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&amp; Detail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Precision</a:t>
            </a:r>
          </a:p>
          <a:p>
            <a:pPr lvl="1"/>
            <a:r>
              <a:rPr lang="en-US" sz="2800" dirty="0" smtClean="0"/>
              <a:t>Shortest title (3 thumbs)</a:t>
            </a:r>
          </a:p>
          <a:p>
            <a:pPr lvl="2"/>
            <a:r>
              <a:rPr lang="en-US" sz="2400" i="1" dirty="0" smtClean="0"/>
              <a:t>Collaboration in </a:t>
            </a:r>
            <a:r>
              <a:rPr lang="en-US" sz="2400" i="1" dirty="0" err="1" smtClean="0"/>
              <a:t>BitTorrent</a:t>
            </a:r>
            <a:r>
              <a:rPr lang="en-US" sz="2400" i="1" dirty="0" smtClean="0"/>
              <a:t> Systems</a:t>
            </a:r>
          </a:p>
          <a:p>
            <a:r>
              <a:rPr lang="en-US" sz="2800" dirty="0" smtClean="0"/>
              <a:t>Detail</a:t>
            </a:r>
          </a:p>
          <a:p>
            <a:pPr lvl="1"/>
            <a:r>
              <a:rPr lang="en-US" sz="2800" dirty="0" smtClean="0"/>
              <a:t>Longest title (12 thumbs)</a:t>
            </a:r>
          </a:p>
          <a:p>
            <a:pPr lvl="2"/>
            <a:r>
              <a:rPr lang="en-US" sz="2400" i="1" dirty="0" smtClean="0"/>
              <a:t>Collateral damage: the impact of </a:t>
            </a:r>
            <a:r>
              <a:rPr lang="en-US" sz="2400" i="1" dirty="0" err="1" smtClean="0"/>
              <a:t>optimised</a:t>
            </a:r>
            <a:r>
              <a:rPr lang="en-US" sz="2400" i="1" dirty="0" smtClean="0"/>
              <a:t> TCP variants on real-time latency in consumer broadband environments</a:t>
            </a:r>
          </a:p>
          <a:p>
            <a:pPr lvl="2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&amp; Obscuration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Education</a:t>
            </a:r>
          </a:p>
          <a:p>
            <a:pPr lvl="1"/>
            <a:r>
              <a:rPr lang="en-US" sz="2800" dirty="0" smtClean="0"/>
              <a:t>Title my wife could understand</a:t>
            </a:r>
          </a:p>
          <a:p>
            <a:pPr lvl="2"/>
            <a:r>
              <a:rPr lang="en-US" sz="2400" i="1" dirty="0" smtClean="0"/>
              <a:t>WIFE: Wireless indoor positioning based on fingerprint evaluation</a:t>
            </a:r>
          </a:p>
          <a:p>
            <a:r>
              <a:rPr lang="en-US" sz="2800" dirty="0" smtClean="0"/>
              <a:t>Obscuration</a:t>
            </a:r>
          </a:p>
          <a:p>
            <a:pPr lvl="1"/>
            <a:r>
              <a:rPr lang="en-US" sz="2800" dirty="0" smtClean="0"/>
              <a:t>Title most likely to confuse non-native speakers</a:t>
            </a:r>
          </a:p>
          <a:p>
            <a:pPr lvl="2"/>
            <a:r>
              <a:rPr lang="en-US" sz="2400" i="1" dirty="0" smtClean="0"/>
              <a:t>Humpty Dumpty: Putting </a:t>
            </a:r>
            <a:r>
              <a:rPr lang="en-US" sz="2400" i="1" dirty="0" err="1" smtClean="0"/>
              <a:t>iBGP</a:t>
            </a:r>
            <a:r>
              <a:rPr lang="en-US" sz="2400" i="1" dirty="0" smtClean="0"/>
              <a:t> back together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Choice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Easiest to review</a:t>
            </a:r>
          </a:p>
          <a:p>
            <a:pPr lvl="1"/>
            <a:r>
              <a:rPr lang="en-US" sz="2800" dirty="0" smtClean="0"/>
              <a:t>Most figures (17)</a:t>
            </a:r>
          </a:p>
          <a:p>
            <a:pPr lvl="2"/>
            <a:r>
              <a:rPr lang="en-US" sz="2400" i="1" dirty="0" smtClean="0"/>
              <a:t>Performance Evaluation of Fast Startup Congestion Control Schemes</a:t>
            </a:r>
          </a:p>
          <a:p>
            <a:r>
              <a:rPr lang="en-US" sz="2800" dirty="0" smtClean="0"/>
              <a:t>Hardest to review</a:t>
            </a:r>
          </a:p>
          <a:p>
            <a:pPr lvl="1"/>
            <a:r>
              <a:rPr lang="en-US" sz="2800" dirty="0" smtClean="0"/>
              <a:t>Most equations (~31)</a:t>
            </a:r>
          </a:p>
          <a:p>
            <a:pPr lvl="2"/>
            <a:r>
              <a:rPr lang="en-US" sz="2400" i="1" dirty="0" smtClean="0"/>
              <a:t>Heterogeneous protection in regular and complete bi-partite networks (work in progress)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You, too, can win an award!</a:t>
            </a:r>
          </a:p>
          <a:p>
            <a:r>
              <a:rPr lang="en-US" dirty="0" smtClean="0"/>
              <a:t>But we’ll change the criteria next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102</TotalTime>
  <Words>324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Revolution</vt:lpstr>
      <vt:lpstr>Max{papers} awards</vt:lpstr>
      <vt:lpstr>The problem</vt:lpstr>
      <vt:lpstr>My solution</vt:lpstr>
      <vt:lpstr>Innovation and Diligence Awards</vt:lpstr>
      <vt:lpstr>Industry &amp; Collaboration Awards</vt:lpstr>
      <vt:lpstr>Precision &amp; Detail Award</vt:lpstr>
      <vt:lpstr>Education &amp; Obscuration award</vt:lpstr>
      <vt:lpstr>Reviewer’s Choice Award</vt:lpstr>
      <vt:lpstr>Future Work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Max{papers} awards</dc:title>
  <dc:creator>Henning Schulzrinne</dc:creator>
  <cp:lastModifiedBy>Henning Schulzrinne</cp:lastModifiedBy>
  <cp:revision>1</cp:revision>
  <dcterms:created xsi:type="dcterms:W3CDTF">2009-05-11T19:54:14Z</dcterms:created>
  <dcterms:modified xsi:type="dcterms:W3CDTF">2009-05-11T21:36:36Z</dcterms:modified>
</cp:coreProperties>
</file>