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Default Extension="gif" ContentType="image/gif"/>
  <Override PartName="/ppt/diagrams/data2.xml" ContentType="application/vnd.openxmlformats-officedocument.drawingml.diagramData+xml"/>
  <Override PartName="/ppt/diagrams/colors2.xml" ContentType="application/vnd.openxmlformats-officedocument.drawingml.diagramColors+xml"/>
  <Override PartName="/ppt/notesSlides/notesSlide20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notesSlides/notesSlide11.xml" ContentType="application/vnd.openxmlformats-officedocument.presentationml.notesSlide+xml"/>
  <Override PartName="/ppt/diagrams/colors1.xml" ContentType="application/vnd.openxmlformats-officedocument.drawingml.diagramColor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docProps/app.xml" ContentType="application/vnd.openxmlformats-officedocument.extended-properties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oleObject2.bin" ContentType="application/vnd.openxmlformats-officedocument.oleObject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Default Extension="wmf" ContentType="image/x-wmf"/>
  <Override PartName="/ppt/notesSlides/notesSlide15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oleObject3.bin" ContentType="application/vnd.openxmlformats-officedocument.oleObject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diagrams/quickStyle2.xml" ContentType="application/vnd.openxmlformats-officedocument.drawingml.diagramStyle+xml"/>
  <Override PartName="/ppt/slides/slide3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Default Extension="vml" ContentType="application/vnd.openxmlformats-officedocument.vmlDrawing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slides/slide69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diagrams/layout2.xml" ContentType="application/vnd.openxmlformats-officedocument.drawingml.diagramLayout+xml"/>
  <Override PartName="/ppt/notesSlides/notesSlide3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6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7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tags/tag1.xml" ContentType="application/vnd.openxmlformats-officedocument.presentationml.tags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38.xml" ContentType="application/vnd.openxmlformats-officedocument.presentationml.slide+xml"/>
  <Default Extension="pdf" ContentType="application/pd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62" r:id="rId1"/>
  </p:sldMasterIdLst>
  <p:notesMasterIdLst>
    <p:notesMasterId r:id="rId75"/>
  </p:notesMasterIdLst>
  <p:handoutMasterIdLst>
    <p:handoutMasterId r:id="rId76"/>
  </p:handoutMasterIdLst>
  <p:sldIdLst>
    <p:sldId id="256" r:id="rId2"/>
    <p:sldId id="257" r:id="rId3"/>
    <p:sldId id="363" r:id="rId4"/>
    <p:sldId id="367" r:id="rId5"/>
    <p:sldId id="368" r:id="rId6"/>
    <p:sldId id="326" r:id="rId7"/>
    <p:sldId id="360" r:id="rId8"/>
    <p:sldId id="328" r:id="rId9"/>
    <p:sldId id="329" r:id="rId10"/>
    <p:sldId id="330" r:id="rId11"/>
    <p:sldId id="325" r:id="rId12"/>
    <p:sldId id="361" r:id="rId13"/>
    <p:sldId id="334" r:id="rId14"/>
    <p:sldId id="366" r:id="rId15"/>
    <p:sldId id="314" r:id="rId16"/>
    <p:sldId id="299" r:id="rId17"/>
    <p:sldId id="317" r:id="rId18"/>
    <p:sldId id="318" r:id="rId19"/>
    <p:sldId id="324" r:id="rId20"/>
    <p:sldId id="310" r:id="rId21"/>
    <p:sldId id="311" r:id="rId22"/>
    <p:sldId id="320" r:id="rId23"/>
    <p:sldId id="322" r:id="rId24"/>
    <p:sldId id="377" r:id="rId25"/>
    <p:sldId id="327" r:id="rId26"/>
    <p:sldId id="306" r:id="rId27"/>
    <p:sldId id="343" r:id="rId28"/>
    <p:sldId id="379" r:id="rId29"/>
    <p:sldId id="342" r:id="rId30"/>
    <p:sldId id="300" r:id="rId31"/>
    <p:sldId id="298" r:id="rId32"/>
    <p:sldId id="323" r:id="rId33"/>
    <p:sldId id="340" r:id="rId34"/>
    <p:sldId id="378" r:id="rId35"/>
    <p:sldId id="370" r:id="rId36"/>
    <p:sldId id="371" r:id="rId37"/>
    <p:sldId id="372" r:id="rId38"/>
    <p:sldId id="374" r:id="rId39"/>
    <p:sldId id="375" r:id="rId40"/>
    <p:sldId id="373" r:id="rId41"/>
    <p:sldId id="382" r:id="rId42"/>
    <p:sldId id="338" r:id="rId43"/>
    <p:sldId id="376" r:id="rId44"/>
    <p:sldId id="341" r:id="rId45"/>
    <p:sldId id="380" r:id="rId46"/>
    <p:sldId id="369" r:id="rId47"/>
    <p:sldId id="302" r:id="rId48"/>
    <p:sldId id="339" r:id="rId49"/>
    <p:sldId id="381" r:id="rId50"/>
    <p:sldId id="307" r:id="rId51"/>
    <p:sldId id="308" r:id="rId52"/>
    <p:sldId id="337" r:id="rId53"/>
    <p:sldId id="362" r:id="rId54"/>
    <p:sldId id="345" r:id="rId55"/>
    <p:sldId id="261" r:id="rId56"/>
    <p:sldId id="264" r:id="rId57"/>
    <p:sldId id="265" r:id="rId58"/>
    <p:sldId id="267" r:id="rId59"/>
    <p:sldId id="268" r:id="rId60"/>
    <p:sldId id="269" r:id="rId61"/>
    <p:sldId id="270" r:id="rId62"/>
    <p:sldId id="346" r:id="rId63"/>
    <p:sldId id="271" r:id="rId64"/>
    <p:sldId id="347" r:id="rId65"/>
    <p:sldId id="290" r:id="rId66"/>
    <p:sldId id="350" r:id="rId67"/>
    <p:sldId id="351" r:id="rId68"/>
    <p:sldId id="353" r:id="rId69"/>
    <p:sldId id="355" r:id="rId70"/>
    <p:sldId id="354" r:id="rId71"/>
    <p:sldId id="356" r:id="rId72"/>
    <p:sldId id="357" r:id="rId73"/>
    <p:sldId id="289" r:id="rId7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6FF66"/>
    <a:srgbClr val="FFCC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 snapVertSplitter="1">
    <p:restoredLeft sz="10809" autoAdjust="0"/>
    <p:restoredTop sz="92229" autoAdjust="0"/>
  </p:normalViewPr>
  <p:slideViewPr>
    <p:cSldViewPr>
      <p:cViewPr varScale="1">
        <p:scale>
          <a:sx n="101" d="100"/>
          <a:sy n="101" d="100"/>
        </p:scale>
        <p:origin x="-1232" y="-104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2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74" Type="http://schemas.openxmlformats.org/officeDocument/2006/relationships/slide" Target="slides/slide73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77" Type="http://schemas.openxmlformats.org/officeDocument/2006/relationships/printerSettings" Target="printerSettings/printerSettings1.bin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slide" Target="slides/slide70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69" Type="http://schemas.openxmlformats.org/officeDocument/2006/relationships/slide" Target="slides/slide68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7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76" Type="http://schemas.openxmlformats.org/officeDocument/2006/relationships/handoutMaster" Target="handoutMasters/handoutMaster1.xml"/><Relationship Id="rId79" Type="http://schemas.openxmlformats.org/officeDocument/2006/relationships/viewProps" Target="viewProps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78" Type="http://schemas.openxmlformats.org/officeDocument/2006/relationships/presProps" Target="presProps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099D54-55E5-4B41-AD40-787EC896CF26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622F09-82AC-9940-AD8C-5B507B6F1F1C}">
      <dgm:prSet phldrT="[Text]"/>
      <dgm:spPr/>
      <dgm:t>
        <a:bodyPr/>
        <a:lstStyle/>
        <a:p>
          <a:r>
            <a:rPr lang="en-US" dirty="0" smtClean="0"/>
            <a:t>Internet devices</a:t>
          </a:r>
          <a:endParaRPr lang="en-US" dirty="0"/>
        </a:p>
      </dgm:t>
    </dgm:pt>
    <dgm:pt modelId="{A2BBDB50-404C-DB41-8770-6027C082D943}" type="parTrans" cxnId="{1C20A1A5-01BE-FC4E-A29F-8B874F71246B}">
      <dgm:prSet/>
      <dgm:spPr/>
      <dgm:t>
        <a:bodyPr/>
        <a:lstStyle/>
        <a:p>
          <a:endParaRPr lang="en-US"/>
        </a:p>
      </dgm:t>
    </dgm:pt>
    <dgm:pt modelId="{31787CE0-A4FA-264B-965A-13074AADA804}" type="sibTrans" cxnId="{1C20A1A5-01BE-FC4E-A29F-8B874F71246B}">
      <dgm:prSet/>
      <dgm:spPr/>
      <dgm:t>
        <a:bodyPr/>
        <a:lstStyle/>
        <a:p>
          <a:endParaRPr lang="en-US"/>
        </a:p>
      </dgm:t>
    </dgm:pt>
    <dgm:pt modelId="{30CD87FC-5F72-2E47-A79C-8D7FFB61BDAA}">
      <dgm:prSet phldrT="[Text]"/>
      <dgm:spPr/>
      <dgm:t>
        <a:bodyPr/>
        <a:lstStyle/>
        <a:p>
          <a:r>
            <a:rPr lang="en-US" dirty="0" smtClean="0"/>
            <a:t>user-focused</a:t>
          </a:r>
          <a:endParaRPr lang="en-US" dirty="0"/>
        </a:p>
      </dgm:t>
    </dgm:pt>
    <dgm:pt modelId="{CAC5FF53-0CA6-3D4E-99C2-D9CD6B83B5FB}" type="parTrans" cxnId="{65F32867-DBF5-5146-8357-21D8B1ABFB86}">
      <dgm:prSet/>
      <dgm:spPr/>
      <dgm:t>
        <a:bodyPr/>
        <a:lstStyle/>
        <a:p>
          <a:endParaRPr lang="en-US"/>
        </a:p>
      </dgm:t>
    </dgm:pt>
    <dgm:pt modelId="{0EF17224-BE3B-D74A-B721-4E341F709BEB}" type="sibTrans" cxnId="{65F32867-DBF5-5146-8357-21D8B1ABFB86}">
      <dgm:prSet/>
      <dgm:spPr/>
      <dgm:t>
        <a:bodyPr/>
        <a:lstStyle/>
        <a:p>
          <a:endParaRPr lang="en-US"/>
        </a:p>
      </dgm:t>
    </dgm:pt>
    <dgm:pt modelId="{33435CD1-DAF7-C049-A830-095619A6AB89}">
      <dgm:prSet phldrT="[Text]"/>
      <dgm:spPr/>
      <dgm:t>
        <a:bodyPr/>
        <a:lstStyle/>
        <a:p>
          <a:r>
            <a:rPr lang="en-US" dirty="0" smtClean="0"/>
            <a:t>general purpose</a:t>
          </a:r>
          <a:endParaRPr lang="en-US" dirty="0"/>
        </a:p>
      </dgm:t>
    </dgm:pt>
    <dgm:pt modelId="{15F2BA3D-0C9C-2046-BE61-67803B62E088}" type="parTrans" cxnId="{35CCC9D9-82CB-1F4D-B07A-D0DDFEED2CC3}">
      <dgm:prSet/>
      <dgm:spPr/>
      <dgm:t>
        <a:bodyPr/>
        <a:lstStyle/>
        <a:p>
          <a:endParaRPr lang="en-US"/>
        </a:p>
      </dgm:t>
    </dgm:pt>
    <dgm:pt modelId="{1990EDC8-976B-4E46-8F1D-3C2EA2010AB1}" type="sibTrans" cxnId="{35CCC9D9-82CB-1F4D-B07A-D0DDFEED2CC3}">
      <dgm:prSet/>
      <dgm:spPr/>
      <dgm:t>
        <a:bodyPr/>
        <a:lstStyle/>
        <a:p>
          <a:endParaRPr lang="en-US"/>
        </a:p>
      </dgm:t>
    </dgm:pt>
    <dgm:pt modelId="{D6671A8B-9E9D-C244-964A-D9E22D6A5147}">
      <dgm:prSet phldrT="[Text]"/>
      <dgm:spPr/>
      <dgm:t>
        <a:bodyPr/>
        <a:lstStyle/>
        <a:p>
          <a:r>
            <a:rPr lang="en-US" dirty="0" smtClean="0"/>
            <a:t>special-purpose</a:t>
          </a:r>
          <a:endParaRPr lang="en-US" dirty="0"/>
        </a:p>
      </dgm:t>
    </dgm:pt>
    <dgm:pt modelId="{AF5DAA75-6831-7041-BDE3-E1C419DE087D}" type="parTrans" cxnId="{6547F2F7-29B0-424F-9044-7CF6DDF7DE04}">
      <dgm:prSet/>
      <dgm:spPr/>
      <dgm:t>
        <a:bodyPr/>
        <a:lstStyle/>
        <a:p>
          <a:endParaRPr lang="en-US"/>
        </a:p>
      </dgm:t>
    </dgm:pt>
    <dgm:pt modelId="{72AFD190-C153-5149-A44D-3C9F0BBCAE9B}" type="sibTrans" cxnId="{6547F2F7-29B0-424F-9044-7CF6DDF7DE04}">
      <dgm:prSet/>
      <dgm:spPr/>
      <dgm:t>
        <a:bodyPr/>
        <a:lstStyle/>
        <a:p>
          <a:endParaRPr lang="en-US"/>
        </a:p>
      </dgm:t>
    </dgm:pt>
    <dgm:pt modelId="{D1F228C7-BE6E-7C4F-8C70-02ECBCB02AFD}">
      <dgm:prSet phldrT="[Text]"/>
      <dgm:spPr/>
      <dgm:t>
        <a:bodyPr/>
        <a:lstStyle/>
        <a:p>
          <a:r>
            <a:rPr lang="en-US" dirty="0" smtClean="0"/>
            <a:t>embedded</a:t>
          </a:r>
          <a:endParaRPr lang="en-US" dirty="0"/>
        </a:p>
      </dgm:t>
    </dgm:pt>
    <dgm:pt modelId="{E7E2DBED-781F-004A-8F58-79707D5A5639}" type="parTrans" cxnId="{5742EFF2-0DED-AC4A-B362-2C2B5B852164}">
      <dgm:prSet/>
      <dgm:spPr/>
      <dgm:t>
        <a:bodyPr/>
        <a:lstStyle/>
        <a:p>
          <a:endParaRPr lang="en-US"/>
        </a:p>
      </dgm:t>
    </dgm:pt>
    <dgm:pt modelId="{889BAF1E-9DA7-E746-B1B0-0D94B4E90AD9}" type="sibTrans" cxnId="{5742EFF2-0DED-AC4A-B362-2C2B5B852164}">
      <dgm:prSet/>
      <dgm:spPr/>
      <dgm:t>
        <a:bodyPr/>
        <a:lstStyle/>
        <a:p>
          <a:endParaRPr lang="en-US"/>
        </a:p>
      </dgm:t>
    </dgm:pt>
    <dgm:pt modelId="{6F75F677-79F6-0A48-B789-F3984D9395B1}">
      <dgm:prSet phldrT="[Text]"/>
      <dgm:spPr/>
      <dgm:t>
        <a:bodyPr/>
        <a:lstStyle/>
        <a:p>
          <a:r>
            <a:rPr lang="en-US" dirty="0" smtClean="0"/>
            <a:t>sensors</a:t>
          </a:r>
          <a:endParaRPr lang="en-US" dirty="0"/>
        </a:p>
      </dgm:t>
    </dgm:pt>
    <dgm:pt modelId="{C69A775C-08FE-6841-8DDA-B8A8E9F95DFA}" type="parTrans" cxnId="{52E0C929-9873-CF45-8FFF-6AFFEB0D2D3C}">
      <dgm:prSet/>
      <dgm:spPr/>
      <dgm:t>
        <a:bodyPr/>
        <a:lstStyle/>
        <a:p>
          <a:endParaRPr lang="en-US"/>
        </a:p>
      </dgm:t>
    </dgm:pt>
    <dgm:pt modelId="{75DF0534-FF75-024F-8457-8404F803007C}" type="sibTrans" cxnId="{52E0C929-9873-CF45-8FFF-6AFFEB0D2D3C}">
      <dgm:prSet/>
      <dgm:spPr/>
      <dgm:t>
        <a:bodyPr/>
        <a:lstStyle/>
        <a:p>
          <a:endParaRPr lang="en-US"/>
        </a:p>
      </dgm:t>
    </dgm:pt>
    <dgm:pt modelId="{E98C454E-89E4-2C4E-B5F0-73CA749FF7E7}">
      <dgm:prSet phldrT="[Text]"/>
      <dgm:spPr/>
      <dgm:t>
        <a:bodyPr/>
        <a:lstStyle/>
        <a:p>
          <a:r>
            <a:rPr lang="en-US" dirty="0" smtClean="0"/>
            <a:t>actuators</a:t>
          </a:r>
          <a:endParaRPr lang="en-US" dirty="0"/>
        </a:p>
      </dgm:t>
    </dgm:pt>
    <dgm:pt modelId="{BB60710F-59FA-674F-BEB5-9BA45C14FA2F}" type="parTrans" cxnId="{67588498-AD7E-6D40-BD1A-EC68177E2759}">
      <dgm:prSet/>
      <dgm:spPr/>
      <dgm:t>
        <a:bodyPr/>
        <a:lstStyle/>
        <a:p>
          <a:endParaRPr lang="en-US"/>
        </a:p>
      </dgm:t>
    </dgm:pt>
    <dgm:pt modelId="{DAAC78CD-5F45-374B-9E14-AF2F16592E8F}" type="sibTrans" cxnId="{67588498-AD7E-6D40-BD1A-EC68177E2759}">
      <dgm:prSet/>
      <dgm:spPr/>
      <dgm:t>
        <a:bodyPr/>
        <a:lstStyle/>
        <a:p>
          <a:endParaRPr lang="en-US"/>
        </a:p>
      </dgm:t>
    </dgm:pt>
    <dgm:pt modelId="{401DE02A-4FC4-3A4F-A945-E3AA6CBDDCA5}">
      <dgm:prSet phldrT="[Text]"/>
      <dgm:spPr/>
      <dgm:t>
        <a:bodyPr/>
        <a:lstStyle/>
        <a:p>
          <a:r>
            <a:rPr lang="en-US" dirty="0" smtClean="0"/>
            <a:t>GPS</a:t>
          </a:r>
          <a:endParaRPr lang="en-US" dirty="0"/>
        </a:p>
      </dgm:t>
    </dgm:pt>
    <dgm:pt modelId="{EAC4497B-C3DE-BB4D-B687-1EDE45C06E82}" type="parTrans" cxnId="{ADF15890-F246-8544-8636-B3CDAFEE1A52}">
      <dgm:prSet/>
      <dgm:spPr/>
      <dgm:t>
        <a:bodyPr/>
        <a:lstStyle/>
        <a:p>
          <a:endParaRPr lang="en-US"/>
        </a:p>
      </dgm:t>
    </dgm:pt>
    <dgm:pt modelId="{894B6FDA-9498-4D4E-A628-197467624141}" type="sibTrans" cxnId="{ADF15890-F246-8544-8636-B3CDAFEE1A52}">
      <dgm:prSet/>
      <dgm:spPr/>
      <dgm:t>
        <a:bodyPr/>
        <a:lstStyle/>
        <a:p>
          <a:endParaRPr lang="en-US"/>
        </a:p>
      </dgm:t>
    </dgm:pt>
    <dgm:pt modelId="{1AF9215E-70B1-614E-B51F-3C779048FFD5}">
      <dgm:prSet phldrT="[Text]"/>
      <dgm:spPr/>
      <dgm:t>
        <a:bodyPr/>
        <a:lstStyle/>
        <a:p>
          <a:r>
            <a:rPr lang="en-US" dirty="0" smtClean="0"/>
            <a:t>picture frame</a:t>
          </a:r>
          <a:endParaRPr lang="en-US" dirty="0"/>
        </a:p>
      </dgm:t>
    </dgm:pt>
    <dgm:pt modelId="{7A3C455A-4C5C-9C44-8211-6D2EF309F25D}" type="parTrans" cxnId="{DEC910AA-E720-CA45-88D1-AC5F0537DF23}">
      <dgm:prSet/>
      <dgm:spPr/>
      <dgm:t>
        <a:bodyPr/>
        <a:lstStyle/>
        <a:p>
          <a:endParaRPr lang="en-US"/>
        </a:p>
      </dgm:t>
    </dgm:pt>
    <dgm:pt modelId="{A3FCA74B-386C-9145-B8CE-D31CF0539C2A}" type="sibTrans" cxnId="{DEC910AA-E720-CA45-88D1-AC5F0537DF23}">
      <dgm:prSet/>
      <dgm:spPr/>
      <dgm:t>
        <a:bodyPr/>
        <a:lstStyle/>
        <a:p>
          <a:endParaRPr lang="en-US"/>
        </a:p>
      </dgm:t>
    </dgm:pt>
    <dgm:pt modelId="{07722F9E-07FC-A544-B63B-B9E696280A8E}">
      <dgm:prSet phldrT="[Text]"/>
      <dgm:spPr/>
      <dgm:t>
        <a:bodyPr/>
        <a:lstStyle/>
        <a:p>
          <a:r>
            <a:rPr lang="en-US" dirty="0" smtClean="0"/>
            <a:t>thermostat</a:t>
          </a:r>
          <a:endParaRPr lang="en-US" dirty="0"/>
        </a:p>
      </dgm:t>
    </dgm:pt>
    <dgm:pt modelId="{C7B0A0EC-A6CB-A744-8EEF-8F7102C15D2C}" type="parTrans" cxnId="{1D0BD9A8-F75E-A143-94E1-43737ABC844A}">
      <dgm:prSet/>
      <dgm:spPr/>
      <dgm:t>
        <a:bodyPr/>
        <a:lstStyle/>
        <a:p>
          <a:endParaRPr lang="en-US"/>
        </a:p>
      </dgm:t>
    </dgm:pt>
    <dgm:pt modelId="{39FEF11B-F35F-B141-8B87-ACBAEE1AB8C7}" type="sibTrans" cxnId="{1D0BD9A8-F75E-A143-94E1-43737ABC844A}">
      <dgm:prSet/>
      <dgm:spPr/>
      <dgm:t>
        <a:bodyPr/>
        <a:lstStyle/>
        <a:p>
          <a:endParaRPr lang="en-US"/>
        </a:p>
      </dgm:t>
    </dgm:pt>
    <dgm:pt modelId="{18A047F4-5C96-B04D-B814-2CEE3A8F4601}">
      <dgm:prSet phldrT="[Text]"/>
      <dgm:spPr/>
      <dgm:t>
        <a:bodyPr/>
        <a:lstStyle/>
        <a:p>
          <a:r>
            <a:rPr lang="en-US" dirty="0" smtClean="0"/>
            <a:t>light fixture</a:t>
          </a:r>
          <a:endParaRPr lang="en-US" dirty="0"/>
        </a:p>
      </dgm:t>
    </dgm:pt>
    <dgm:pt modelId="{33886979-BFE4-9F42-8C23-32AB6116427E}" type="parTrans" cxnId="{9BEF0574-0CBF-784A-A154-BD80271C7A62}">
      <dgm:prSet/>
      <dgm:spPr/>
      <dgm:t>
        <a:bodyPr/>
        <a:lstStyle/>
        <a:p>
          <a:endParaRPr lang="en-US"/>
        </a:p>
      </dgm:t>
    </dgm:pt>
    <dgm:pt modelId="{70201813-9BD8-F245-B628-50812BADD089}" type="sibTrans" cxnId="{9BEF0574-0CBF-784A-A154-BD80271C7A62}">
      <dgm:prSet/>
      <dgm:spPr/>
      <dgm:t>
        <a:bodyPr/>
        <a:lstStyle/>
        <a:p>
          <a:endParaRPr lang="en-US"/>
        </a:p>
      </dgm:t>
    </dgm:pt>
    <dgm:pt modelId="{70F7E0EE-9FD1-2045-8814-64E1B06EB087}">
      <dgm:prSet phldrT="[Text]"/>
      <dgm:spPr/>
      <dgm:t>
        <a:bodyPr/>
        <a:lstStyle/>
        <a:p>
          <a:r>
            <a:rPr lang="en-US" dirty="0" smtClean="0"/>
            <a:t>smart phone</a:t>
          </a:r>
          <a:endParaRPr lang="en-US" dirty="0"/>
        </a:p>
      </dgm:t>
    </dgm:pt>
    <dgm:pt modelId="{0BA6E2AB-9832-A64F-A1D6-82F78F9C536A}" type="parTrans" cxnId="{A7DBF58D-B5C5-6145-8D09-E0DA66B2B3F5}">
      <dgm:prSet/>
      <dgm:spPr/>
      <dgm:t>
        <a:bodyPr/>
        <a:lstStyle/>
        <a:p>
          <a:endParaRPr lang="en-US"/>
        </a:p>
      </dgm:t>
    </dgm:pt>
    <dgm:pt modelId="{D7E58562-740D-0E41-A3CF-EC0FC5EAC02D}" type="sibTrans" cxnId="{A7DBF58D-B5C5-6145-8D09-E0DA66B2B3F5}">
      <dgm:prSet/>
      <dgm:spPr/>
      <dgm:t>
        <a:bodyPr/>
        <a:lstStyle/>
        <a:p>
          <a:endParaRPr lang="en-US"/>
        </a:p>
      </dgm:t>
    </dgm:pt>
    <dgm:pt modelId="{A92312CC-120A-5344-B705-4BFA0EF6E099}">
      <dgm:prSet phldrT="[Text]"/>
      <dgm:spPr/>
      <dgm:t>
        <a:bodyPr/>
        <a:lstStyle/>
        <a:p>
          <a:r>
            <a:rPr lang="en-US" dirty="0" smtClean="0"/>
            <a:t>PC</a:t>
          </a:r>
          <a:endParaRPr lang="en-US" dirty="0"/>
        </a:p>
      </dgm:t>
    </dgm:pt>
    <dgm:pt modelId="{0493B379-6F08-EE45-8618-A11323DBE583}" type="parTrans" cxnId="{8D16C8F8-1422-F043-B4F8-07BD62B1BDEB}">
      <dgm:prSet/>
      <dgm:spPr/>
      <dgm:t>
        <a:bodyPr/>
        <a:lstStyle/>
        <a:p>
          <a:endParaRPr lang="en-US"/>
        </a:p>
      </dgm:t>
    </dgm:pt>
    <dgm:pt modelId="{764C2719-8BD1-A249-8950-D9CED8A07DCC}" type="sibTrans" cxnId="{8D16C8F8-1422-F043-B4F8-07BD62B1BDEB}">
      <dgm:prSet/>
      <dgm:spPr/>
      <dgm:t>
        <a:bodyPr/>
        <a:lstStyle/>
        <a:p>
          <a:endParaRPr lang="en-US"/>
        </a:p>
      </dgm:t>
    </dgm:pt>
    <dgm:pt modelId="{5BC09000-DF9A-974F-9C8B-81D11E0219B5}">
      <dgm:prSet phldrT="[Text]"/>
      <dgm:spPr/>
      <dgm:t>
        <a:bodyPr/>
        <a:lstStyle/>
        <a:p>
          <a:r>
            <a:rPr lang="en-US" dirty="0" smtClean="0"/>
            <a:t>servers</a:t>
          </a:r>
          <a:endParaRPr lang="en-US" dirty="0"/>
        </a:p>
      </dgm:t>
    </dgm:pt>
    <dgm:pt modelId="{390E8A8E-D67E-1041-B144-506FC792CAEF}" type="parTrans" cxnId="{8CB6F662-4CAA-C844-953E-74F2A3805377}">
      <dgm:prSet/>
      <dgm:spPr/>
      <dgm:t>
        <a:bodyPr/>
        <a:lstStyle/>
        <a:p>
          <a:endParaRPr lang="en-US"/>
        </a:p>
      </dgm:t>
    </dgm:pt>
    <dgm:pt modelId="{E9C95B7E-761E-724C-9695-0E85F2C34C99}" type="sibTrans" cxnId="{8CB6F662-4CAA-C844-953E-74F2A3805377}">
      <dgm:prSet/>
      <dgm:spPr/>
      <dgm:t>
        <a:bodyPr/>
        <a:lstStyle/>
        <a:p>
          <a:endParaRPr lang="en-US"/>
        </a:p>
      </dgm:t>
    </dgm:pt>
    <dgm:pt modelId="{D529196A-98C0-7A45-BF85-74BFC0D2BC39}">
      <dgm:prSet phldrT="[Text]"/>
      <dgm:spPr/>
      <dgm:t>
        <a:bodyPr/>
        <a:lstStyle/>
        <a:p>
          <a:r>
            <a:rPr lang="en-US" dirty="0" smtClean="0"/>
            <a:t>storage</a:t>
          </a:r>
          <a:endParaRPr lang="en-US" dirty="0"/>
        </a:p>
      </dgm:t>
    </dgm:pt>
    <dgm:pt modelId="{E88BCA86-EDCB-2341-96C0-67E22B67C6AD}" type="parTrans" cxnId="{A33B014B-7770-F74A-9A22-662CB27A6FB1}">
      <dgm:prSet/>
      <dgm:spPr/>
      <dgm:t>
        <a:bodyPr/>
        <a:lstStyle/>
        <a:p>
          <a:endParaRPr lang="en-US"/>
        </a:p>
      </dgm:t>
    </dgm:pt>
    <dgm:pt modelId="{3FF32409-7064-AB4D-9FB9-DF740D5DD25F}" type="sibTrans" cxnId="{A33B014B-7770-F74A-9A22-662CB27A6FB1}">
      <dgm:prSet/>
      <dgm:spPr/>
      <dgm:t>
        <a:bodyPr/>
        <a:lstStyle/>
        <a:p>
          <a:endParaRPr lang="en-US"/>
        </a:p>
      </dgm:t>
    </dgm:pt>
    <dgm:pt modelId="{AB5A7A28-BACD-DA4D-BA27-03AB88AF7B8C}">
      <dgm:prSet phldrT="[Text]"/>
      <dgm:spPr/>
      <dgm:t>
        <a:bodyPr/>
        <a:lstStyle/>
        <a:p>
          <a:r>
            <a:rPr lang="en-US" dirty="0" smtClean="0"/>
            <a:t>computation</a:t>
          </a:r>
          <a:endParaRPr lang="en-US" dirty="0"/>
        </a:p>
      </dgm:t>
    </dgm:pt>
    <dgm:pt modelId="{58DA42BD-7916-2E41-A983-E30975CB8B97}" type="parTrans" cxnId="{14D3F8E6-67BA-C54A-AA3D-4E70F24FA42A}">
      <dgm:prSet/>
      <dgm:spPr/>
      <dgm:t>
        <a:bodyPr/>
        <a:lstStyle/>
        <a:p>
          <a:endParaRPr lang="en-US"/>
        </a:p>
      </dgm:t>
    </dgm:pt>
    <dgm:pt modelId="{87C169D8-8B2D-EE4E-9AF0-0E26DE55F825}" type="sibTrans" cxnId="{14D3F8E6-67BA-C54A-AA3D-4E70F24FA42A}">
      <dgm:prSet/>
      <dgm:spPr/>
      <dgm:t>
        <a:bodyPr/>
        <a:lstStyle/>
        <a:p>
          <a:endParaRPr lang="en-US"/>
        </a:p>
      </dgm:t>
    </dgm:pt>
    <dgm:pt modelId="{89A251D3-5967-EE44-977D-14D305E2D728}">
      <dgm:prSet phldrT="[Text]"/>
      <dgm:spPr/>
      <dgm:t>
        <a:bodyPr/>
        <a:lstStyle/>
        <a:p>
          <a:r>
            <a:rPr lang="en-US" dirty="0" smtClean="0"/>
            <a:t>network services</a:t>
          </a:r>
          <a:endParaRPr lang="en-US" dirty="0"/>
        </a:p>
      </dgm:t>
    </dgm:pt>
    <dgm:pt modelId="{2624371C-EF01-9746-9E4D-0207826511B4}" type="parTrans" cxnId="{A87F44D5-60B0-B345-8219-A0EBDF648A51}">
      <dgm:prSet/>
      <dgm:spPr/>
      <dgm:t>
        <a:bodyPr/>
        <a:lstStyle/>
        <a:p>
          <a:endParaRPr lang="en-US"/>
        </a:p>
      </dgm:t>
    </dgm:pt>
    <dgm:pt modelId="{B6E96377-48DF-D84C-8058-C9203D700181}" type="sibTrans" cxnId="{A87F44D5-60B0-B345-8219-A0EBDF648A51}">
      <dgm:prSet/>
      <dgm:spPr/>
      <dgm:t>
        <a:bodyPr/>
        <a:lstStyle/>
        <a:p>
          <a:endParaRPr lang="en-US"/>
        </a:p>
      </dgm:t>
    </dgm:pt>
    <dgm:pt modelId="{CB427492-D513-474F-8F2B-63C00431A091}" type="pres">
      <dgm:prSet presAssocID="{B7099D54-55E5-4B41-AD40-787EC896CF2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F373BE4-374B-344F-8B90-C0E97BDC1FEB}" type="pres">
      <dgm:prSet presAssocID="{53622F09-82AC-9940-AD8C-5B507B6F1F1C}" presName="hierRoot1" presStyleCnt="0"/>
      <dgm:spPr/>
    </dgm:pt>
    <dgm:pt modelId="{B917029B-AA58-FE4F-BD3E-AA2A6010A028}" type="pres">
      <dgm:prSet presAssocID="{53622F09-82AC-9940-AD8C-5B507B6F1F1C}" presName="composite" presStyleCnt="0"/>
      <dgm:spPr/>
    </dgm:pt>
    <dgm:pt modelId="{FC3BBA1C-AE6E-6C4C-AC13-0D3F43FE2AC5}" type="pres">
      <dgm:prSet presAssocID="{53622F09-82AC-9940-AD8C-5B507B6F1F1C}" presName="background" presStyleLbl="node0" presStyleIdx="0" presStyleCnt="1"/>
      <dgm:spPr/>
    </dgm:pt>
    <dgm:pt modelId="{DB828499-010B-7E46-A78B-9D572B454C6D}" type="pres">
      <dgm:prSet presAssocID="{53622F09-82AC-9940-AD8C-5B507B6F1F1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AF9B84-4F9A-BD40-BE5D-6D265A6E9944}" type="pres">
      <dgm:prSet presAssocID="{53622F09-82AC-9940-AD8C-5B507B6F1F1C}" presName="hierChild2" presStyleCnt="0"/>
      <dgm:spPr/>
    </dgm:pt>
    <dgm:pt modelId="{B02C9B27-7F4A-784F-988D-5590129E4860}" type="pres">
      <dgm:prSet presAssocID="{CAC5FF53-0CA6-3D4E-99C2-D9CD6B83B5FB}" presName="Name10" presStyleLbl="parChTrans1D2" presStyleIdx="0" presStyleCnt="3"/>
      <dgm:spPr/>
      <dgm:t>
        <a:bodyPr/>
        <a:lstStyle/>
        <a:p>
          <a:endParaRPr lang="en-US"/>
        </a:p>
      </dgm:t>
    </dgm:pt>
    <dgm:pt modelId="{3C0C313E-C97E-4A47-BD73-BC69D9A69756}" type="pres">
      <dgm:prSet presAssocID="{30CD87FC-5F72-2E47-A79C-8D7FFB61BDAA}" presName="hierRoot2" presStyleCnt="0"/>
      <dgm:spPr/>
    </dgm:pt>
    <dgm:pt modelId="{E5BA3ACD-C7A2-984A-A0CD-16F596F8AC63}" type="pres">
      <dgm:prSet presAssocID="{30CD87FC-5F72-2E47-A79C-8D7FFB61BDAA}" presName="composite2" presStyleCnt="0"/>
      <dgm:spPr/>
    </dgm:pt>
    <dgm:pt modelId="{36F0BB28-1703-9147-80B1-9B05F077BF51}" type="pres">
      <dgm:prSet presAssocID="{30CD87FC-5F72-2E47-A79C-8D7FFB61BDAA}" presName="background2" presStyleLbl="node2" presStyleIdx="0" presStyleCnt="3"/>
      <dgm:spPr/>
    </dgm:pt>
    <dgm:pt modelId="{B8B43F60-45A3-7B4D-922C-5508E449FB16}" type="pres">
      <dgm:prSet presAssocID="{30CD87FC-5F72-2E47-A79C-8D7FFB61BDAA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AB4B3B-FEA5-AA49-8BDF-B95B002A9053}" type="pres">
      <dgm:prSet presAssocID="{30CD87FC-5F72-2E47-A79C-8D7FFB61BDAA}" presName="hierChild3" presStyleCnt="0"/>
      <dgm:spPr/>
    </dgm:pt>
    <dgm:pt modelId="{3A674149-6FEC-5B44-9EEA-EBAB911AE341}" type="pres">
      <dgm:prSet presAssocID="{15F2BA3D-0C9C-2046-BE61-67803B62E088}" presName="Name17" presStyleLbl="parChTrans1D3" presStyleIdx="0" presStyleCnt="7"/>
      <dgm:spPr/>
      <dgm:t>
        <a:bodyPr/>
        <a:lstStyle/>
        <a:p>
          <a:endParaRPr lang="en-US"/>
        </a:p>
      </dgm:t>
    </dgm:pt>
    <dgm:pt modelId="{DAC0C091-91F1-9F4D-860B-2E95107722BE}" type="pres">
      <dgm:prSet presAssocID="{33435CD1-DAF7-C049-A830-095619A6AB89}" presName="hierRoot3" presStyleCnt="0"/>
      <dgm:spPr/>
    </dgm:pt>
    <dgm:pt modelId="{23EDE185-80A7-1744-AAA1-A72B91044E85}" type="pres">
      <dgm:prSet presAssocID="{33435CD1-DAF7-C049-A830-095619A6AB89}" presName="composite3" presStyleCnt="0"/>
      <dgm:spPr/>
    </dgm:pt>
    <dgm:pt modelId="{B19312CA-0A63-D142-9C21-8D67FD1A9364}" type="pres">
      <dgm:prSet presAssocID="{33435CD1-DAF7-C049-A830-095619A6AB89}" presName="background3" presStyleLbl="node3" presStyleIdx="0" presStyleCnt="7"/>
      <dgm:spPr/>
    </dgm:pt>
    <dgm:pt modelId="{353B22ED-6DA0-2E4A-8D2F-E81C1D8E601B}" type="pres">
      <dgm:prSet presAssocID="{33435CD1-DAF7-C049-A830-095619A6AB89}" presName="text3" presStyleLbl="fgAcc3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E50459-8B8B-164D-A5EA-DD9998C96D52}" type="pres">
      <dgm:prSet presAssocID="{33435CD1-DAF7-C049-A830-095619A6AB89}" presName="hierChild4" presStyleCnt="0"/>
      <dgm:spPr/>
    </dgm:pt>
    <dgm:pt modelId="{BD8C4A34-682F-504F-B756-5F888089AB78}" type="pres">
      <dgm:prSet presAssocID="{0BA6E2AB-9832-A64F-A1D6-82F78F9C536A}" presName="Name23" presStyleLbl="parChTrans1D4" presStyleIdx="0" presStyleCnt="6"/>
      <dgm:spPr/>
      <dgm:t>
        <a:bodyPr/>
        <a:lstStyle/>
        <a:p>
          <a:endParaRPr lang="en-US"/>
        </a:p>
      </dgm:t>
    </dgm:pt>
    <dgm:pt modelId="{1690C5F8-E920-8E42-9454-99E79D8DE579}" type="pres">
      <dgm:prSet presAssocID="{70F7E0EE-9FD1-2045-8814-64E1B06EB087}" presName="hierRoot4" presStyleCnt="0"/>
      <dgm:spPr/>
    </dgm:pt>
    <dgm:pt modelId="{84A44C93-C96C-3246-89B8-12F7CB9E2DC6}" type="pres">
      <dgm:prSet presAssocID="{70F7E0EE-9FD1-2045-8814-64E1B06EB087}" presName="composite4" presStyleCnt="0"/>
      <dgm:spPr/>
    </dgm:pt>
    <dgm:pt modelId="{DE6DAEE6-B9D8-3440-A42D-52239CC48188}" type="pres">
      <dgm:prSet presAssocID="{70F7E0EE-9FD1-2045-8814-64E1B06EB087}" presName="background4" presStyleLbl="node4" presStyleIdx="0" presStyleCnt="6"/>
      <dgm:spPr/>
    </dgm:pt>
    <dgm:pt modelId="{B4CEE7CB-7F7F-0249-B935-B24461965523}" type="pres">
      <dgm:prSet presAssocID="{70F7E0EE-9FD1-2045-8814-64E1B06EB087}" presName="text4" presStyleLbl="fgAcc4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697327-4ABF-CF44-92D3-3C11E2C00EBE}" type="pres">
      <dgm:prSet presAssocID="{70F7E0EE-9FD1-2045-8814-64E1B06EB087}" presName="hierChild5" presStyleCnt="0"/>
      <dgm:spPr/>
    </dgm:pt>
    <dgm:pt modelId="{26099C39-77BA-7846-8DC7-F9CD7070AF93}" type="pres">
      <dgm:prSet presAssocID="{0493B379-6F08-EE45-8618-A11323DBE583}" presName="Name23" presStyleLbl="parChTrans1D4" presStyleIdx="1" presStyleCnt="6"/>
      <dgm:spPr/>
      <dgm:t>
        <a:bodyPr/>
        <a:lstStyle/>
        <a:p>
          <a:endParaRPr lang="en-US"/>
        </a:p>
      </dgm:t>
    </dgm:pt>
    <dgm:pt modelId="{20AF0D0C-7FF2-3B4C-82C6-47EAC03E86FC}" type="pres">
      <dgm:prSet presAssocID="{A92312CC-120A-5344-B705-4BFA0EF6E099}" presName="hierRoot4" presStyleCnt="0"/>
      <dgm:spPr/>
    </dgm:pt>
    <dgm:pt modelId="{0D3B8C36-015C-2946-BB80-BC7EB4B22A30}" type="pres">
      <dgm:prSet presAssocID="{A92312CC-120A-5344-B705-4BFA0EF6E099}" presName="composite4" presStyleCnt="0"/>
      <dgm:spPr/>
    </dgm:pt>
    <dgm:pt modelId="{75622252-AF0B-424B-BB92-3EBC8183437B}" type="pres">
      <dgm:prSet presAssocID="{A92312CC-120A-5344-B705-4BFA0EF6E099}" presName="background4" presStyleLbl="node4" presStyleIdx="1" presStyleCnt="6"/>
      <dgm:spPr/>
    </dgm:pt>
    <dgm:pt modelId="{8FBE6027-F12D-2344-AEB3-0B5BF6379C1F}" type="pres">
      <dgm:prSet presAssocID="{A92312CC-120A-5344-B705-4BFA0EF6E099}" presName="text4" presStyleLbl="fgAcc4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3635AD-32DD-7F4A-A532-3A0F29A3517F}" type="pres">
      <dgm:prSet presAssocID="{A92312CC-120A-5344-B705-4BFA0EF6E099}" presName="hierChild5" presStyleCnt="0"/>
      <dgm:spPr/>
    </dgm:pt>
    <dgm:pt modelId="{4006A276-4C05-FD49-915E-1CD9BC77FCCE}" type="pres">
      <dgm:prSet presAssocID="{AF5DAA75-6831-7041-BDE3-E1C419DE087D}" presName="Name17" presStyleLbl="parChTrans1D3" presStyleIdx="1" presStyleCnt="7"/>
      <dgm:spPr/>
      <dgm:t>
        <a:bodyPr/>
        <a:lstStyle/>
        <a:p>
          <a:endParaRPr lang="en-US"/>
        </a:p>
      </dgm:t>
    </dgm:pt>
    <dgm:pt modelId="{3FC71F3A-2352-E840-9283-ED18223D1918}" type="pres">
      <dgm:prSet presAssocID="{D6671A8B-9E9D-C244-964A-D9E22D6A5147}" presName="hierRoot3" presStyleCnt="0"/>
      <dgm:spPr/>
    </dgm:pt>
    <dgm:pt modelId="{6CF37B50-5966-284F-9A55-67735086E81D}" type="pres">
      <dgm:prSet presAssocID="{D6671A8B-9E9D-C244-964A-D9E22D6A5147}" presName="composite3" presStyleCnt="0"/>
      <dgm:spPr/>
    </dgm:pt>
    <dgm:pt modelId="{63C35970-B4BC-4D42-8ED4-A806F75E15B1}" type="pres">
      <dgm:prSet presAssocID="{D6671A8B-9E9D-C244-964A-D9E22D6A5147}" presName="background3" presStyleLbl="node3" presStyleIdx="1" presStyleCnt="7"/>
      <dgm:spPr/>
    </dgm:pt>
    <dgm:pt modelId="{3E9A9368-3AD4-E44F-A5EC-D104D2055CB9}" type="pres">
      <dgm:prSet presAssocID="{D6671A8B-9E9D-C244-964A-D9E22D6A5147}" presName="text3" presStyleLbl="fgAcc3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398298-D9F6-D94D-9B5D-4B0CD9FA02BA}" type="pres">
      <dgm:prSet presAssocID="{D6671A8B-9E9D-C244-964A-D9E22D6A5147}" presName="hierChild4" presStyleCnt="0"/>
      <dgm:spPr/>
    </dgm:pt>
    <dgm:pt modelId="{E727CD33-AB31-B04C-BE8F-09F1F604EB5B}" type="pres">
      <dgm:prSet presAssocID="{EAC4497B-C3DE-BB4D-B687-1EDE45C06E82}" presName="Name23" presStyleLbl="parChTrans1D4" presStyleIdx="2" presStyleCnt="6"/>
      <dgm:spPr/>
      <dgm:t>
        <a:bodyPr/>
        <a:lstStyle/>
        <a:p>
          <a:endParaRPr lang="en-US"/>
        </a:p>
      </dgm:t>
    </dgm:pt>
    <dgm:pt modelId="{42487A39-784F-444A-BC68-B9F6BA8E11A0}" type="pres">
      <dgm:prSet presAssocID="{401DE02A-4FC4-3A4F-A945-E3AA6CBDDCA5}" presName="hierRoot4" presStyleCnt="0"/>
      <dgm:spPr/>
    </dgm:pt>
    <dgm:pt modelId="{5213A7F2-A9C8-C74E-894F-C14ADD4EFF4F}" type="pres">
      <dgm:prSet presAssocID="{401DE02A-4FC4-3A4F-A945-E3AA6CBDDCA5}" presName="composite4" presStyleCnt="0"/>
      <dgm:spPr/>
    </dgm:pt>
    <dgm:pt modelId="{444C76CF-B377-174A-8F18-209275B7E4FD}" type="pres">
      <dgm:prSet presAssocID="{401DE02A-4FC4-3A4F-A945-E3AA6CBDDCA5}" presName="background4" presStyleLbl="node4" presStyleIdx="2" presStyleCnt="6"/>
      <dgm:spPr/>
    </dgm:pt>
    <dgm:pt modelId="{7D6027E5-49D3-D94A-B3B1-D58F99897F46}" type="pres">
      <dgm:prSet presAssocID="{401DE02A-4FC4-3A4F-A945-E3AA6CBDDCA5}" presName="text4" presStyleLbl="fgAcc4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854F1C-0D5D-9B46-97FB-2496D8F8B719}" type="pres">
      <dgm:prSet presAssocID="{401DE02A-4FC4-3A4F-A945-E3AA6CBDDCA5}" presName="hierChild5" presStyleCnt="0"/>
      <dgm:spPr/>
    </dgm:pt>
    <dgm:pt modelId="{07CD4DF0-83D0-7647-9C74-646AE2798D5E}" type="pres">
      <dgm:prSet presAssocID="{7A3C455A-4C5C-9C44-8211-6D2EF309F25D}" presName="Name23" presStyleLbl="parChTrans1D4" presStyleIdx="3" presStyleCnt="6"/>
      <dgm:spPr/>
      <dgm:t>
        <a:bodyPr/>
        <a:lstStyle/>
        <a:p>
          <a:endParaRPr lang="en-US"/>
        </a:p>
      </dgm:t>
    </dgm:pt>
    <dgm:pt modelId="{9C23D640-11C7-F648-903C-2EB84F4B73F8}" type="pres">
      <dgm:prSet presAssocID="{1AF9215E-70B1-614E-B51F-3C779048FFD5}" presName="hierRoot4" presStyleCnt="0"/>
      <dgm:spPr/>
    </dgm:pt>
    <dgm:pt modelId="{2F4D2D08-598B-044A-9E42-84FE53853427}" type="pres">
      <dgm:prSet presAssocID="{1AF9215E-70B1-614E-B51F-3C779048FFD5}" presName="composite4" presStyleCnt="0"/>
      <dgm:spPr/>
    </dgm:pt>
    <dgm:pt modelId="{FBE5ED8F-E5D0-4645-B5DE-E54533F31C21}" type="pres">
      <dgm:prSet presAssocID="{1AF9215E-70B1-614E-B51F-3C779048FFD5}" presName="background4" presStyleLbl="node4" presStyleIdx="3" presStyleCnt="6"/>
      <dgm:spPr/>
    </dgm:pt>
    <dgm:pt modelId="{0F040DCE-9A77-1943-A66B-E0654BAABB20}" type="pres">
      <dgm:prSet presAssocID="{1AF9215E-70B1-614E-B51F-3C779048FFD5}" presName="text4" presStyleLbl="fgAcc4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54C98D-8C6C-1644-A1DD-BB48ABFDB5D0}" type="pres">
      <dgm:prSet presAssocID="{1AF9215E-70B1-614E-B51F-3C779048FFD5}" presName="hierChild5" presStyleCnt="0"/>
      <dgm:spPr/>
    </dgm:pt>
    <dgm:pt modelId="{729AA01C-B982-174D-88F6-E84B156DB0CE}" type="pres">
      <dgm:prSet presAssocID="{390E8A8E-D67E-1041-B144-506FC792CAEF}" presName="Name10" presStyleLbl="parChTrans1D2" presStyleIdx="1" presStyleCnt="3"/>
      <dgm:spPr/>
    </dgm:pt>
    <dgm:pt modelId="{9B3261C6-0997-5E41-A527-798808531CB0}" type="pres">
      <dgm:prSet presAssocID="{5BC09000-DF9A-974F-9C8B-81D11E0219B5}" presName="hierRoot2" presStyleCnt="0"/>
      <dgm:spPr/>
    </dgm:pt>
    <dgm:pt modelId="{E3F1D497-8933-7A4B-823D-285203AB1195}" type="pres">
      <dgm:prSet presAssocID="{5BC09000-DF9A-974F-9C8B-81D11E0219B5}" presName="composite2" presStyleCnt="0"/>
      <dgm:spPr/>
    </dgm:pt>
    <dgm:pt modelId="{C0C08837-192E-4C49-8B64-8A13AE27E85C}" type="pres">
      <dgm:prSet presAssocID="{5BC09000-DF9A-974F-9C8B-81D11E0219B5}" presName="background2" presStyleLbl="node2" presStyleIdx="1" presStyleCnt="3"/>
      <dgm:spPr/>
    </dgm:pt>
    <dgm:pt modelId="{E3839307-D53A-BB49-A25B-71B82E66B2F3}" type="pres">
      <dgm:prSet presAssocID="{5BC09000-DF9A-974F-9C8B-81D11E0219B5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B98162A-4D5E-5240-9825-DC982C017D8B}" type="pres">
      <dgm:prSet presAssocID="{5BC09000-DF9A-974F-9C8B-81D11E0219B5}" presName="hierChild3" presStyleCnt="0"/>
      <dgm:spPr/>
    </dgm:pt>
    <dgm:pt modelId="{EC02DA3A-B47A-9E4D-8496-AC4450BEDC5A}" type="pres">
      <dgm:prSet presAssocID="{E88BCA86-EDCB-2341-96C0-67E22B67C6AD}" presName="Name17" presStyleLbl="parChTrans1D3" presStyleIdx="2" presStyleCnt="7"/>
      <dgm:spPr/>
    </dgm:pt>
    <dgm:pt modelId="{A4E90F0F-67B0-D74C-9E3C-2D1E2D863966}" type="pres">
      <dgm:prSet presAssocID="{D529196A-98C0-7A45-BF85-74BFC0D2BC39}" presName="hierRoot3" presStyleCnt="0"/>
      <dgm:spPr/>
    </dgm:pt>
    <dgm:pt modelId="{EA029552-6618-564C-A9E7-B37E4AB13711}" type="pres">
      <dgm:prSet presAssocID="{D529196A-98C0-7A45-BF85-74BFC0D2BC39}" presName="composite3" presStyleCnt="0"/>
      <dgm:spPr/>
    </dgm:pt>
    <dgm:pt modelId="{290BA66B-C052-FF41-AC47-509E895FDCF4}" type="pres">
      <dgm:prSet presAssocID="{D529196A-98C0-7A45-BF85-74BFC0D2BC39}" presName="background3" presStyleLbl="node3" presStyleIdx="2" presStyleCnt="7"/>
      <dgm:spPr/>
    </dgm:pt>
    <dgm:pt modelId="{6C014065-D319-8B40-9CB9-0396D1FD64BC}" type="pres">
      <dgm:prSet presAssocID="{D529196A-98C0-7A45-BF85-74BFC0D2BC39}" presName="text3" presStyleLbl="fgAcc3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71D245-615D-A345-888C-B6431D307F7F}" type="pres">
      <dgm:prSet presAssocID="{D529196A-98C0-7A45-BF85-74BFC0D2BC39}" presName="hierChild4" presStyleCnt="0"/>
      <dgm:spPr/>
    </dgm:pt>
    <dgm:pt modelId="{3BC0D6DE-BD13-7146-A43D-2CD1AEB64C23}" type="pres">
      <dgm:prSet presAssocID="{58DA42BD-7916-2E41-A983-E30975CB8B97}" presName="Name17" presStyleLbl="parChTrans1D3" presStyleIdx="3" presStyleCnt="7"/>
      <dgm:spPr/>
    </dgm:pt>
    <dgm:pt modelId="{83084E47-BFF8-614C-9738-574220BBC39E}" type="pres">
      <dgm:prSet presAssocID="{AB5A7A28-BACD-DA4D-BA27-03AB88AF7B8C}" presName="hierRoot3" presStyleCnt="0"/>
      <dgm:spPr/>
    </dgm:pt>
    <dgm:pt modelId="{2A77067F-B5A1-584A-884A-EF94E375C4D1}" type="pres">
      <dgm:prSet presAssocID="{AB5A7A28-BACD-DA4D-BA27-03AB88AF7B8C}" presName="composite3" presStyleCnt="0"/>
      <dgm:spPr/>
    </dgm:pt>
    <dgm:pt modelId="{361C02E7-6C03-0E42-A5A0-5D4AB112515A}" type="pres">
      <dgm:prSet presAssocID="{AB5A7A28-BACD-DA4D-BA27-03AB88AF7B8C}" presName="background3" presStyleLbl="node3" presStyleIdx="3" presStyleCnt="7"/>
      <dgm:spPr/>
    </dgm:pt>
    <dgm:pt modelId="{077D1BB0-4AD2-1145-9AA6-35349B47D4FF}" type="pres">
      <dgm:prSet presAssocID="{AB5A7A28-BACD-DA4D-BA27-03AB88AF7B8C}" presName="text3" presStyleLbl="fgAcc3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489E9E-5DD9-954B-8EEB-FFC8EFD98EE8}" type="pres">
      <dgm:prSet presAssocID="{AB5A7A28-BACD-DA4D-BA27-03AB88AF7B8C}" presName="hierChild4" presStyleCnt="0"/>
      <dgm:spPr/>
    </dgm:pt>
    <dgm:pt modelId="{ECA83BB5-E984-984D-AA9F-D1F7AC3E984C}" type="pres">
      <dgm:prSet presAssocID="{2624371C-EF01-9746-9E4D-0207826511B4}" presName="Name17" presStyleLbl="parChTrans1D3" presStyleIdx="4" presStyleCnt="7"/>
      <dgm:spPr/>
    </dgm:pt>
    <dgm:pt modelId="{40C083BC-DFE8-9F43-B0CA-C20F9ABEC09A}" type="pres">
      <dgm:prSet presAssocID="{89A251D3-5967-EE44-977D-14D305E2D728}" presName="hierRoot3" presStyleCnt="0"/>
      <dgm:spPr/>
    </dgm:pt>
    <dgm:pt modelId="{24A1DA6F-B4D4-FF46-A32A-CCAD4C24815A}" type="pres">
      <dgm:prSet presAssocID="{89A251D3-5967-EE44-977D-14D305E2D728}" presName="composite3" presStyleCnt="0"/>
      <dgm:spPr/>
    </dgm:pt>
    <dgm:pt modelId="{CB68A95B-2155-8148-A3EB-AE3930DE58CE}" type="pres">
      <dgm:prSet presAssocID="{89A251D3-5967-EE44-977D-14D305E2D728}" presName="background3" presStyleLbl="node3" presStyleIdx="4" presStyleCnt="7"/>
      <dgm:spPr/>
    </dgm:pt>
    <dgm:pt modelId="{2624F204-50F8-D74D-AA88-E84CF43304DA}" type="pres">
      <dgm:prSet presAssocID="{89A251D3-5967-EE44-977D-14D305E2D728}" presName="text3" presStyleLbl="fgAcc3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A724BB-D93C-914B-92F0-153263A175CD}" type="pres">
      <dgm:prSet presAssocID="{89A251D3-5967-EE44-977D-14D305E2D728}" presName="hierChild4" presStyleCnt="0"/>
      <dgm:spPr/>
    </dgm:pt>
    <dgm:pt modelId="{2AF60CDD-4603-5C4B-A1A7-58F13EF5A61E}" type="pres">
      <dgm:prSet presAssocID="{E7E2DBED-781F-004A-8F58-79707D5A5639}" presName="Name10" presStyleLbl="parChTrans1D2" presStyleIdx="2" presStyleCnt="3"/>
      <dgm:spPr/>
      <dgm:t>
        <a:bodyPr/>
        <a:lstStyle/>
        <a:p>
          <a:endParaRPr lang="en-US"/>
        </a:p>
      </dgm:t>
    </dgm:pt>
    <dgm:pt modelId="{81906E9E-3E8A-0F47-A292-D0E9C06CD6DE}" type="pres">
      <dgm:prSet presAssocID="{D1F228C7-BE6E-7C4F-8C70-02ECBCB02AFD}" presName="hierRoot2" presStyleCnt="0"/>
      <dgm:spPr/>
    </dgm:pt>
    <dgm:pt modelId="{FD06058E-3F25-884C-983A-2FF2381CB330}" type="pres">
      <dgm:prSet presAssocID="{D1F228C7-BE6E-7C4F-8C70-02ECBCB02AFD}" presName="composite2" presStyleCnt="0"/>
      <dgm:spPr/>
    </dgm:pt>
    <dgm:pt modelId="{0C80CC72-3E4F-3644-98D4-6331DCC82109}" type="pres">
      <dgm:prSet presAssocID="{D1F228C7-BE6E-7C4F-8C70-02ECBCB02AFD}" presName="background2" presStyleLbl="node2" presStyleIdx="2" presStyleCnt="3"/>
      <dgm:spPr/>
    </dgm:pt>
    <dgm:pt modelId="{9A433CBB-DBF5-F84C-BDA6-D1284EFC2580}" type="pres">
      <dgm:prSet presAssocID="{D1F228C7-BE6E-7C4F-8C70-02ECBCB02AFD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70DAAC-67B1-4C48-BCD6-69EB7D402871}" type="pres">
      <dgm:prSet presAssocID="{D1F228C7-BE6E-7C4F-8C70-02ECBCB02AFD}" presName="hierChild3" presStyleCnt="0"/>
      <dgm:spPr/>
    </dgm:pt>
    <dgm:pt modelId="{6F8DEABA-D613-8941-8EB6-D83ABAD0BB94}" type="pres">
      <dgm:prSet presAssocID="{C69A775C-08FE-6841-8DDA-B8A8E9F95DFA}" presName="Name17" presStyleLbl="parChTrans1D3" presStyleIdx="5" presStyleCnt="7"/>
      <dgm:spPr/>
      <dgm:t>
        <a:bodyPr/>
        <a:lstStyle/>
        <a:p>
          <a:endParaRPr lang="en-US"/>
        </a:p>
      </dgm:t>
    </dgm:pt>
    <dgm:pt modelId="{2E6AE2D4-FD33-2D45-92BE-6B32E163559A}" type="pres">
      <dgm:prSet presAssocID="{6F75F677-79F6-0A48-B789-F3984D9395B1}" presName="hierRoot3" presStyleCnt="0"/>
      <dgm:spPr/>
    </dgm:pt>
    <dgm:pt modelId="{A8DC3114-30A1-BD43-B11D-72A44E91FF63}" type="pres">
      <dgm:prSet presAssocID="{6F75F677-79F6-0A48-B789-F3984D9395B1}" presName="composite3" presStyleCnt="0"/>
      <dgm:spPr/>
    </dgm:pt>
    <dgm:pt modelId="{A27696EF-8CFF-2645-9930-4CA5EB3684BE}" type="pres">
      <dgm:prSet presAssocID="{6F75F677-79F6-0A48-B789-F3984D9395B1}" presName="background3" presStyleLbl="node3" presStyleIdx="5" presStyleCnt="7"/>
      <dgm:spPr/>
    </dgm:pt>
    <dgm:pt modelId="{D619A9FA-151F-4448-9248-B4A615311498}" type="pres">
      <dgm:prSet presAssocID="{6F75F677-79F6-0A48-B789-F3984D9395B1}" presName="text3" presStyleLbl="fgAcc3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D8C188-7421-E242-B936-D9E6764C5F0A}" type="pres">
      <dgm:prSet presAssocID="{6F75F677-79F6-0A48-B789-F3984D9395B1}" presName="hierChild4" presStyleCnt="0"/>
      <dgm:spPr/>
    </dgm:pt>
    <dgm:pt modelId="{B2928C1C-F35B-7C4A-BF31-605C73E537E7}" type="pres">
      <dgm:prSet presAssocID="{C7B0A0EC-A6CB-A744-8EEF-8F7102C15D2C}" presName="Name23" presStyleLbl="parChTrans1D4" presStyleIdx="4" presStyleCnt="6"/>
      <dgm:spPr/>
      <dgm:t>
        <a:bodyPr/>
        <a:lstStyle/>
        <a:p>
          <a:endParaRPr lang="en-US"/>
        </a:p>
      </dgm:t>
    </dgm:pt>
    <dgm:pt modelId="{25C18D23-A0A4-EA4B-A859-61CDE652815B}" type="pres">
      <dgm:prSet presAssocID="{07722F9E-07FC-A544-B63B-B9E696280A8E}" presName="hierRoot4" presStyleCnt="0"/>
      <dgm:spPr/>
    </dgm:pt>
    <dgm:pt modelId="{A006013E-1E81-4A4A-BC66-7FE4AB9EA866}" type="pres">
      <dgm:prSet presAssocID="{07722F9E-07FC-A544-B63B-B9E696280A8E}" presName="composite4" presStyleCnt="0"/>
      <dgm:spPr/>
    </dgm:pt>
    <dgm:pt modelId="{71092110-9B09-DF47-B7AE-4D65213D86A7}" type="pres">
      <dgm:prSet presAssocID="{07722F9E-07FC-A544-B63B-B9E696280A8E}" presName="background4" presStyleLbl="node4" presStyleIdx="4" presStyleCnt="6"/>
      <dgm:spPr/>
    </dgm:pt>
    <dgm:pt modelId="{3949803A-C7CC-FA4D-B8DA-675BDE3A3086}" type="pres">
      <dgm:prSet presAssocID="{07722F9E-07FC-A544-B63B-B9E696280A8E}" presName="text4" presStyleLbl="fgAcc4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A21246-B5D0-4544-B0FC-5CBD8E34E683}" type="pres">
      <dgm:prSet presAssocID="{07722F9E-07FC-A544-B63B-B9E696280A8E}" presName="hierChild5" presStyleCnt="0"/>
      <dgm:spPr/>
    </dgm:pt>
    <dgm:pt modelId="{1897206E-EDCF-584A-A927-206E7120DCA0}" type="pres">
      <dgm:prSet presAssocID="{BB60710F-59FA-674F-BEB5-9BA45C14FA2F}" presName="Name17" presStyleLbl="parChTrans1D3" presStyleIdx="6" presStyleCnt="7"/>
      <dgm:spPr/>
      <dgm:t>
        <a:bodyPr/>
        <a:lstStyle/>
        <a:p>
          <a:endParaRPr lang="en-US"/>
        </a:p>
      </dgm:t>
    </dgm:pt>
    <dgm:pt modelId="{9FFF8688-22E3-6B4E-8BF7-D750FD0D24CB}" type="pres">
      <dgm:prSet presAssocID="{E98C454E-89E4-2C4E-B5F0-73CA749FF7E7}" presName="hierRoot3" presStyleCnt="0"/>
      <dgm:spPr/>
    </dgm:pt>
    <dgm:pt modelId="{B4B27AA8-F70A-E042-825B-1ABDCE6E4810}" type="pres">
      <dgm:prSet presAssocID="{E98C454E-89E4-2C4E-B5F0-73CA749FF7E7}" presName="composite3" presStyleCnt="0"/>
      <dgm:spPr/>
    </dgm:pt>
    <dgm:pt modelId="{A4709898-B289-1C4C-A0C2-5914B8D1458C}" type="pres">
      <dgm:prSet presAssocID="{E98C454E-89E4-2C4E-B5F0-73CA749FF7E7}" presName="background3" presStyleLbl="node3" presStyleIdx="6" presStyleCnt="7"/>
      <dgm:spPr/>
    </dgm:pt>
    <dgm:pt modelId="{B7B0C6FA-3786-7343-9174-DFD9845215B0}" type="pres">
      <dgm:prSet presAssocID="{E98C454E-89E4-2C4E-B5F0-73CA749FF7E7}" presName="text3" presStyleLbl="fgAcc3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5115815-C473-8145-8BFF-8AB6C2CB9F81}" type="pres">
      <dgm:prSet presAssocID="{E98C454E-89E4-2C4E-B5F0-73CA749FF7E7}" presName="hierChild4" presStyleCnt="0"/>
      <dgm:spPr/>
    </dgm:pt>
    <dgm:pt modelId="{F0DB9E40-85AD-1149-82B6-B14CEE1708DC}" type="pres">
      <dgm:prSet presAssocID="{33886979-BFE4-9F42-8C23-32AB6116427E}" presName="Name23" presStyleLbl="parChTrans1D4" presStyleIdx="5" presStyleCnt="6"/>
      <dgm:spPr/>
      <dgm:t>
        <a:bodyPr/>
        <a:lstStyle/>
        <a:p>
          <a:endParaRPr lang="en-US"/>
        </a:p>
      </dgm:t>
    </dgm:pt>
    <dgm:pt modelId="{D78A9488-8E0F-D04E-8465-0657A68270CC}" type="pres">
      <dgm:prSet presAssocID="{18A047F4-5C96-B04D-B814-2CEE3A8F4601}" presName="hierRoot4" presStyleCnt="0"/>
      <dgm:spPr/>
    </dgm:pt>
    <dgm:pt modelId="{887B99A1-C07F-A243-9627-55257E9D6B13}" type="pres">
      <dgm:prSet presAssocID="{18A047F4-5C96-B04D-B814-2CEE3A8F4601}" presName="composite4" presStyleCnt="0"/>
      <dgm:spPr/>
    </dgm:pt>
    <dgm:pt modelId="{57DFA0CC-203E-5449-8A93-48AE6572B1FF}" type="pres">
      <dgm:prSet presAssocID="{18A047F4-5C96-B04D-B814-2CEE3A8F4601}" presName="background4" presStyleLbl="node4" presStyleIdx="5" presStyleCnt="6"/>
      <dgm:spPr/>
    </dgm:pt>
    <dgm:pt modelId="{FBF6ADE0-E655-4641-B511-4F4A140ACB86}" type="pres">
      <dgm:prSet presAssocID="{18A047F4-5C96-B04D-B814-2CEE3A8F4601}" presName="text4" presStyleLbl="fgAcc4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F80A0D-42C7-594D-BDAA-D3DEF6141257}" type="pres">
      <dgm:prSet presAssocID="{18A047F4-5C96-B04D-B814-2CEE3A8F4601}" presName="hierChild5" presStyleCnt="0"/>
      <dgm:spPr/>
    </dgm:pt>
  </dgm:ptLst>
  <dgm:cxnLst>
    <dgm:cxn modelId="{30960E9A-9E21-F141-A789-67CF5E3FB5F6}" type="presOf" srcId="{7A3C455A-4C5C-9C44-8211-6D2EF309F25D}" destId="{07CD4DF0-83D0-7647-9C74-646AE2798D5E}" srcOrd="0" destOrd="0" presId="urn:microsoft.com/office/officeart/2005/8/layout/hierarchy1"/>
    <dgm:cxn modelId="{6DB88F24-BC8F-1C43-8778-24D4E6D46819}" type="presOf" srcId="{2624371C-EF01-9746-9E4D-0207826511B4}" destId="{ECA83BB5-E984-984D-AA9F-D1F7AC3E984C}" srcOrd="0" destOrd="0" presId="urn:microsoft.com/office/officeart/2005/8/layout/hierarchy1"/>
    <dgm:cxn modelId="{EF5E04DC-09CF-ED4C-97A7-6F33A846E4F7}" type="presOf" srcId="{390E8A8E-D67E-1041-B144-506FC792CAEF}" destId="{729AA01C-B982-174D-88F6-E84B156DB0CE}" srcOrd="0" destOrd="0" presId="urn:microsoft.com/office/officeart/2005/8/layout/hierarchy1"/>
    <dgm:cxn modelId="{DEB2C7A1-49C7-574A-8AAF-7B590A5DC81F}" type="presOf" srcId="{30CD87FC-5F72-2E47-A79C-8D7FFB61BDAA}" destId="{B8B43F60-45A3-7B4D-922C-5508E449FB16}" srcOrd="0" destOrd="0" presId="urn:microsoft.com/office/officeart/2005/8/layout/hierarchy1"/>
    <dgm:cxn modelId="{A4D297DD-967A-FA46-8028-EEECBD91030A}" type="presOf" srcId="{D1F228C7-BE6E-7C4F-8C70-02ECBCB02AFD}" destId="{9A433CBB-DBF5-F84C-BDA6-D1284EFC2580}" srcOrd="0" destOrd="0" presId="urn:microsoft.com/office/officeart/2005/8/layout/hierarchy1"/>
    <dgm:cxn modelId="{DEC910AA-E720-CA45-88D1-AC5F0537DF23}" srcId="{D6671A8B-9E9D-C244-964A-D9E22D6A5147}" destId="{1AF9215E-70B1-614E-B51F-3C779048FFD5}" srcOrd="1" destOrd="0" parTransId="{7A3C455A-4C5C-9C44-8211-6D2EF309F25D}" sibTransId="{A3FCA74B-386C-9145-B8CE-D31CF0539C2A}"/>
    <dgm:cxn modelId="{BC8846C6-0D67-E348-BFA2-B8064CFFB109}" type="presOf" srcId="{18A047F4-5C96-B04D-B814-2CEE3A8F4601}" destId="{FBF6ADE0-E655-4641-B511-4F4A140ACB86}" srcOrd="0" destOrd="0" presId="urn:microsoft.com/office/officeart/2005/8/layout/hierarchy1"/>
    <dgm:cxn modelId="{0FD00AB8-54CB-B446-9A42-2B11CB12D4FA}" type="presOf" srcId="{07722F9E-07FC-A544-B63B-B9E696280A8E}" destId="{3949803A-C7CC-FA4D-B8DA-675BDE3A3086}" srcOrd="0" destOrd="0" presId="urn:microsoft.com/office/officeart/2005/8/layout/hierarchy1"/>
    <dgm:cxn modelId="{6547F2F7-29B0-424F-9044-7CF6DDF7DE04}" srcId="{30CD87FC-5F72-2E47-A79C-8D7FFB61BDAA}" destId="{D6671A8B-9E9D-C244-964A-D9E22D6A5147}" srcOrd="1" destOrd="0" parTransId="{AF5DAA75-6831-7041-BDE3-E1C419DE087D}" sibTransId="{72AFD190-C153-5149-A44D-3C9F0BBCAE9B}"/>
    <dgm:cxn modelId="{BF86312D-50E1-AE4F-B61D-FDD4E721E31E}" type="presOf" srcId="{C69A775C-08FE-6841-8DDA-B8A8E9F95DFA}" destId="{6F8DEABA-D613-8941-8EB6-D83ABAD0BB94}" srcOrd="0" destOrd="0" presId="urn:microsoft.com/office/officeart/2005/8/layout/hierarchy1"/>
    <dgm:cxn modelId="{5D7192E0-A388-8D46-900B-5DB2A7AE95BF}" type="presOf" srcId="{A92312CC-120A-5344-B705-4BFA0EF6E099}" destId="{8FBE6027-F12D-2344-AEB3-0B5BF6379C1F}" srcOrd="0" destOrd="0" presId="urn:microsoft.com/office/officeart/2005/8/layout/hierarchy1"/>
    <dgm:cxn modelId="{9705A7B9-3FF6-9F4A-97D9-6C12EEBEAC40}" type="presOf" srcId="{D6671A8B-9E9D-C244-964A-D9E22D6A5147}" destId="{3E9A9368-3AD4-E44F-A5EC-D104D2055CB9}" srcOrd="0" destOrd="0" presId="urn:microsoft.com/office/officeart/2005/8/layout/hierarchy1"/>
    <dgm:cxn modelId="{B858884A-82DF-424D-9CE1-8FAE75C7080B}" type="presOf" srcId="{6F75F677-79F6-0A48-B789-F3984D9395B1}" destId="{D619A9FA-151F-4448-9248-B4A615311498}" srcOrd="0" destOrd="0" presId="urn:microsoft.com/office/officeart/2005/8/layout/hierarchy1"/>
    <dgm:cxn modelId="{5742EFF2-0DED-AC4A-B362-2C2B5B852164}" srcId="{53622F09-82AC-9940-AD8C-5B507B6F1F1C}" destId="{D1F228C7-BE6E-7C4F-8C70-02ECBCB02AFD}" srcOrd="2" destOrd="0" parTransId="{E7E2DBED-781F-004A-8F58-79707D5A5639}" sibTransId="{889BAF1E-9DA7-E746-B1B0-0D94B4E90AD9}"/>
    <dgm:cxn modelId="{FB8F676E-7A25-7644-ADBA-8BC202161788}" type="presOf" srcId="{0BA6E2AB-9832-A64F-A1D6-82F78F9C536A}" destId="{BD8C4A34-682F-504F-B756-5F888089AB78}" srcOrd="0" destOrd="0" presId="urn:microsoft.com/office/officeart/2005/8/layout/hierarchy1"/>
    <dgm:cxn modelId="{67588498-AD7E-6D40-BD1A-EC68177E2759}" srcId="{D1F228C7-BE6E-7C4F-8C70-02ECBCB02AFD}" destId="{E98C454E-89E4-2C4E-B5F0-73CA749FF7E7}" srcOrd="1" destOrd="0" parTransId="{BB60710F-59FA-674F-BEB5-9BA45C14FA2F}" sibTransId="{DAAC78CD-5F45-374B-9E14-AF2F16592E8F}"/>
    <dgm:cxn modelId="{84BC8DCA-B92F-E645-834F-CB53D4E2B208}" type="presOf" srcId="{E98C454E-89E4-2C4E-B5F0-73CA749FF7E7}" destId="{B7B0C6FA-3786-7343-9174-DFD9845215B0}" srcOrd="0" destOrd="0" presId="urn:microsoft.com/office/officeart/2005/8/layout/hierarchy1"/>
    <dgm:cxn modelId="{3C4D8689-6A96-9741-B74D-DB573661820F}" type="presOf" srcId="{E88BCA86-EDCB-2341-96C0-67E22B67C6AD}" destId="{EC02DA3A-B47A-9E4D-8496-AC4450BEDC5A}" srcOrd="0" destOrd="0" presId="urn:microsoft.com/office/officeart/2005/8/layout/hierarchy1"/>
    <dgm:cxn modelId="{2974B838-7230-4748-B9B1-A48C2FEF8280}" type="presOf" srcId="{33886979-BFE4-9F42-8C23-32AB6116427E}" destId="{F0DB9E40-85AD-1149-82B6-B14CEE1708DC}" srcOrd="0" destOrd="0" presId="urn:microsoft.com/office/officeart/2005/8/layout/hierarchy1"/>
    <dgm:cxn modelId="{A90B446D-90EB-6249-A0DF-48745426481E}" type="presOf" srcId="{1AF9215E-70B1-614E-B51F-3C779048FFD5}" destId="{0F040DCE-9A77-1943-A66B-E0654BAABB20}" srcOrd="0" destOrd="0" presId="urn:microsoft.com/office/officeart/2005/8/layout/hierarchy1"/>
    <dgm:cxn modelId="{869681AE-8712-0343-AAA6-991E15783717}" type="presOf" srcId="{15F2BA3D-0C9C-2046-BE61-67803B62E088}" destId="{3A674149-6FEC-5B44-9EEA-EBAB911AE341}" srcOrd="0" destOrd="0" presId="urn:microsoft.com/office/officeart/2005/8/layout/hierarchy1"/>
    <dgm:cxn modelId="{A87F44D5-60B0-B345-8219-A0EBDF648A51}" srcId="{5BC09000-DF9A-974F-9C8B-81D11E0219B5}" destId="{89A251D3-5967-EE44-977D-14D305E2D728}" srcOrd="2" destOrd="0" parTransId="{2624371C-EF01-9746-9E4D-0207826511B4}" sibTransId="{B6E96377-48DF-D84C-8058-C9203D700181}"/>
    <dgm:cxn modelId="{141493CB-A0F8-8845-86AD-361F56FF2197}" type="presOf" srcId="{5BC09000-DF9A-974F-9C8B-81D11E0219B5}" destId="{E3839307-D53A-BB49-A25B-71B82E66B2F3}" srcOrd="0" destOrd="0" presId="urn:microsoft.com/office/officeart/2005/8/layout/hierarchy1"/>
    <dgm:cxn modelId="{8D16C8F8-1422-F043-B4F8-07BD62B1BDEB}" srcId="{33435CD1-DAF7-C049-A830-095619A6AB89}" destId="{A92312CC-120A-5344-B705-4BFA0EF6E099}" srcOrd="1" destOrd="0" parTransId="{0493B379-6F08-EE45-8618-A11323DBE583}" sibTransId="{764C2719-8BD1-A249-8950-D9CED8A07DCC}"/>
    <dgm:cxn modelId="{F454053A-2AB5-7B4D-943E-83320AF4CFDE}" type="presOf" srcId="{C7B0A0EC-A6CB-A744-8EEF-8F7102C15D2C}" destId="{B2928C1C-F35B-7C4A-BF31-605C73E537E7}" srcOrd="0" destOrd="0" presId="urn:microsoft.com/office/officeart/2005/8/layout/hierarchy1"/>
    <dgm:cxn modelId="{52E0C929-9873-CF45-8FFF-6AFFEB0D2D3C}" srcId="{D1F228C7-BE6E-7C4F-8C70-02ECBCB02AFD}" destId="{6F75F677-79F6-0A48-B789-F3984D9395B1}" srcOrd="0" destOrd="0" parTransId="{C69A775C-08FE-6841-8DDA-B8A8E9F95DFA}" sibTransId="{75DF0534-FF75-024F-8457-8404F803007C}"/>
    <dgm:cxn modelId="{FDF2AFE1-BE4F-9040-8A04-637BBC2FB54D}" type="presOf" srcId="{0493B379-6F08-EE45-8618-A11323DBE583}" destId="{26099C39-77BA-7846-8DC7-F9CD7070AF93}" srcOrd="0" destOrd="0" presId="urn:microsoft.com/office/officeart/2005/8/layout/hierarchy1"/>
    <dgm:cxn modelId="{54BAF8E4-BE9F-C245-A37C-1EBA7863D608}" type="presOf" srcId="{AB5A7A28-BACD-DA4D-BA27-03AB88AF7B8C}" destId="{077D1BB0-4AD2-1145-9AA6-35349B47D4FF}" srcOrd="0" destOrd="0" presId="urn:microsoft.com/office/officeart/2005/8/layout/hierarchy1"/>
    <dgm:cxn modelId="{9BEF0574-0CBF-784A-A154-BD80271C7A62}" srcId="{E98C454E-89E4-2C4E-B5F0-73CA749FF7E7}" destId="{18A047F4-5C96-B04D-B814-2CEE3A8F4601}" srcOrd="0" destOrd="0" parTransId="{33886979-BFE4-9F42-8C23-32AB6116427E}" sibTransId="{70201813-9BD8-F245-B628-50812BADD089}"/>
    <dgm:cxn modelId="{919DB3F8-4CD2-AA4A-B9EA-9BF7C2B5CF96}" type="presOf" srcId="{B7099D54-55E5-4B41-AD40-787EC896CF26}" destId="{CB427492-D513-474F-8F2B-63C00431A091}" srcOrd="0" destOrd="0" presId="urn:microsoft.com/office/officeart/2005/8/layout/hierarchy1"/>
    <dgm:cxn modelId="{1C20A1A5-01BE-FC4E-A29F-8B874F71246B}" srcId="{B7099D54-55E5-4B41-AD40-787EC896CF26}" destId="{53622F09-82AC-9940-AD8C-5B507B6F1F1C}" srcOrd="0" destOrd="0" parTransId="{A2BBDB50-404C-DB41-8770-6027C082D943}" sibTransId="{31787CE0-A4FA-264B-965A-13074AADA804}"/>
    <dgm:cxn modelId="{A6080FE9-1011-8D47-B84A-0E6F52D6C1E1}" type="presOf" srcId="{70F7E0EE-9FD1-2045-8814-64E1B06EB087}" destId="{B4CEE7CB-7F7F-0249-B935-B24461965523}" srcOrd="0" destOrd="0" presId="urn:microsoft.com/office/officeart/2005/8/layout/hierarchy1"/>
    <dgm:cxn modelId="{65F32867-DBF5-5146-8357-21D8B1ABFB86}" srcId="{53622F09-82AC-9940-AD8C-5B507B6F1F1C}" destId="{30CD87FC-5F72-2E47-A79C-8D7FFB61BDAA}" srcOrd="0" destOrd="0" parTransId="{CAC5FF53-0CA6-3D4E-99C2-D9CD6B83B5FB}" sibTransId="{0EF17224-BE3B-D74A-B721-4E341F709BEB}"/>
    <dgm:cxn modelId="{A33B014B-7770-F74A-9A22-662CB27A6FB1}" srcId="{5BC09000-DF9A-974F-9C8B-81D11E0219B5}" destId="{D529196A-98C0-7A45-BF85-74BFC0D2BC39}" srcOrd="0" destOrd="0" parTransId="{E88BCA86-EDCB-2341-96C0-67E22B67C6AD}" sibTransId="{3FF32409-7064-AB4D-9FB9-DF740D5DD25F}"/>
    <dgm:cxn modelId="{7788252B-5511-C848-AAA4-47135B02C43D}" type="presOf" srcId="{58DA42BD-7916-2E41-A983-E30975CB8B97}" destId="{3BC0D6DE-BD13-7146-A43D-2CD1AEB64C23}" srcOrd="0" destOrd="0" presId="urn:microsoft.com/office/officeart/2005/8/layout/hierarchy1"/>
    <dgm:cxn modelId="{8AA3ED14-CFCF-764A-950B-37EC68412996}" type="presOf" srcId="{E7E2DBED-781F-004A-8F58-79707D5A5639}" destId="{2AF60CDD-4603-5C4B-A1A7-58F13EF5A61E}" srcOrd="0" destOrd="0" presId="urn:microsoft.com/office/officeart/2005/8/layout/hierarchy1"/>
    <dgm:cxn modelId="{A76FEA5C-F070-1245-B050-8B52A28C5C1C}" type="presOf" srcId="{AF5DAA75-6831-7041-BDE3-E1C419DE087D}" destId="{4006A276-4C05-FD49-915E-1CD9BC77FCCE}" srcOrd="0" destOrd="0" presId="urn:microsoft.com/office/officeart/2005/8/layout/hierarchy1"/>
    <dgm:cxn modelId="{3765CC36-1ACA-7F48-BA70-FFE6EE4489CD}" type="presOf" srcId="{EAC4497B-C3DE-BB4D-B687-1EDE45C06E82}" destId="{E727CD33-AB31-B04C-BE8F-09F1F604EB5B}" srcOrd="0" destOrd="0" presId="urn:microsoft.com/office/officeart/2005/8/layout/hierarchy1"/>
    <dgm:cxn modelId="{D010D368-65EB-0C48-80FF-8CE92E8608C7}" type="presOf" srcId="{401DE02A-4FC4-3A4F-A945-E3AA6CBDDCA5}" destId="{7D6027E5-49D3-D94A-B3B1-D58F99897F46}" srcOrd="0" destOrd="0" presId="urn:microsoft.com/office/officeart/2005/8/layout/hierarchy1"/>
    <dgm:cxn modelId="{611ECC12-EA09-4F4C-AA70-66D658B26D78}" type="presOf" srcId="{33435CD1-DAF7-C049-A830-095619A6AB89}" destId="{353B22ED-6DA0-2E4A-8D2F-E81C1D8E601B}" srcOrd="0" destOrd="0" presId="urn:microsoft.com/office/officeart/2005/8/layout/hierarchy1"/>
    <dgm:cxn modelId="{371F9FDD-3C7A-1A47-9AFE-C24BCC58462E}" type="presOf" srcId="{89A251D3-5967-EE44-977D-14D305E2D728}" destId="{2624F204-50F8-D74D-AA88-E84CF43304DA}" srcOrd="0" destOrd="0" presId="urn:microsoft.com/office/officeart/2005/8/layout/hierarchy1"/>
    <dgm:cxn modelId="{3401C0F6-7672-7549-97E4-94B9B42ADE47}" type="presOf" srcId="{D529196A-98C0-7A45-BF85-74BFC0D2BC39}" destId="{6C014065-D319-8B40-9CB9-0396D1FD64BC}" srcOrd="0" destOrd="0" presId="urn:microsoft.com/office/officeart/2005/8/layout/hierarchy1"/>
    <dgm:cxn modelId="{8CB6F662-4CAA-C844-953E-74F2A3805377}" srcId="{53622F09-82AC-9940-AD8C-5B507B6F1F1C}" destId="{5BC09000-DF9A-974F-9C8B-81D11E0219B5}" srcOrd="1" destOrd="0" parTransId="{390E8A8E-D67E-1041-B144-506FC792CAEF}" sibTransId="{E9C95B7E-761E-724C-9695-0E85F2C34C99}"/>
    <dgm:cxn modelId="{F1C306F1-5CCB-C046-B2CD-98BDA64E9F06}" type="presOf" srcId="{53622F09-82AC-9940-AD8C-5B507B6F1F1C}" destId="{DB828499-010B-7E46-A78B-9D572B454C6D}" srcOrd="0" destOrd="0" presId="urn:microsoft.com/office/officeart/2005/8/layout/hierarchy1"/>
    <dgm:cxn modelId="{02DBFD73-5229-DD4C-B988-49D03F16C46A}" type="presOf" srcId="{CAC5FF53-0CA6-3D4E-99C2-D9CD6B83B5FB}" destId="{B02C9B27-7F4A-784F-988D-5590129E4860}" srcOrd="0" destOrd="0" presId="urn:microsoft.com/office/officeart/2005/8/layout/hierarchy1"/>
    <dgm:cxn modelId="{A7DBF58D-B5C5-6145-8D09-E0DA66B2B3F5}" srcId="{33435CD1-DAF7-C049-A830-095619A6AB89}" destId="{70F7E0EE-9FD1-2045-8814-64E1B06EB087}" srcOrd="0" destOrd="0" parTransId="{0BA6E2AB-9832-A64F-A1D6-82F78F9C536A}" sibTransId="{D7E58562-740D-0E41-A3CF-EC0FC5EAC02D}"/>
    <dgm:cxn modelId="{35CCC9D9-82CB-1F4D-B07A-D0DDFEED2CC3}" srcId="{30CD87FC-5F72-2E47-A79C-8D7FFB61BDAA}" destId="{33435CD1-DAF7-C049-A830-095619A6AB89}" srcOrd="0" destOrd="0" parTransId="{15F2BA3D-0C9C-2046-BE61-67803B62E088}" sibTransId="{1990EDC8-976B-4E46-8F1D-3C2EA2010AB1}"/>
    <dgm:cxn modelId="{AF5C9F10-8AEA-3943-BC6E-79CC410CFCD2}" type="presOf" srcId="{BB60710F-59FA-674F-BEB5-9BA45C14FA2F}" destId="{1897206E-EDCF-584A-A927-206E7120DCA0}" srcOrd="0" destOrd="0" presId="urn:microsoft.com/office/officeart/2005/8/layout/hierarchy1"/>
    <dgm:cxn modelId="{ADF15890-F246-8544-8636-B3CDAFEE1A52}" srcId="{D6671A8B-9E9D-C244-964A-D9E22D6A5147}" destId="{401DE02A-4FC4-3A4F-A945-E3AA6CBDDCA5}" srcOrd="0" destOrd="0" parTransId="{EAC4497B-C3DE-BB4D-B687-1EDE45C06E82}" sibTransId="{894B6FDA-9498-4D4E-A628-197467624141}"/>
    <dgm:cxn modelId="{14D3F8E6-67BA-C54A-AA3D-4E70F24FA42A}" srcId="{5BC09000-DF9A-974F-9C8B-81D11E0219B5}" destId="{AB5A7A28-BACD-DA4D-BA27-03AB88AF7B8C}" srcOrd="1" destOrd="0" parTransId="{58DA42BD-7916-2E41-A983-E30975CB8B97}" sibTransId="{87C169D8-8B2D-EE4E-9AF0-0E26DE55F825}"/>
    <dgm:cxn modelId="{1D0BD9A8-F75E-A143-94E1-43737ABC844A}" srcId="{6F75F677-79F6-0A48-B789-F3984D9395B1}" destId="{07722F9E-07FC-A544-B63B-B9E696280A8E}" srcOrd="0" destOrd="0" parTransId="{C7B0A0EC-A6CB-A744-8EEF-8F7102C15D2C}" sibTransId="{39FEF11B-F35F-B141-8B87-ACBAEE1AB8C7}"/>
    <dgm:cxn modelId="{21A8363C-8D4A-D84D-B404-2490A61154F8}" type="presParOf" srcId="{CB427492-D513-474F-8F2B-63C00431A091}" destId="{6F373BE4-374B-344F-8B90-C0E97BDC1FEB}" srcOrd="0" destOrd="0" presId="urn:microsoft.com/office/officeart/2005/8/layout/hierarchy1"/>
    <dgm:cxn modelId="{481DF5DB-F6B4-3D4C-8FAD-2C85820D2273}" type="presParOf" srcId="{6F373BE4-374B-344F-8B90-C0E97BDC1FEB}" destId="{B917029B-AA58-FE4F-BD3E-AA2A6010A028}" srcOrd="0" destOrd="0" presId="urn:microsoft.com/office/officeart/2005/8/layout/hierarchy1"/>
    <dgm:cxn modelId="{1CACFAEA-D4E0-D346-818F-5CD0F2BE59CE}" type="presParOf" srcId="{B917029B-AA58-FE4F-BD3E-AA2A6010A028}" destId="{FC3BBA1C-AE6E-6C4C-AC13-0D3F43FE2AC5}" srcOrd="0" destOrd="0" presId="urn:microsoft.com/office/officeart/2005/8/layout/hierarchy1"/>
    <dgm:cxn modelId="{C95F4F6A-D654-CC46-AF7C-84795E39C3C5}" type="presParOf" srcId="{B917029B-AA58-FE4F-BD3E-AA2A6010A028}" destId="{DB828499-010B-7E46-A78B-9D572B454C6D}" srcOrd="1" destOrd="0" presId="urn:microsoft.com/office/officeart/2005/8/layout/hierarchy1"/>
    <dgm:cxn modelId="{168AA767-448B-B34C-9C0F-5C782B7DC634}" type="presParOf" srcId="{6F373BE4-374B-344F-8B90-C0E97BDC1FEB}" destId="{BDAF9B84-4F9A-BD40-BE5D-6D265A6E9944}" srcOrd="1" destOrd="0" presId="urn:microsoft.com/office/officeart/2005/8/layout/hierarchy1"/>
    <dgm:cxn modelId="{AE10DFAC-8084-A54B-8ADD-ED4885C31145}" type="presParOf" srcId="{BDAF9B84-4F9A-BD40-BE5D-6D265A6E9944}" destId="{B02C9B27-7F4A-784F-988D-5590129E4860}" srcOrd="0" destOrd="0" presId="urn:microsoft.com/office/officeart/2005/8/layout/hierarchy1"/>
    <dgm:cxn modelId="{BCEFDB14-E1CC-4D4A-8F79-152D5812FDE2}" type="presParOf" srcId="{BDAF9B84-4F9A-BD40-BE5D-6D265A6E9944}" destId="{3C0C313E-C97E-4A47-BD73-BC69D9A69756}" srcOrd="1" destOrd="0" presId="urn:microsoft.com/office/officeart/2005/8/layout/hierarchy1"/>
    <dgm:cxn modelId="{80998440-6A77-6044-B2BF-DE07DE28C65D}" type="presParOf" srcId="{3C0C313E-C97E-4A47-BD73-BC69D9A69756}" destId="{E5BA3ACD-C7A2-984A-A0CD-16F596F8AC63}" srcOrd="0" destOrd="0" presId="urn:microsoft.com/office/officeart/2005/8/layout/hierarchy1"/>
    <dgm:cxn modelId="{FDAB25DA-175D-BC40-A6E0-F2E1D2326955}" type="presParOf" srcId="{E5BA3ACD-C7A2-984A-A0CD-16F596F8AC63}" destId="{36F0BB28-1703-9147-80B1-9B05F077BF51}" srcOrd="0" destOrd="0" presId="urn:microsoft.com/office/officeart/2005/8/layout/hierarchy1"/>
    <dgm:cxn modelId="{BB157E7F-98D4-6C4E-9AD8-CB16A6891BAE}" type="presParOf" srcId="{E5BA3ACD-C7A2-984A-A0CD-16F596F8AC63}" destId="{B8B43F60-45A3-7B4D-922C-5508E449FB16}" srcOrd="1" destOrd="0" presId="urn:microsoft.com/office/officeart/2005/8/layout/hierarchy1"/>
    <dgm:cxn modelId="{A3B74C0C-8B57-7749-AB0E-AFC57350D7F4}" type="presParOf" srcId="{3C0C313E-C97E-4A47-BD73-BC69D9A69756}" destId="{77AB4B3B-FEA5-AA49-8BDF-B95B002A9053}" srcOrd="1" destOrd="0" presId="urn:microsoft.com/office/officeart/2005/8/layout/hierarchy1"/>
    <dgm:cxn modelId="{56911CCB-606F-B645-83D1-A492946B9238}" type="presParOf" srcId="{77AB4B3B-FEA5-AA49-8BDF-B95B002A9053}" destId="{3A674149-6FEC-5B44-9EEA-EBAB911AE341}" srcOrd="0" destOrd="0" presId="urn:microsoft.com/office/officeart/2005/8/layout/hierarchy1"/>
    <dgm:cxn modelId="{F87F6C4B-B77E-8C43-BAFA-BF71AC2F183E}" type="presParOf" srcId="{77AB4B3B-FEA5-AA49-8BDF-B95B002A9053}" destId="{DAC0C091-91F1-9F4D-860B-2E95107722BE}" srcOrd="1" destOrd="0" presId="urn:microsoft.com/office/officeart/2005/8/layout/hierarchy1"/>
    <dgm:cxn modelId="{088CF915-9041-B142-8813-17F09247044E}" type="presParOf" srcId="{DAC0C091-91F1-9F4D-860B-2E95107722BE}" destId="{23EDE185-80A7-1744-AAA1-A72B91044E85}" srcOrd="0" destOrd="0" presId="urn:microsoft.com/office/officeart/2005/8/layout/hierarchy1"/>
    <dgm:cxn modelId="{B9FB933A-73A7-EE4E-9C63-D2772ECE141F}" type="presParOf" srcId="{23EDE185-80A7-1744-AAA1-A72B91044E85}" destId="{B19312CA-0A63-D142-9C21-8D67FD1A9364}" srcOrd="0" destOrd="0" presId="urn:microsoft.com/office/officeart/2005/8/layout/hierarchy1"/>
    <dgm:cxn modelId="{D4EC2CD2-26F4-004F-82A1-13EF19A79DC3}" type="presParOf" srcId="{23EDE185-80A7-1744-AAA1-A72B91044E85}" destId="{353B22ED-6DA0-2E4A-8D2F-E81C1D8E601B}" srcOrd="1" destOrd="0" presId="urn:microsoft.com/office/officeart/2005/8/layout/hierarchy1"/>
    <dgm:cxn modelId="{507F44E6-7A02-384C-9718-6AD0BAD3988C}" type="presParOf" srcId="{DAC0C091-91F1-9F4D-860B-2E95107722BE}" destId="{A6E50459-8B8B-164D-A5EA-DD9998C96D52}" srcOrd="1" destOrd="0" presId="urn:microsoft.com/office/officeart/2005/8/layout/hierarchy1"/>
    <dgm:cxn modelId="{2DF8A268-AE1F-564C-9D2E-9810E86AA927}" type="presParOf" srcId="{A6E50459-8B8B-164D-A5EA-DD9998C96D52}" destId="{BD8C4A34-682F-504F-B756-5F888089AB78}" srcOrd="0" destOrd="0" presId="urn:microsoft.com/office/officeart/2005/8/layout/hierarchy1"/>
    <dgm:cxn modelId="{54DC2141-1A9B-9A40-9CF7-4451368E1D9B}" type="presParOf" srcId="{A6E50459-8B8B-164D-A5EA-DD9998C96D52}" destId="{1690C5F8-E920-8E42-9454-99E79D8DE579}" srcOrd="1" destOrd="0" presId="urn:microsoft.com/office/officeart/2005/8/layout/hierarchy1"/>
    <dgm:cxn modelId="{51E05284-C847-B14E-832F-6A072A0D8992}" type="presParOf" srcId="{1690C5F8-E920-8E42-9454-99E79D8DE579}" destId="{84A44C93-C96C-3246-89B8-12F7CB9E2DC6}" srcOrd="0" destOrd="0" presId="urn:microsoft.com/office/officeart/2005/8/layout/hierarchy1"/>
    <dgm:cxn modelId="{3BF6265D-5A14-E249-BCA7-C336045B43E3}" type="presParOf" srcId="{84A44C93-C96C-3246-89B8-12F7CB9E2DC6}" destId="{DE6DAEE6-B9D8-3440-A42D-52239CC48188}" srcOrd="0" destOrd="0" presId="urn:microsoft.com/office/officeart/2005/8/layout/hierarchy1"/>
    <dgm:cxn modelId="{B3B5491D-3B1D-1349-8170-5C5B6A727AC3}" type="presParOf" srcId="{84A44C93-C96C-3246-89B8-12F7CB9E2DC6}" destId="{B4CEE7CB-7F7F-0249-B935-B24461965523}" srcOrd="1" destOrd="0" presId="urn:microsoft.com/office/officeart/2005/8/layout/hierarchy1"/>
    <dgm:cxn modelId="{DF0796FB-441A-8245-841A-5F8E759B7035}" type="presParOf" srcId="{1690C5F8-E920-8E42-9454-99E79D8DE579}" destId="{53697327-4ABF-CF44-92D3-3C11E2C00EBE}" srcOrd="1" destOrd="0" presId="urn:microsoft.com/office/officeart/2005/8/layout/hierarchy1"/>
    <dgm:cxn modelId="{619274D2-DCB9-7C47-8C76-AF1602CFAE47}" type="presParOf" srcId="{A6E50459-8B8B-164D-A5EA-DD9998C96D52}" destId="{26099C39-77BA-7846-8DC7-F9CD7070AF93}" srcOrd="2" destOrd="0" presId="urn:microsoft.com/office/officeart/2005/8/layout/hierarchy1"/>
    <dgm:cxn modelId="{C3659E89-9D5D-A246-AFA4-AB7AE67E4A19}" type="presParOf" srcId="{A6E50459-8B8B-164D-A5EA-DD9998C96D52}" destId="{20AF0D0C-7FF2-3B4C-82C6-47EAC03E86FC}" srcOrd="3" destOrd="0" presId="urn:microsoft.com/office/officeart/2005/8/layout/hierarchy1"/>
    <dgm:cxn modelId="{A5F26277-65F2-6847-97FF-F683A8BAF390}" type="presParOf" srcId="{20AF0D0C-7FF2-3B4C-82C6-47EAC03E86FC}" destId="{0D3B8C36-015C-2946-BB80-BC7EB4B22A30}" srcOrd="0" destOrd="0" presId="urn:microsoft.com/office/officeart/2005/8/layout/hierarchy1"/>
    <dgm:cxn modelId="{05FE1ED6-613D-A14E-B53F-F72435C635C1}" type="presParOf" srcId="{0D3B8C36-015C-2946-BB80-BC7EB4B22A30}" destId="{75622252-AF0B-424B-BB92-3EBC8183437B}" srcOrd="0" destOrd="0" presId="urn:microsoft.com/office/officeart/2005/8/layout/hierarchy1"/>
    <dgm:cxn modelId="{1E8EACC6-5150-5445-863B-AD8EAF12343E}" type="presParOf" srcId="{0D3B8C36-015C-2946-BB80-BC7EB4B22A30}" destId="{8FBE6027-F12D-2344-AEB3-0B5BF6379C1F}" srcOrd="1" destOrd="0" presId="urn:microsoft.com/office/officeart/2005/8/layout/hierarchy1"/>
    <dgm:cxn modelId="{2B857EFE-B2AF-354E-8777-BE21567290A1}" type="presParOf" srcId="{20AF0D0C-7FF2-3B4C-82C6-47EAC03E86FC}" destId="{833635AD-32DD-7F4A-A532-3A0F29A3517F}" srcOrd="1" destOrd="0" presId="urn:microsoft.com/office/officeart/2005/8/layout/hierarchy1"/>
    <dgm:cxn modelId="{16B3B9F4-3685-7244-946B-A88E65A0C309}" type="presParOf" srcId="{77AB4B3B-FEA5-AA49-8BDF-B95B002A9053}" destId="{4006A276-4C05-FD49-915E-1CD9BC77FCCE}" srcOrd="2" destOrd="0" presId="urn:microsoft.com/office/officeart/2005/8/layout/hierarchy1"/>
    <dgm:cxn modelId="{77D97C6A-607C-CA41-8002-DFB454A0DF6E}" type="presParOf" srcId="{77AB4B3B-FEA5-AA49-8BDF-B95B002A9053}" destId="{3FC71F3A-2352-E840-9283-ED18223D1918}" srcOrd="3" destOrd="0" presId="urn:microsoft.com/office/officeart/2005/8/layout/hierarchy1"/>
    <dgm:cxn modelId="{905CDE86-687B-B14E-9146-1ADBF4252180}" type="presParOf" srcId="{3FC71F3A-2352-E840-9283-ED18223D1918}" destId="{6CF37B50-5966-284F-9A55-67735086E81D}" srcOrd="0" destOrd="0" presId="urn:microsoft.com/office/officeart/2005/8/layout/hierarchy1"/>
    <dgm:cxn modelId="{ACF2FD34-C7EE-3B41-A9CC-A82C98A7FC57}" type="presParOf" srcId="{6CF37B50-5966-284F-9A55-67735086E81D}" destId="{63C35970-B4BC-4D42-8ED4-A806F75E15B1}" srcOrd="0" destOrd="0" presId="urn:microsoft.com/office/officeart/2005/8/layout/hierarchy1"/>
    <dgm:cxn modelId="{EC246267-4EE8-E144-81DF-CFEA1353A5D4}" type="presParOf" srcId="{6CF37B50-5966-284F-9A55-67735086E81D}" destId="{3E9A9368-3AD4-E44F-A5EC-D104D2055CB9}" srcOrd="1" destOrd="0" presId="urn:microsoft.com/office/officeart/2005/8/layout/hierarchy1"/>
    <dgm:cxn modelId="{C0E7B88A-2772-7C47-8D7F-32139EA491DF}" type="presParOf" srcId="{3FC71F3A-2352-E840-9283-ED18223D1918}" destId="{F4398298-D9F6-D94D-9B5D-4B0CD9FA02BA}" srcOrd="1" destOrd="0" presId="urn:microsoft.com/office/officeart/2005/8/layout/hierarchy1"/>
    <dgm:cxn modelId="{44B7EB00-0535-E84D-8B4D-FF4527F07D28}" type="presParOf" srcId="{F4398298-D9F6-D94D-9B5D-4B0CD9FA02BA}" destId="{E727CD33-AB31-B04C-BE8F-09F1F604EB5B}" srcOrd="0" destOrd="0" presId="urn:microsoft.com/office/officeart/2005/8/layout/hierarchy1"/>
    <dgm:cxn modelId="{4CAF752E-8FA2-AF4B-8F26-BE6A6F0077E5}" type="presParOf" srcId="{F4398298-D9F6-D94D-9B5D-4B0CD9FA02BA}" destId="{42487A39-784F-444A-BC68-B9F6BA8E11A0}" srcOrd="1" destOrd="0" presId="urn:microsoft.com/office/officeart/2005/8/layout/hierarchy1"/>
    <dgm:cxn modelId="{8A6B8A28-D448-6E4E-A094-F217B7B58109}" type="presParOf" srcId="{42487A39-784F-444A-BC68-B9F6BA8E11A0}" destId="{5213A7F2-A9C8-C74E-894F-C14ADD4EFF4F}" srcOrd="0" destOrd="0" presId="urn:microsoft.com/office/officeart/2005/8/layout/hierarchy1"/>
    <dgm:cxn modelId="{BBF43327-F9B0-2B41-8F53-3F80AC841FCA}" type="presParOf" srcId="{5213A7F2-A9C8-C74E-894F-C14ADD4EFF4F}" destId="{444C76CF-B377-174A-8F18-209275B7E4FD}" srcOrd="0" destOrd="0" presId="urn:microsoft.com/office/officeart/2005/8/layout/hierarchy1"/>
    <dgm:cxn modelId="{2E9DF3F0-DAE6-5C43-ADFA-4B88B6E89186}" type="presParOf" srcId="{5213A7F2-A9C8-C74E-894F-C14ADD4EFF4F}" destId="{7D6027E5-49D3-D94A-B3B1-D58F99897F46}" srcOrd="1" destOrd="0" presId="urn:microsoft.com/office/officeart/2005/8/layout/hierarchy1"/>
    <dgm:cxn modelId="{3D3A825E-2984-674B-8052-D6C6B652670F}" type="presParOf" srcId="{42487A39-784F-444A-BC68-B9F6BA8E11A0}" destId="{A1854F1C-0D5D-9B46-97FB-2496D8F8B719}" srcOrd="1" destOrd="0" presId="urn:microsoft.com/office/officeart/2005/8/layout/hierarchy1"/>
    <dgm:cxn modelId="{EBFCB685-246A-4449-AED5-65E2D59AAC20}" type="presParOf" srcId="{F4398298-D9F6-D94D-9B5D-4B0CD9FA02BA}" destId="{07CD4DF0-83D0-7647-9C74-646AE2798D5E}" srcOrd="2" destOrd="0" presId="urn:microsoft.com/office/officeart/2005/8/layout/hierarchy1"/>
    <dgm:cxn modelId="{AD920ED5-FEDE-F548-9869-D4FA81429A44}" type="presParOf" srcId="{F4398298-D9F6-D94D-9B5D-4B0CD9FA02BA}" destId="{9C23D640-11C7-F648-903C-2EB84F4B73F8}" srcOrd="3" destOrd="0" presId="urn:microsoft.com/office/officeart/2005/8/layout/hierarchy1"/>
    <dgm:cxn modelId="{D1C4B3C5-8E88-5342-9BC3-4214F12853B5}" type="presParOf" srcId="{9C23D640-11C7-F648-903C-2EB84F4B73F8}" destId="{2F4D2D08-598B-044A-9E42-84FE53853427}" srcOrd="0" destOrd="0" presId="urn:microsoft.com/office/officeart/2005/8/layout/hierarchy1"/>
    <dgm:cxn modelId="{A0E275B5-009A-324A-8192-13C1648E0099}" type="presParOf" srcId="{2F4D2D08-598B-044A-9E42-84FE53853427}" destId="{FBE5ED8F-E5D0-4645-B5DE-E54533F31C21}" srcOrd="0" destOrd="0" presId="urn:microsoft.com/office/officeart/2005/8/layout/hierarchy1"/>
    <dgm:cxn modelId="{2EE55FDF-CBFC-8F4B-9C8A-CD6C254E93BD}" type="presParOf" srcId="{2F4D2D08-598B-044A-9E42-84FE53853427}" destId="{0F040DCE-9A77-1943-A66B-E0654BAABB20}" srcOrd="1" destOrd="0" presId="urn:microsoft.com/office/officeart/2005/8/layout/hierarchy1"/>
    <dgm:cxn modelId="{1D1CAFA4-2E7D-2B4F-AD52-8B0364F45446}" type="presParOf" srcId="{9C23D640-11C7-F648-903C-2EB84F4B73F8}" destId="{9B54C98D-8C6C-1644-A1DD-BB48ABFDB5D0}" srcOrd="1" destOrd="0" presId="urn:microsoft.com/office/officeart/2005/8/layout/hierarchy1"/>
    <dgm:cxn modelId="{29E89688-D050-0343-8221-066642AC0A33}" type="presParOf" srcId="{BDAF9B84-4F9A-BD40-BE5D-6D265A6E9944}" destId="{729AA01C-B982-174D-88F6-E84B156DB0CE}" srcOrd="2" destOrd="0" presId="urn:microsoft.com/office/officeart/2005/8/layout/hierarchy1"/>
    <dgm:cxn modelId="{CA636F39-1776-3047-B65E-C3A865A15574}" type="presParOf" srcId="{BDAF9B84-4F9A-BD40-BE5D-6D265A6E9944}" destId="{9B3261C6-0997-5E41-A527-798808531CB0}" srcOrd="3" destOrd="0" presId="urn:microsoft.com/office/officeart/2005/8/layout/hierarchy1"/>
    <dgm:cxn modelId="{44DCBCE6-61C2-4045-9E52-6462AAB6560F}" type="presParOf" srcId="{9B3261C6-0997-5E41-A527-798808531CB0}" destId="{E3F1D497-8933-7A4B-823D-285203AB1195}" srcOrd="0" destOrd="0" presId="urn:microsoft.com/office/officeart/2005/8/layout/hierarchy1"/>
    <dgm:cxn modelId="{FCEABF41-8487-AA4B-939A-381A238C585D}" type="presParOf" srcId="{E3F1D497-8933-7A4B-823D-285203AB1195}" destId="{C0C08837-192E-4C49-8B64-8A13AE27E85C}" srcOrd="0" destOrd="0" presId="urn:microsoft.com/office/officeart/2005/8/layout/hierarchy1"/>
    <dgm:cxn modelId="{2EAF72BD-6C36-F949-A35E-727AA37757E9}" type="presParOf" srcId="{E3F1D497-8933-7A4B-823D-285203AB1195}" destId="{E3839307-D53A-BB49-A25B-71B82E66B2F3}" srcOrd="1" destOrd="0" presId="urn:microsoft.com/office/officeart/2005/8/layout/hierarchy1"/>
    <dgm:cxn modelId="{B84FB9EB-C012-CC43-A1C2-9E2BDF214592}" type="presParOf" srcId="{9B3261C6-0997-5E41-A527-798808531CB0}" destId="{0B98162A-4D5E-5240-9825-DC982C017D8B}" srcOrd="1" destOrd="0" presId="urn:microsoft.com/office/officeart/2005/8/layout/hierarchy1"/>
    <dgm:cxn modelId="{F02D21DD-3060-214E-AAD3-8B552CE3708E}" type="presParOf" srcId="{0B98162A-4D5E-5240-9825-DC982C017D8B}" destId="{EC02DA3A-B47A-9E4D-8496-AC4450BEDC5A}" srcOrd="0" destOrd="0" presId="urn:microsoft.com/office/officeart/2005/8/layout/hierarchy1"/>
    <dgm:cxn modelId="{4D6F60FA-92F9-9746-830D-806B4A6EFE94}" type="presParOf" srcId="{0B98162A-4D5E-5240-9825-DC982C017D8B}" destId="{A4E90F0F-67B0-D74C-9E3C-2D1E2D863966}" srcOrd="1" destOrd="0" presId="urn:microsoft.com/office/officeart/2005/8/layout/hierarchy1"/>
    <dgm:cxn modelId="{FAE01BCE-CF03-7146-A689-A361E814F820}" type="presParOf" srcId="{A4E90F0F-67B0-D74C-9E3C-2D1E2D863966}" destId="{EA029552-6618-564C-A9E7-B37E4AB13711}" srcOrd="0" destOrd="0" presId="urn:microsoft.com/office/officeart/2005/8/layout/hierarchy1"/>
    <dgm:cxn modelId="{6E0F7151-E3F4-6243-93EA-FD08FDCCB9DC}" type="presParOf" srcId="{EA029552-6618-564C-A9E7-B37E4AB13711}" destId="{290BA66B-C052-FF41-AC47-509E895FDCF4}" srcOrd="0" destOrd="0" presId="urn:microsoft.com/office/officeart/2005/8/layout/hierarchy1"/>
    <dgm:cxn modelId="{4AD2707A-C8C6-3B4C-ACB1-BE61B521EF7A}" type="presParOf" srcId="{EA029552-6618-564C-A9E7-B37E4AB13711}" destId="{6C014065-D319-8B40-9CB9-0396D1FD64BC}" srcOrd="1" destOrd="0" presId="urn:microsoft.com/office/officeart/2005/8/layout/hierarchy1"/>
    <dgm:cxn modelId="{6133489C-06C4-704B-9B10-B26B228D489A}" type="presParOf" srcId="{A4E90F0F-67B0-D74C-9E3C-2D1E2D863966}" destId="{7371D245-615D-A345-888C-B6431D307F7F}" srcOrd="1" destOrd="0" presId="urn:microsoft.com/office/officeart/2005/8/layout/hierarchy1"/>
    <dgm:cxn modelId="{64E957D2-0AD0-184D-8109-71BCD8509015}" type="presParOf" srcId="{0B98162A-4D5E-5240-9825-DC982C017D8B}" destId="{3BC0D6DE-BD13-7146-A43D-2CD1AEB64C23}" srcOrd="2" destOrd="0" presId="urn:microsoft.com/office/officeart/2005/8/layout/hierarchy1"/>
    <dgm:cxn modelId="{0083CE4F-FD8D-024D-B33B-F8D4A5C98AB8}" type="presParOf" srcId="{0B98162A-4D5E-5240-9825-DC982C017D8B}" destId="{83084E47-BFF8-614C-9738-574220BBC39E}" srcOrd="3" destOrd="0" presId="urn:microsoft.com/office/officeart/2005/8/layout/hierarchy1"/>
    <dgm:cxn modelId="{19EEA718-5A9B-6841-A23E-F5A06C36D248}" type="presParOf" srcId="{83084E47-BFF8-614C-9738-574220BBC39E}" destId="{2A77067F-B5A1-584A-884A-EF94E375C4D1}" srcOrd="0" destOrd="0" presId="urn:microsoft.com/office/officeart/2005/8/layout/hierarchy1"/>
    <dgm:cxn modelId="{A15416A0-3A30-4C44-8015-F371D5EF22D8}" type="presParOf" srcId="{2A77067F-B5A1-584A-884A-EF94E375C4D1}" destId="{361C02E7-6C03-0E42-A5A0-5D4AB112515A}" srcOrd="0" destOrd="0" presId="urn:microsoft.com/office/officeart/2005/8/layout/hierarchy1"/>
    <dgm:cxn modelId="{329850DB-4991-FF42-A2EB-F2E6D353B47B}" type="presParOf" srcId="{2A77067F-B5A1-584A-884A-EF94E375C4D1}" destId="{077D1BB0-4AD2-1145-9AA6-35349B47D4FF}" srcOrd="1" destOrd="0" presId="urn:microsoft.com/office/officeart/2005/8/layout/hierarchy1"/>
    <dgm:cxn modelId="{E44C50CB-5982-6949-8760-FEC2EDF204D3}" type="presParOf" srcId="{83084E47-BFF8-614C-9738-574220BBC39E}" destId="{93489E9E-5DD9-954B-8EEB-FFC8EFD98EE8}" srcOrd="1" destOrd="0" presId="urn:microsoft.com/office/officeart/2005/8/layout/hierarchy1"/>
    <dgm:cxn modelId="{B7F74BBF-86E5-754E-AEC3-6D4A4F74B038}" type="presParOf" srcId="{0B98162A-4D5E-5240-9825-DC982C017D8B}" destId="{ECA83BB5-E984-984D-AA9F-D1F7AC3E984C}" srcOrd="4" destOrd="0" presId="urn:microsoft.com/office/officeart/2005/8/layout/hierarchy1"/>
    <dgm:cxn modelId="{1AC6E354-7AB3-3540-BB1A-348FFC425CC2}" type="presParOf" srcId="{0B98162A-4D5E-5240-9825-DC982C017D8B}" destId="{40C083BC-DFE8-9F43-B0CA-C20F9ABEC09A}" srcOrd="5" destOrd="0" presId="urn:microsoft.com/office/officeart/2005/8/layout/hierarchy1"/>
    <dgm:cxn modelId="{7B1287F4-240F-EB44-9270-F5F5FCC574F4}" type="presParOf" srcId="{40C083BC-DFE8-9F43-B0CA-C20F9ABEC09A}" destId="{24A1DA6F-B4D4-FF46-A32A-CCAD4C24815A}" srcOrd="0" destOrd="0" presId="urn:microsoft.com/office/officeart/2005/8/layout/hierarchy1"/>
    <dgm:cxn modelId="{9E296A0C-791C-5B46-853C-2A22C43A5DCE}" type="presParOf" srcId="{24A1DA6F-B4D4-FF46-A32A-CCAD4C24815A}" destId="{CB68A95B-2155-8148-A3EB-AE3930DE58CE}" srcOrd="0" destOrd="0" presId="urn:microsoft.com/office/officeart/2005/8/layout/hierarchy1"/>
    <dgm:cxn modelId="{128C36D3-F3DD-D849-B724-E672AABB7054}" type="presParOf" srcId="{24A1DA6F-B4D4-FF46-A32A-CCAD4C24815A}" destId="{2624F204-50F8-D74D-AA88-E84CF43304DA}" srcOrd="1" destOrd="0" presId="urn:microsoft.com/office/officeart/2005/8/layout/hierarchy1"/>
    <dgm:cxn modelId="{A896C2CE-D603-0045-B346-30C593AD2A49}" type="presParOf" srcId="{40C083BC-DFE8-9F43-B0CA-C20F9ABEC09A}" destId="{05A724BB-D93C-914B-92F0-153263A175CD}" srcOrd="1" destOrd="0" presId="urn:microsoft.com/office/officeart/2005/8/layout/hierarchy1"/>
    <dgm:cxn modelId="{055FCF06-D0F0-DE4D-B196-ED92D6EE56B3}" type="presParOf" srcId="{BDAF9B84-4F9A-BD40-BE5D-6D265A6E9944}" destId="{2AF60CDD-4603-5C4B-A1A7-58F13EF5A61E}" srcOrd="4" destOrd="0" presId="urn:microsoft.com/office/officeart/2005/8/layout/hierarchy1"/>
    <dgm:cxn modelId="{C8D51F9D-F3A2-2D4C-B1F4-786BFC0C41E0}" type="presParOf" srcId="{BDAF9B84-4F9A-BD40-BE5D-6D265A6E9944}" destId="{81906E9E-3E8A-0F47-A292-D0E9C06CD6DE}" srcOrd="5" destOrd="0" presId="urn:microsoft.com/office/officeart/2005/8/layout/hierarchy1"/>
    <dgm:cxn modelId="{E711281D-2231-4F4B-8556-6C2A0EF3D529}" type="presParOf" srcId="{81906E9E-3E8A-0F47-A292-D0E9C06CD6DE}" destId="{FD06058E-3F25-884C-983A-2FF2381CB330}" srcOrd="0" destOrd="0" presId="urn:microsoft.com/office/officeart/2005/8/layout/hierarchy1"/>
    <dgm:cxn modelId="{17A64DEC-FF82-DE47-87BE-09F7F72DF3F3}" type="presParOf" srcId="{FD06058E-3F25-884C-983A-2FF2381CB330}" destId="{0C80CC72-3E4F-3644-98D4-6331DCC82109}" srcOrd="0" destOrd="0" presId="urn:microsoft.com/office/officeart/2005/8/layout/hierarchy1"/>
    <dgm:cxn modelId="{64EAC521-8DE2-744D-8BE4-00D0A170438D}" type="presParOf" srcId="{FD06058E-3F25-884C-983A-2FF2381CB330}" destId="{9A433CBB-DBF5-F84C-BDA6-D1284EFC2580}" srcOrd="1" destOrd="0" presId="urn:microsoft.com/office/officeart/2005/8/layout/hierarchy1"/>
    <dgm:cxn modelId="{9F30256A-F3A7-394D-BED5-B526AF34C64C}" type="presParOf" srcId="{81906E9E-3E8A-0F47-A292-D0E9C06CD6DE}" destId="{0770DAAC-67B1-4C48-BCD6-69EB7D402871}" srcOrd="1" destOrd="0" presId="urn:microsoft.com/office/officeart/2005/8/layout/hierarchy1"/>
    <dgm:cxn modelId="{804C6B19-D86C-FC4D-8DB6-C9E0F74CDFAD}" type="presParOf" srcId="{0770DAAC-67B1-4C48-BCD6-69EB7D402871}" destId="{6F8DEABA-D613-8941-8EB6-D83ABAD0BB94}" srcOrd="0" destOrd="0" presId="urn:microsoft.com/office/officeart/2005/8/layout/hierarchy1"/>
    <dgm:cxn modelId="{72DCA6F1-582A-1049-9832-CB0C8BF6FDF7}" type="presParOf" srcId="{0770DAAC-67B1-4C48-BCD6-69EB7D402871}" destId="{2E6AE2D4-FD33-2D45-92BE-6B32E163559A}" srcOrd="1" destOrd="0" presId="urn:microsoft.com/office/officeart/2005/8/layout/hierarchy1"/>
    <dgm:cxn modelId="{D3DC9A65-5764-2942-B38D-9C59C0495E4A}" type="presParOf" srcId="{2E6AE2D4-FD33-2D45-92BE-6B32E163559A}" destId="{A8DC3114-30A1-BD43-B11D-72A44E91FF63}" srcOrd="0" destOrd="0" presId="urn:microsoft.com/office/officeart/2005/8/layout/hierarchy1"/>
    <dgm:cxn modelId="{83DD10F0-ADAE-E240-9338-C149455A5A73}" type="presParOf" srcId="{A8DC3114-30A1-BD43-B11D-72A44E91FF63}" destId="{A27696EF-8CFF-2645-9930-4CA5EB3684BE}" srcOrd="0" destOrd="0" presId="urn:microsoft.com/office/officeart/2005/8/layout/hierarchy1"/>
    <dgm:cxn modelId="{251C4362-3B52-9D44-AB13-A4038BDB08F7}" type="presParOf" srcId="{A8DC3114-30A1-BD43-B11D-72A44E91FF63}" destId="{D619A9FA-151F-4448-9248-B4A615311498}" srcOrd="1" destOrd="0" presId="urn:microsoft.com/office/officeart/2005/8/layout/hierarchy1"/>
    <dgm:cxn modelId="{745AEAB2-38E1-A942-AADD-C7639E84A66C}" type="presParOf" srcId="{2E6AE2D4-FD33-2D45-92BE-6B32E163559A}" destId="{7AD8C188-7421-E242-B936-D9E6764C5F0A}" srcOrd="1" destOrd="0" presId="urn:microsoft.com/office/officeart/2005/8/layout/hierarchy1"/>
    <dgm:cxn modelId="{A0E8440A-E016-7F4D-A936-749FBA30374C}" type="presParOf" srcId="{7AD8C188-7421-E242-B936-D9E6764C5F0A}" destId="{B2928C1C-F35B-7C4A-BF31-605C73E537E7}" srcOrd="0" destOrd="0" presId="urn:microsoft.com/office/officeart/2005/8/layout/hierarchy1"/>
    <dgm:cxn modelId="{A9DC014B-C61A-B048-A7ED-A42DD87F07D5}" type="presParOf" srcId="{7AD8C188-7421-E242-B936-D9E6764C5F0A}" destId="{25C18D23-A0A4-EA4B-A859-61CDE652815B}" srcOrd="1" destOrd="0" presId="urn:microsoft.com/office/officeart/2005/8/layout/hierarchy1"/>
    <dgm:cxn modelId="{1766129C-AFDF-1243-8877-9FBEE38D1D59}" type="presParOf" srcId="{25C18D23-A0A4-EA4B-A859-61CDE652815B}" destId="{A006013E-1E81-4A4A-BC66-7FE4AB9EA866}" srcOrd="0" destOrd="0" presId="urn:microsoft.com/office/officeart/2005/8/layout/hierarchy1"/>
    <dgm:cxn modelId="{3BE23479-9E41-4245-B852-8FD57A0CA051}" type="presParOf" srcId="{A006013E-1E81-4A4A-BC66-7FE4AB9EA866}" destId="{71092110-9B09-DF47-B7AE-4D65213D86A7}" srcOrd="0" destOrd="0" presId="urn:microsoft.com/office/officeart/2005/8/layout/hierarchy1"/>
    <dgm:cxn modelId="{04F58854-294E-CB48-B5B5-387AD745A283}" type="presParOf" srcId="{A006013E-1E81-4A4A-BC66-7FE4AB9EA866}" destId="{3949803A-C7CC-FA4D-B8DA-675BDE3A3086}" srcOrd="1" destOrd="0" presId="urn:microsoft.com/office/officeart/2005/8/layout/hierarchy1"/>
    <dgm:cxn modelId="{82A7F300-A985-1C40-8B11-2D84126712D4}" type="presParOf" srcId="{25C18D23-A0A4-EA4B-A859-61CDE652815B}" destId="{58A21246-B5D0-4544-B0FC-5CBD8E34E683}" srcOrd="1" destOrd="0" presId="urn:microsoft.com/office/officeart/2005/8/layout/hierarchy1"/>
    <dgm:cxn modelId="{5AC8ED89-8D87-5D41-ACE7-433D9A88AA46}" type="presParOf" srcId="{0770DAAC-67B1-4C48-BCD6-69EB7D402871}" destId="{1897206E-EDCF-584A-A927-206E7120DCA0}" srcOrd="2" destOrd="0" presId="urn:microsoft.com/office/officeart/2005/8/layout/hierarchy1"/>
    <dgm:cxn modelId="{B2756465-D6FD-9248-AC88-E8A6F91F0119}" type="presParOf" srcId="{0770DAAC-67B1-4C48-BCD6-69EB7D402871}" destId="{9FFF8688-22E3-6B4E-8BF7-D750FD0D24CB}" srcOrd="3" destOrd="0" presId="urn:microsoft.com/office/officeart/2005/8/layout/hierarchy1"/>
    <dgm:cxn modelId="{8AF24E82-9609-B149-9EA0-F4427A2E7C44}" type="presParOf" srcId="{9FFF8688-22E3-6B4E-8BF7-D750FD0D24CB}" destId="{B4B27AA8-F70A-E042-825B-1ABDCE6E4810}" srcOrd="0" destOrd="0" presId="urn:microsoft.com/office/officeart/2005/8/layout/hierarchy1"/>
    <dgm:cxn modelId="{A437C1CB-74AD-3147-A5D9-151D88836514}" type="presParOf" srcId="{B4B27AA8-F70A-E042-825B-1ABDCE6E4810}" destId="{A4709898-B289-1C4C-A0C2-5914B8D1458C}" srcOrd="0" destOrd="0" presId="urn:microsoft.com/office/officeart/2005/8/layout/hierarchy1"/>
    <dgm:cxn modelId="{DD3CB3D3-5B9E-EE45-8643-47C3DFFEC8AA}" type="presParOf" srcId="{B4B27AA8-F70A-E042-825B-1ABDCE6E4810}" destId="{B7B0C6FA-3786-7343-9174-DFD9845215B0}" srcOrd="1" destOrd="0" presId="urn:microsoft.com/office/officeart/2005/8/layout/hierarchy1"/>
    <dgm:cxn modelId="{938DB6A0-9F52-EE49-A02A-CEE90FF95D89}" type="presParOf" srcId="{9FFF8688-22E3-6B4E-8BF7-D750FD0D24CB}" destId="{55115815-C473-8145-8BFF-8AB6C2CB9F81}" srcOrd="1" destOrd="0" presId="urn:microsoft.com/office/officeart/2005/8/layout/hierarchy1"/>
    <dgm:cxn modelId="{64D9C39D-4CDA-F545-9260-AC073D7BB1DD}" type="presParOf" srcId="{55115815-C473-8145-8BFF-8AB6C2CB9F81}" destId="{F0DB9E40-85AD-1149-82B6-B14CEE1708DC}" srcOrd="0" destOrd="0" presId="urn:microsoft.com/office/officeart/2005/8/layout/hierarchy1"/>
    <dgm:cxn modelId="{BBEE02E0-3279-224D-82E2-ADEE263E5A0B}" type="presParOf" srcId="{55115815-C473-8145-8BFF-8AB6C2CB9F81}" destId="{D78A9488-8E0F-D04E-8465-0657A68270CC}" srcOrd="1" destOrd="0" presId="urn:microsoft.com/office/officeart/2005/8/layout/hierarchy1"/>
    <dgm:cxn modelId="{0368C833-029A-AA40-96FD-849FEDF503DE}" type="presParOf" srcId="{D78A9488-8E0F-D04E-8465-0657A68270CC}" destId="{887B99A1-C07F-A243-9627-55257E9D6B13}" srcOrd="0" destOrd="0" presId="urn:microsoft.com/office/officeart/2005/8/layout/hierarchy1"/>
    <dgm:cxn modelId="{A1375376-CBD6-8844-8E4D-DDE373E9B0F3}" type="presParOf" srcId="{887B99A1-C07F-A243-9627-55257E9D6B13}" destId="{57DFA0CC-203E-5449-8A93-48AE6572B1FF}" srcOrd="0" destOrd="0" presId="urn:microsoft.com/office/officeart/2005/8/layout/hierarchy1"/>
    <dgm:cxn modelId="{905A4661-283B-C643-84CC-B9E63525D785}" type="presParOf" srcId="{887B99A1-C07F-A243-9627-55257E9D6B13}" destId="{FBF6ADE0-E655-4641-B511-4F4A140ACB86}" srcOrd="1" destOrd="0" presId="urn:microsoft.com/office/officeart/2005/8/layout/hierarchy1"/>
    <dgm:cxn modelId="{6208C661-7AB7-C245-A991-3535E3E57FEE}" type="presParOf" srcId="{D78A9488-8E0F-D04E-8465-0657A68270CC}" destId="{F6F80A0D-42C7-594D-BDAA-D3DEF6141257}" srcOrd="1" destOrd="0" presId="urn:microsoft.com/office/officeart/2005/8/layout/hierarchy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D88CD2-3EED-AB40-ABBA-90B4843F8CDA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FC88E5-A225-A84F-8D37-22F0D196E4D5}">
      <dgm:prSet phldrT="[Text]"/>
      <dgm:spPr/>
      <dgm:t>
        <a:bodyPr/>
        <a:lstStyle/>
        <a:p>
          <a:r>
            <a:rPr lang="en-US" dirty="0" smtClean="0"/>
            <a:t>Network security</a:t>
          </a:r>
          <a:endParaRPr lang="en-US" dirty="0"/>
        </a:p>
      </dgm:t>
    </dgm:pt>
    <dgm:pt modelId="{3F67A576-61B4-5E47-AFFE-E2B7D35C0FFA}" type="parTrans" cxnId="{66012C7F-3721-234F-8AF0-31E8C63CA0DB}">
      <dgm:prSet/>
      <dgm:spPr/>
      <dgm:t>
        <a:bodyPr/>
        <a:lstStyle/>
        <a:p>
          <a:endParaRPr lang="en-US"/>
        </a:p>
      </dgm:t>
    </dgm:pt>
    <dgm:pt modelId="{77C33301-EEBF-FB41-A5D8-942AD595EA76}" type="sibTrans" cxnId="{66012C7F-3721-234F-8AF0-31E8C63CA0DB}">
      <dgm:prSet/>
      <dgm:spPr/>
      <dgm:t>
        <a:bodyPr/>
        <a:lstStyle/>
        <a:p>
          <a:endParaRPr lang="en-US"/>
        </a:p>
      </dgm:t>
    </dgm:pt>
    <dgm:pt modelId="{A9E795FE-0DD4-AD47-8D53-9DC9E4684E78}">
      <dgm:prSet phldrT="[Text]"/>
      <dgm:spPr/>
      <dgm:t>
        <a:bodyPr/>
        <a:lstStyle/>
        <a:p>
          <a:r>
            <a:rPr lang="en-US" dirty="0" smtClean="0"/>
            <a:t>infrastructure</a:t>
          </a:r>
          <a:endParaRPr lang="en-US" dirty="0"/>
        </a:p>
      </dgm:t>
    </dgm:pt>
    <dgm:pt modelId="{71093299-D9C1-3748-A388-53A2590A20F4}" type="parTrans" cxnId="{48A69B70-5295-2D4E-A941-D4E91599F3AC}">
      <dgm:prSet/>
      <dgm:spPr/>
      <dgm:t>
        <a:bodyPr/>
        <a:lstStyle/>
        <a:p>
          <a:endParaRPr lang="en-US"/>
        </a:p>
      </dgm:t>
    </dgm:pt>
    <dgm:pt modelId="{764B5026-5FEC-3B4C-86E9-BEEE98E11E84}" type="sibTrans" cxnId="{48A69B70-5295-2D4E-A941-D4E91599F3AC}">
      <dgm:prSet/>
      <dgm:spPr/>
      <dgm:t>
        <a:bodyPr/>
        <a:lstStyle/>
        <a:p>
          <a:endParaRPr lang="en-US"/>
        </a:p>
      </dgm:t>
    </dgm:pt>
    <dgm:pt modelId="{FC5D35F7-7EC0-7941-9A60-2965AB180056}">
      <dgm:prSet phldrT="[Text]"/>
      <dgm:spPr/>
      <dgm:t>
        <a:bodyPr/>
        <a:lstStyle/>
        <a:p>
          <a:r>
            <a:rPr lang="en-US" dirty="0" smtClean="0"/>
            <a:t>disruption</a:t>
          </a:r>
          <a:endParaRPr lang="en-US" dirty="0"/>
        </a:p>
      </dgm:t>
    </dgm:pt>
    <dgm:pt modelId="{953C9C66-86B8-C24F-8F8E-28316F555F5F}" type="parTrans" cxnId="{5DF8E71D-D945-1A44-A3BA-930108A16911}">
      <dgm:prSet/>
      <dgm:spPr/>
      <dgm:t>
        <a:bodyPr/>
        <a:lstStyle/>
        <a:p>
          <a:endParaRPr lang="en-US"/>
        </a:p>
      </dgm:t>
    </dgm:pt>
    <dgm:pt modelId="{FC6F7B9F-EB1F-3C4F-B77C-2E27307620CD}" type="sibTrans" cxnId="{5DF8E71D-D945-1A44-A3BA-930108A16911}">
      <dgm:prSet/>
      <dgm:spPr/>
      <dgm:t>
        <a:bodyPr/>
        <a:lstStyle/>
        <a:p>
          <a:endParaRPr lang="en-US"/>
        </a:p>
      </dgm:t>
    </dgm:pt>
    <dgm:pt modelId="{558D85A2-6189-1240-AE70-874466FB70A4}">
      <dgm:prSet phldrT="[Text]"/>
      <dgm:spPr/>
      <dgm:t>
        <a:bodyPr/>
        <a:lstStyle/>
        <a:p>
          <a:r>
            <a:rPr lang="en-US" dirty="0" smtClean="0"/>
            <a:t>compromise integrity</a:t>
          </a:r>
          <a:endParaRPr lang="en-US" dirty="0"/>
        </a:p>
      </dgm:t>
    </dgm:pt>
    <dgm:pt modelId="{E1E3CD55-D0B4-E949-955C-A3840E138A11}" type="parTrans" cxnId="{486D06BB-2643-A64D-9391-7D3F54460E19}">
      <dgm:prSet/>
      <dgm:spPr/>
      <dgm:t>
        <a:bodyPr/>
        <a:lstStyle/>
        <a:p>
          <a:endParaRPr lang="en-US"/>
        </a:p>
      </dgm:t>
    </dgm:pt>
    <dgm:pt modelId="{17D61CB2-04E4-9048-B326-8C9CF74004CA}" type="sibTrans" cxnId="{486D06BB-2643-A64D-9391-7D3F54460E19}">
      <dgm:prSet/>
      <dgm:spPr/>
      <dgm:t>
        <a:bodyPr/>
        <a:lstStyle/>
        <a:p>
          <a:endParaRPr lang="en-US"/>
        </a:p>
      </dgm:t>
    </dgm:pt>
    <dgm:pt modelId="{53755755-466C-7540-8362-ACC1490F5983}">
      <dgm:prSet phldrT="[Text]"/>
      <dgm:spPr/>
      <dgm:t>
        <a:bodyPr/>
        <a:lstStyle/>
        <a:p>
          <a:r>
            <a:rPr lang="en-US" dirty="0" smtClean="0"/>
            <a:t>end systems</a:t>
          </a:r>
          <a:endParaRPr lang="en-US" dirty="0"/>
        </a:p>
      </dgm:t>
    </dgm:pt>
    <dgm:pt modelId="{C9BFAF0D-E778-5045-9F49-D0512FD73113}" type="parTrans" cxnId="{ADFC5560-9060-F54B-9509-A00AEE7FEF40}">
      <dgm:prSet/>
      <dgm:spPr/>
      <dgm:t>
        <a:bodyPr/>
        <a:lstStyle/>
        <a:p>
          <a:endParaRPr lang="en-US"/>
        </a:p>
      </dgm:t>
    </dgm:pt>
    <dgm:pt modelId="{6CC7D087-A530-5B4E-AA94-F8925E0A2270}" type="sibTrans" cxnId="{ADFC5560-9060-F54B-9509-A00AEE7FEF40}">
      <dgm:prSet/>
      <dgm:spPr/>
      <dgm:t>
        <a:bodyPr/>
        <a:lstStyle/>
        <a:p>
          <a:endParaRPr lang="en-US"/>
        </a:p>
      </dgm:t>
    </dgm:pt>
    <dgm:pt modelId="{3CD24782-BBF5-5C49-966E-88F1A43D341A}">
      <dgm:prSet phldrT="[Text]"/>
      <dgm:spPr/>
      <dgm:t>
        <a:bodyPr/>
        <a:lstStyle/>
        <a:p>
          <a:r>
            <a:rPr lang="en-US" dirty="0" smtClean="0"/>
            <a:t>resource theft</a:t>
          </a:r>
          <a:endParaRPr lang="en-US" dirty="0"/>
        </a:p>
      </dgm:t>
    </dgm:pt>
    <dgm:pt modelId="{7AC703C8-DE29-DA4A-A72D-1B9ABF02F563}" type="parTrans" cxnId="{4413646F-5C36-8E47-98A0-4229B389FFE4}">
      <dgm:prSet/>
      <dgm:spPr/>
      <dgm:t>
        <a:bodyPr/>
        <a:lstStyle/>
        <a:p>
          <a:endParaRPr lang="en-US"/>
        </a:p>
      </dgm:t>
    </dgm:pt>
    <dgm:pt modelId="{D95BC82A-8424-7843-AD00-BF8A4AB76467}" type="sibTrans" cxnId="{4413646F-5C36-8E47-98A0-4229B389FFE4}">
      <dgm:prSet/>
      <dgm:spPr/>
      <dgm:t>
        <a:bodyPr/>
        <a:lstStyle/>
        <a:p>
          <a:endParaRPr lang="en-US"/>
        </a:p>
      </dgm:t>
    </dgm:pt>
    <dgm:pt modelId="{9AF1B934-2E5D-D343-BAE3-AB78CCD361D9}">
      <dgm:prSet phldrT="[Text]"/>
      <dgm:spPr/>
      <dgm:t>
        <a:bodyPr/>
        <a:lstStyle/>
        <a:p>
          <a:r>
            <a:rPr lang="en-US" dirty="0" smtClean="0"/>
            <a:t>data theft</a:t>
          </a:r>
          <a:endParaRPr lang="en-US" dirty="0"/>
        </a:p>
      </dgm:t>
    </dgm:pt>
    <dgm:pt modelId="{D5ED51E1-5814-A248-BE4C-E60E13161127}" type="parTrans" cxnId="{C8F86B19-6815-E742-B5BE-FF6287E4B9FC}">
      <dgm:prSet/>
      <dgm:spPr/>
      <dgm:t>
        <a:bodyPr/>
        <a:lstStyle/>
        <a:p>
          <a:endParaRPr lang="en-US"/>
        </a:p>
      </dgm:t>
    </dgm:pt>
    <dgm:pt modelId="{81168786-1FC3-D040-83B9-21FD03768ACB}" type="sibTrans" cxnId="{C8F86B19-6815-E742-B5BE-FF6287E4B9FC}">
      <dgm:prSet/>
      <dgm:spPr/>
      <dgm:t>
        <a:bodyPr/>
        <a:lstStyle/>
        <a:p>
          <a:endParaRPr lang="en-US"/>
        </a:p>
      </dgm:t>
    </dgm:pt>
    <dgm:pt modelId="{4CDFFE25-3237-9947-8E70-6CE535F8259F}">
      <dgm:prSet phldrT="[Text]"/>
      <dgm:spPr/>
      <dgm:t>
        <a:bodyPr/>
        <a:lstStyle/>
        <a:p>
          <a:r>
            <a:rPr lang="en-US" dirty="0" smtClean="0"/>
            <a:t>denial-of-service</a:t>
          </a:r>
          <a:endParaRPr lang="en-US" dirty="0"/>
        </a:p>
      </dgm:t>
    </dgm:pt>
    <dgm:pt modelId="{53177B98-CF06-5A48-B23D-C0D51E955B67}" type="parTrans" cxnId="{149B4632-C925-BD49-97F6-42A6AABB4DB1}">
      <dgm:prSet/>
      <dgm:spPr/>
      <dgm:t>
        <a:bodyPr/>
        <a:lstStyle/>
        <a:p>
          <a:endParaRPr lang="en-US"/>
        </a:p>
      </dgm:t>
    </dgm:pt>
    <dgm:pt modelId="{A0DF9DAE-56CD-0742-A2D4-04D3C3356F85}" type="sibTrans" cxnId="{149B4632-C925-BD49-97F6-42A6AABB4DB1}">
      <dgm:prSet/>
      <dgm:spPr/>
      <dgm:t>
        <a:bodyPr/>
        <a:lstStyle/>
        <a:p>
          <a:endParaRPr lang="en-US"/>
        </a:p>
      </dgm:t>
    </dgm:pt>
    <dgm:pt modelId="{6627B98B-6E0D-AC4D-8785-7F648FF8AB31}">
      <dgm:prSet phldrT="[Text]"/>
      <dgm:spPr/>
      <dgm:t>
        <a:bodyPr/>
        <a:lstStyle/>
        <a:p>
          <a:r>
            <a:rPr lang="en-US" dirty="0" smtClean="0"/>
            <a:t>traffic overload</a:t>
          </a:r>
          <a:endParaRPr lang="en-US" dirty="0"/>
        </a:p>
      </dgm:t>
    </dgm:pt>
    <dgm:pt modelId="{72EE131E-AB88-FE44-88B6-0FDCCC810720}" type="parTrans" cxnId="{2291375E-CAAF-E04A-9D14-DE0039B96806}">
      <dgm:prSet/>
      <dgm:spPr/>
      <dgm:t>
        <a:bodyPr/>
        <a:lstStyle/>
        <a:p>
          <a:endParaRPr lang="en-US"/>
        </a:p>
      </dgm:t>
    </dgm:pt>
    <dgm:pt modelId="{3240AAF6-DD37-F646-A2D3-12464CEB137C}" type="sibTrans" cxnId="{2291375E-CAAF-E04A-9D14-DE0039B96806}">
      <dgm:prSet/>
      <dgm:spPr/>
      <dgm:t>
        <a:bodyPr/>
        <a:lstStyle/>
        <a:p>
          <a:endParaRPr lang="en-US"/>
        </a:p>
      </dgm:t>
    </dgm:pt>
    <dgm:pt modelId="{7DFF6771-3610-2443-9D82-3478D69FD914}">
      <dgm:prSet phldrT="[Text]"/>
      <dgm:spPr/>
      <dgm:t>
        <a:bodyPr/>
        <a:lstStyle/>
        <a:p>
          <a:r>
            <a:rPr lang="en-US" dirty="0" smtClean="0"/>
            <a:t>BGP</a:t>
          </a:r>
          <a:endParaRPr lang="en-US" dirty="0"/>
        </a:p>
      </dgm:t>
    </dgm:pt>
    <dgm:pt modelId="{22C2E3A9-6C27-FA4D-9E76-4E0B22F6E82D}" type="parTrans" cxnId="{5C240F61-4245-C043-A370-987CBB0E87DC}">
      <dgm:prSet/>
      <dgm:spPr/>
      <dgm:t>
        <a:bodyPr/>
        <a:lstStyle/>
        <a:p>
          <a:endParaRPr lang="en-US"/>
        </a:p>
      </dgm:t>
    </dgm:pt>
    <dgm:pt modelId="{2D07799F-CD5E-FA4C-B966-A7D2E1AE4584}" type="sibTrans" cxnId="{5C240F61-4245-C043-A370-987CBB0E87DC}">
      <dgm:prSet/>
      <dgm:spPr/>
      <dgm:t>
        <a:bodyPr/>
        <a:lstStyle/>
        <a:p>
          <a:endParaRPr lang="en-US"/>
        </a:p>
      </dgm:t>
    </dgm:pt>
    <dgm:pt modelId="{05EB894C-7CDA-0B47-88BE-47B1915E0F42}">
      <dgm:prSet phldrT="[Text]"/>
      <dgm:spPr/>
      <dgm:t>
        <a:bodyPr/>
        <a:lstStyle/>
        <a:p>
          <a:r>
            <a:rPr lang="en-US" dirty="0" smtClean="0"/>
            <a:t>DNS</a:t>
          </a:r>
          <a:endParaRPr lang="en-US" dirty="0"/>
        </a:p>
      </dgm:t>
    </dgm:pt>
    <dgm:pt modelId="{536A4696-3CCF-784B-973E-40D41769E69A}" type="parTrans" cxnId="{7C509C41-3C66-2542-B702-52914CE18C2F}">
      <dgm:prSet/>
      <dgm:spPr/>
      <dgm:t>
        <a:bodyPr/>
        <a:lstStyle/>
        <a:p>
          <a:endParaRPr lang="en-US"/>
        </a:p>
      </dgm:t>
    </dgm:pt>
    <dgm:pt modelId="{D49392BE-E31C-7E4C-8C4C-3663EBC5C503}" type="sibTrans" cxnId="{7C509C41-3C66-2542-B702-52914CE18C2F}">
      <dgm:prSet/>
      <dgm:spPr/>
      <dgm:t>
        <a:bodyPr/>
        <a:lstStyle/>
        <a:p>
          <a:endParaRPr lang="en-US"/>
        </a:p>
      </dgm:t>
    </dgm:pt>
    <dgm:pt modelId="{9D971DD2-CA51-D241-9AA9-C61F59A51F11}">
      <dgm:prSet phldrT="[Text]"/>
      <dgm:spPr/>
      <dgm:t>
        <a:bodyPr/>
        <a:lstStyle/>
        <a:p>
          <a:r>
            <a:rPr lang="en-US" dirty="0" smtClean="0"/>
            <a:t>spam </a:t>
          </a:r>
          <a:r>
            <a:rPr lang="en-US" dirty="0" err="1" smtClean="0"/>
            <a:t>bot</a:t>
          </a:r>
          <a:endParaRPr lang="en-US" dirty="0"/>
        </a:p>
      </dgm:t>
    </dgm:pt>
    <dgm:pt modelId="{C5A44611-F0EF-354B-8ECA-F83982FECF86}" type="parTrans" cxnId="{63D2D127-D4C9-0E4E-89B3-F5C7A6DC517D}">
      <dgm:prSet/>
      <dgm:spPr/>
      <dgm:t>
        <a:bodyPr/>
        <a:lstStyle/>
        <a:p>
          <a:endParaRPr lang="en-US"/>
        </a:p>
      </dgm:t>
    </dgm:pt>
    <dgm:pt modelId="{8535C8F2-9485-DB48-B216-1B607CC5C938}" type="sibTrans" cxnId="{63D2D127-D4C9-0E4E-89B3-F5C7A6DC517D}">
      <dgm:prSet/>
      <dgm:spPr/>
      <dgm:t>
        <a:bodyPr/>
        <a:lstStyle/>
        <a:p>
          <a:endParaRPr lang="en-US"/>
        </a:p>
      </dgm:t>
    </dgm:pt>
    <dgm:pt modelId="{77989FF7-855A-5C46-8DF2-1C7B54744D11}">
      <dgm:prSet phldrT="[Text]"/>
      <dgm:spPr/>
      <dgm:t>
        <a:bodyPr/>
        <a:lstStyle/>
        <a:p>
          <a:r>
            <a:rPr lang="en-US" dirty="0" smtClean="0"/>
            <a:t>identity theft</a:t>
          </a:r>
          <a:endParaRPr lang="en-US" dirty="0"/>
        </a:p>
      </dgm:t>
    </dgm:pt>
    <dgm:pt modelId="{3CB57936-CFF4-1343-B3DF-6923DAEEEE0E}" type="parTrans" cxnId="{FACD62D7-A1F0-C14E-801F-783A45645508}">
      <dgm:prSet/>
      <dgm:spPr/>
      <dgm:t>
        <a:bodyPr/>
        <a:lstStyle/>
        <a:p>
          <a:endParaRPr lang="en-US"/>
        </a:p>
      </dgm:t>
    </dgm:pt>
    <dgm:pt modelId="{D470716F-FB7C-0B42-98B8-D5BF0C5A426C}" type="sibTrans" cxnId="{FACD62D7-A1F0-C14E-801F-783A45645508}">
      <dgm:prSet/>
      <dgm:spPr/>
      <dgm:t>
        <a:bodyPr/>
        <a:lstStyle/>
        <a:p>
          <a:endParaRPr lang="en-US"/>
        </a:p>
      </dgm:t>
    </dgm:pt>
    <dgm:pt modelId="{44409287-F11B-D745-A01F-093D1F0D42D5}">
      <dgm:prSet phldrT="[Text]"/>
      <dgm:spPr/>
      <dgm:t>
        <a:bodyPr/>
        <a:lstStyle/>
        <a:p>
          <a:r>
            <a:rPr lang="en-US" dirty="0" smtClean="0"/>
            <a:t>extortion</a:t>
          </a:r>
          <a:endParaRPr lang="en-US" dirty="0"/>
        </a:p>
      </dgm:t>
    </dgm:pt>
    <dgm:pt modelId="{6DB19A09-199C-E248-ACAA-6521B944EED8}" type="parTrans" cxnId="{0572F925-5463-5E41-87BC-43B59C28016B}">
      <dgm:prSet/>
      <dgm:spPr/>
      <dgm:t>
        <a:bodyPr/>
        <a:lstStyle/>
        <a:p>
          <a:endParaRPr lang="en-US"/>
        </a:p>
      </dgm:t>
    </dgm:pt>
    <dgm:pt modelId="{420A8F9E-2E96-5C4B-86D1-72C7A5058589}" type="sibTrans" cxnId="{0572F925-5463-5E41-87BC-43B59C28016B}">
      <dgm:prSet/>
      <dgm:spPr/>
      <dgm:t>
        <a:bodyPr/>
        <a:lstStyle/>
        <a:p>
          <a:endParaRPr lang="en-US"/>
        </a:p>
      </dgm:t>
    </dgm:pt>
    <dgm:pt modelId="{A2A65934-C2A2-C84A-9209-8D8E6D71A23C}" type="pres">
      <dgm:prSet presAssocID="{63D88CD2-3EED-AB40-ABBA-90B4843F8CD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BF50286-6465-F149-B352-B3A6A84F3BB2}" type="pres">
      <dgm:prSet presAssocID="{68FC88E5-A225-A84F-8D37-22F0D196E4D5}" presName="hierRoot1" presStyleCnt="0"/>
      <dgm:spPr/>
    </dgm:pt>
    <dgm:pt modelId="{EF795543-901F-4E46-BD60-DE30E52A2B62}" type="pres">
      <dgm:prSet presAssocID="{68FC88E5-A225-A84F-8D37-22F0D196E4D5}" presName="composite" presStyleCnt="0"/>
      <dgm:spPr/>
    </dgm:pt>
    <dgm:pt modelId="{1E17B6A0-DC38-5349-A600-0F4A23F6030A}" type="pres">
      <dgm:prSet presAssocID="{68FC88E5-A225-A84F-8D37-22F0D196E4D5}" presName="background" presStyleLbl="node0" presStyleIdx="0" presStyleCnt="1"/>
      <dgm:spPr/>
    </dgm:pt>
    <dgm:pt modelId="{E8DBB9B9-B19A-3D49-9A71-540908163567}" type="pres">
      <dgm:prSet presAssocID="{68FC88E5-A225-A84F-8D37-22F0D196E4D5}" presName="text" presStyleLbl="fgAcc0" presStyleIdx="0" presStyleCnt="1">
        <dgm:presLayoutVars>
          <dgm:chPref val="3"/>
        </dgm:presLayoutVars>
      </dgm:prSet>
      <dgm:spPr/>
    </dgm:pt>
    <dgm:pt modelId="{902C9D50-FC1B-804C-8FC9-4E0E0F8808D8}" type="pres">
      <dgm:prSet presAssocID="{68FC88E5-A225-A84F-8D37-22F0D196E4D5}" presName="hierChild2" presStyleCnt="0"/>
      <dgm:spPr/>
    </dgm:pt>
    <dgm:pt modelId="{103D58F1-A41E-D74E-9A74-716C2AA72EDC}" type="pres">
      <dgm:prSet presAssocID="{71093299-D9C1-3748-A388-53A2590A20F4}" presName="Name10" presStyleLbl="parChTrans1D2" presStyleIdx="0" presStyleCnt="2"/>
      <dgm:spPr/>
    </dgm:pt>
    <dgm:pt modelId="{8DC704D7-97F4-B44E-A96F-A79B67BC744E}" type="pres">
      <dgm:prSet presAssocID="{A9E795FE-0DD4-AD47-8D53-9DC9E4684E78}" presName="hierRoot2" presStyleCnt="0"/>
      <dgm:spPr/>
    </dgm:pt>
    <dgm:pt modelId="{469FB8B0-356C-9847-AA5B-7D72848C595A}" type="pres">
      <dgm:prSet presAssocID="{A9E795FE-0DD4-AD47-8D53-9DC9E4684E78}" presName="composite2" presStyleCnt="0"/>
      <dgm:spPr/>
    </dgm:pt>
    <dgm:pt modelId="{DF43228C-08AD-934E-8F29-05B2C2C4E672}" type="pres">
      <dgm:prSet presAssocID="{A9E795FE-0DD4-AD47-8D53-9DC9E4684E78}" presName="background2" presStyleLbl="node2" presStyleIdx="0" presStyleCnt="2"/>
      <dgm:spPr/>
    </dgm:pt>
    <dgm:pt modelId="{36FB57B3-8404-7243-9AD6-9A67C36A0CE3}" type="pres">
      <dgm:prSet presAssocID="{A9E795FE-0DD4-AD47-8D53-9DC9E4684E78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F2F302-365A-3F46-8422-08C036674747}" type="pres">
      <dgm:prSet presAssocID="{A9E795FE-0DD4-AD47-8D53-9DC9E4684E78}" presName="hierChild3" presStyleCnt="0"/>
      <dgm:spPr/>
    </dgm:pt>
    <dgm:pt modelId="{E975338D-5C68-E245-9BCE-906DEF174135}" type="pres">
      <dgm:prSet presAssocID="{953C9C66-86B8-C24F-8F8E-28316F555F5F}" presName="Name17" presStyleLbl="parChTrans1D3" presStyleIdx="0" presStyleCnt="5"/>
      <dgm:spPr/>
    </dgm:pt>
    <dgm:pt modelId="{B4976D58-6021-5841-9FBB-90249A7843B0}" type="pres">
      <dgm:prSet presAssocID="{FC5D35F7-7EC0-7941-9A60-2965AB180056}" presName="hierRoot3" presStyleCnt="0"/>
      <dgm:spPr/>
    </dgm:pt>
    <dgm:pt modelId="{95613BD9-610E-854D-930A-F18D5CB7BAC5}" type="pres">
      <dgm:prSet presAssocID="{FC5D35F7-7EC0-7941-9A60-2965AB180056}" presName="composite3" presStyleCnt="0"/>
      <dgm:spPr/>
    </dgm:pt>
    <dgm:pt modelId="{9D65A98E-80FF-8C48-80C1-4591041C7100}" type="pres">
      <dgm:prSet presAssocID="{FC5D35F7-7EC0-7941-9A60-2965AB180056}" presName="background3" presStyleLbl="node3" presStyleIdx="0" presStyleCnt="5"/>
      <dgm:spPr/>
    </dgm:pt>
    <dgm:pt modelId="{B46C76AD-A790-5342-B1EA-474F4AA5480F}" type="pres">
      <dgm:prSet presAssocID="{FC5D35F7-7EC0-7941-9A60-2965AB180056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2A02D7-2A52-C646-915F-C65F431EA9D3}" type="pres">
      <dgm:prSet presAssocID="{FC5D35F7-7EC0-7941-9A60-2965AB180056}" presName="hierChild4" presStyleCnt="0"/>
      <dgm:spPr/>
    </dgm:pt>
    <dgm:pt modelId="{D1CE7454-2777-B143-A0E8-1940E822FD82}" type="pres">
      <dgm:prSet presAssocID="{72EE131E-AB88-FE44-88B6-0FDCCC810720}" presName="Name23" presStyleLbl="parChTrans1D4" presStyleIdx="0" presStyleCnt="6"/>
      <dgm:spPr/>
    </dgm:pt>
    <dgm:pt modelId="{0F152240-8EB3-D243-9081-E0346AC0BCB8}" type="pres">
      <dgm:prSet presAssocID="{6627B98B-6E0D-AC4D-8785-7F648FF8AB31}" presName="hierRoot4" presStyleCnt="0"/>
      <dgm:spPr/>
    </dgm:pt>
    <dgm:pt modelId="{F09E447C-EBBA-1649-8D1E-CAABF1070ABE}" type="pres">
      <dgm:prSet presAssocID="{6627B98B-6E0D-AC4D-8785-7F648FF8AB31}" presName="composite4" presStyleCnt="0"/>
      <dgm:spPr/>
    </dgm:pt>
    <dgm:pt modelId="{D9AAFFB6-8AAD-934F-915C-623A7B390152}" type="pres">
      <dgm:prSet presAssocID="{6627B98B-6E0D-AC4D-8785-7F648FF8AB31}" presName="background4" presStyleLbl="node4" presStyleIdx="0" presStyleCnt="6"/>
      <dgm:spPr/>
    </dgm:pt>
    <dgm:pt modelId="{87A44FB5-2A6D-C549-90C6-C7BE177D60E8}" type="pres">
      <dgm:prSet presAssocID="{6627B98B-6E0D-AC4D-8785-7F648FF8AB31}" presName="text4" presStyleLbl="fgAcc4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72A7F1-FB41-FA40-B887-ADD6FEBE1C04}" type="pres">
      <dgm:prSet presAssocID="{6627B98B-6E0D-AC4D-8785-7F648FF8AB31}" presName="hierChild5" presStyleCnt="0"/>
      <dgm:spPr/>
    </dgm:pt>
    <dgm:pt modelId="{26A3FEC9-302B-B64E-A17C-46266ECAE63A}" type="pres">
      <dgm:prSet presAssocID="{E1E3CD55-D0B4-E949-955C-A3840E138A11}" presName="Name17" presStyleLbl="parChTrans1D3" presStyleIdx="1" presStyleCnt="5"/>
      <dgm:spPr/>
    </dgm:pt>
    <dgm:pt modelId="{9B9A2692-B43E-B845-9BBD-A77EF1584062}" type="pres">
      <dgm:prSet presAssocID="{558D85A2-6189-1240-AE70-874466FB70A4}" presName="hierRoot3" presStyleCnt="0"/>
      <dgm:spPr/>
    </dgm:pt>
    <dgm:pt modelId="{E6BB7AB6-6138-9442-864C-CBB0A4158CFB}" type="pres">
      <dgm:prSet presAssocID="{558D85A2-6189-1240-AE70-874466FB70A4}" presName="composite3" presStyleCnt="0"/>
      <dgm:spPr/>
    </dgm:pt>
    <dgm:pt modelId="{A092CEC0-8277-3141-847A-CB4E136B205A}" type="pres">
      <dgm:prSet presAssocID="{558D85A2-6189-1240-AE70-874466FB70A4}" presName="background3" presStyleLbl="node3" presStyleIdx="1" presStyleCnt="5"/>
      <dgm:spPr/>
    </dgm:pt>
    <dgm:pt modelId="{379CA9A7-0416-474F-A89E-10203E5B35FF}" type="pres">
      <dgm:prSet presAssocID="{558D85A2-6189-1240-AE70-874466FB70A4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DDF432-2B87-674D-A5F8-BC917A5074DE}" type="pres">
      <dgm:prSet presAssocID="{558D85A2-6189-1240-AE70-874466FB70A4}" presName="hierChild4" presStyleCnt="0"/>
      <dgm:spPr/>
    </dgm:pt>
    <dgm:pt modelId="{A04D2316-D887-A846-9D48-3A057BF13741}" type="pres">
      <dgm:prSet presAssocID="{22C2E3A9-6C27-FA4D-9E76-4E0B22F6E82D}" presName="Name23" presStyleLbl="parChTrans1D4" presStyleIdx="1" presStyleCnt="6"/>
      <dgm:spPr/>
    </dgm:pt>
    <dgm:pt modelId="{9E51F26D-730D-6340-8B41-B508074AF1B1}" type="pres">
      <dgm:prSet presAssocID="{7DFF6771-3610-2443-9D82-3478D69FD914}" presName="hierRoot4" presStyleCnt="0"/>
      <dgm:spPr/>
    </dgm:pt>
    <dgm:pt modelId="{74FE0534-D3AA-FC4F-9AD0-975DC1DDAECC}" type="pres">
      <dgm:prSet presAssocID="{7DFF6771-3610-2443-9D82-3478D69FD914}" presName="composite4" presStyleCnt="0"/>
      <dgm:spPr/>
    </dgm:pt>
    <dgm:pt modelId="{C5386D79-0FED-E74D-9781-882736C3F746}" type="pres">
      <dgm:prSet presAssocID="{7DFF6771-3610-2443-9D82-3478D69FD914}" presName="background4" presStyleLbl="node4" presStyleIdx="1" presStyleCnt="6"/>
      <dgm:spPr/>
    </dgm:pt>
    <dgm:pt modelId="{740A23AE-2683-FF40-A628-F5B0ECAF8A70}" type="pres">
      <dgm:prSet presAssocID="{7DFF6771-3610-2443-9D82-3478D69FD914}" presName="text4" presStyleLbl="fgAcc4" presStyleIdx="1" presStyleCnt="6">
        <dgm:presLayoutVars>
          <dgm:chPref val="3"/>
        </dgm:presLayoutVars>
      </dgm:prSet>
      <dgm:spPr/>
    </dgm:pt>
    <dgm:pt modelId="{ECEA60EC-6A4D-2C4A-B27D-881594CC962B}" type="pres">
      <dgm:prSet presAssocID="{7DFF6771-3610-2443-9D82-3478D69FD914}" presName="hierChild5" presStyleCnt="0"/>
      <dgm:spPr/>
    </dgm:pt>
    <dgm:pt modelId="{68230E43-A0C7-F243-BB77-F47648C86D51}" type="pres">
      <dgm:prSet presAssocID="{536A4696-3CCF-784B-973E-40D41769E69A}" presName="Name23" presStyleLbl="parChTrans1D4" presStyleIdx="2" presStyleCnt="6"/>
      <dgm:spPr/>
    </dgm:pt>
    <dgm:pt modelId="{9DAAF9BB-0E9F-8040-8C9F-BBD47F5139A3}" type="pres">
      <dgm:prSet presAssocID="{05EB894C-7CDA-0B47-88BE-47B1915E0F42}" presName="hierRoot4" presStyleCnt="0"/>
      <dgm:spPr/>
    </dgm:pt>
    <dgm:pt modelId="{73FF0968-C794-8544-BA0A-5E48758B2104}" type="pres">
      <dgm:prSet presAssocID="{05EB894C-7CDA-0B47-88BE-47B1915E0F42}" presName="composite4" presStyleCnt="0"/>
      <dgm:spPr/>
    </dgm:pt>
    <dgm:pt modelId="{7DDD304F-8DE5-0845-BDD6-E730B22DB3E7}" type="pres">
      <dgm:prSet presAssocID="{05EB894C-7CDA-0B47-88BE-47B1915E0F42}" presName="background4" presStyleLbl="node4" presStyleIdx="2" presStyleCnt="6"/>
      <dgm:spPr/>
    </dgm:pt>
    <dgm:pt modelId="{7D0BDC7A-0E14-534A-BFA4-A20B804C2193}" type="pres">
      <dgm:prSet presAssocID="{05EB894C-7CDA-0B47-88BE-47B1915E0F42}" presName="text4" presStyleLbl="fgAcc4" presStyleIdx="2" presStyleCnt="6">
        <dgm:presLayoutVars>
          <dgm:chPref val="3"/>
        </dgm:presLayoutVars>
      </dgm:prSet>
      <dgm:spPr/>
    </dgm:pt>
    <dgm:pt modelId="{4AF9EFEB-8571-474B-8CB3-46D89ACF89D9}" type="pres">
      <dgm:prSet presAssocID="{05EB894C-7CDA-0B47-88BE-47B1915E0F42}" presName="hierChild5" presStyleCnt="0"/>
      <dgm:spPr/>
    </dgm:pt>
    <dgm:pt modelId="{2E4D936C-A64C-3E46-B6F9-7DE629E3E9D6}" type="pres">
      <dgm:prSet presAssocID="{C9BFAF0D-E778-5045-9F49-D0512FD73113}" presName="Name10" presStyleLbl="parChTrans1D2" presStyleIdx="1" presStyleCnt="2"/>
      <dgm:spPr/>
    </dgm:pt>
    <dgm:pt modelId="{F23176FD-D930-254D-8CE9-1A3D642CE848}" type="pres">
      <dgm:prSet presAssocID="{53755755-466C-7540-8362-ACC1490F5983}" presName="hierRoot2" presStyleCnt="0"/>
      <dgm:spPr/>
    </dgm:pt>
    <dgm:pt modelId="{7EE04994-946A-704D-8583-035FAB6BEB13}" type="pres">
      <dgm:prSet presAssocID="{53755755-466C-7540-8362-ACC1490F5983}" presName="composite2" presStyleCnt="0"/>
      <dgm:spPr/>
    </dgm:pt>
    <dgm:pt modelId="{1AFA99E2-08BC-0A42-BB70-51A910E1EF95}" type="pres">
      <dgm:prSet presAssocID="{53755755-466C-7540-8362-ACC1490F5983}" presName="background2" presStyleLbl="node2" presStyleIdx="1" presStyleCnt="2"/>
      <dgm:spPr/>
    </dgm:pt>
    <dgm:pt modelId="{6210DF8F-1AB9-5044-9786-A58BA6C4235A}" type="pres">
      <dgm:prSet presAssocID="{53755755-466C-7540-8362-ACC1490F5983}" presName="text2" presStyleLbl="fgAcc2" presStyleIdx="1" presStyleCnt="2">
        <dgm:presLayoutVars>
          <dgm:chPref val="3"/>
        </dgm:presLayoutVars>
      </dgm:prSet>
      <dgm:spPr/>
    </dgm:pt>
    <dgm:pt modelId="{DBB24FB5-7102-7049-8EB9-6B1766369870}" type="pres">
      <dgm:prSet presAssocID="{53755755-466C-7540-8362-ACC1490F5983}" presName="hierChild3" presStyleCnt="0"/>
      <dgm:spPr/>
    </dgm:pt>
    <dgm:pt modelId="{3B0900AF-675C-874B-87EC-4D545D889551}" type="pres">
      <dgm:prSet presAssocID="{7AC703C8-DE29-DA4A-A72D-1B9ABF02F563}" presName="Name17" presStyleLbl="parChTrans1D3" presStyleIdx="2" presStyleCnt="5"/>
      <dgm:spPr/>
    </dgm:pt>
    <dgm:pt modelId="{78451565-0D8A-FC44-9E9C-5A11D734637F}" type="pres">
      <dgm:prSet presAssocID="{3CD24782-BBF5-5C49-966E-88F1A43D341A}" presName="hierRoot3" presStyleCnt="0"/>
      <dgm:spPr/>
    </dgm:pt>
    <dgm:pt modelId="{BC56E0FC-BDFA-F242-8A1F-2DDBE9726747}" type="pres">
      <dgm:prSet presAssocID="{3CD24782-BBF5-5C49-966E-88F1A43D341A}" presName="composite3" presStyleCnt="0"/>
      <dgm:spPr/>
    </dgm:pt>
    <dgm:pt modelId="{D7908522-94E3-2049-9580-B004C5B2C198}" type="pres">
      <dgm:prSet presAssocID="{3CD24782-BBF5-5C49-966E-88F1A43D341A}" presName="background3" presStyleLbl="node3" presStyleIdx="2" presStyleCnt="5"/>
      <dgm:spPr/>
    </dgm:pt>
    <dgm:pt modelId="{62275A7C-8111-F842-9787-4EE19C35B3A3}" type="pres">
      <dgm:prSet presAssocID="{3CD24782-BBF5-5C49-966E-88F1A43D341A}" presName="text3" presStyleLbl="fgAcc3" presStyleIdx="2" presStyleCnt="5">
        <dgm:presLayoutVars>
          <dgm:chPref val="3"/>
        </dgm:presLayoutVars>
      </dgm:prSet>
      <dgm:spPr/>
    </dgm:pt>
    <dgm:pt modelId="{084A4C44-E38A-4E4A-B5AE-D2387508DA83}" type="pres">
      <dgm:prSet presAssocID="{3CD24782-BBF5-5C49-966E-88F1A43D341A}" presName="hierChild4" presStyleCnt="0"/>
      <dgm:spPr/>
    </dgm:pt>
    <dgm:pt modelId="{AC283487-9830-1247-BA18-849F64AD1E90}" type="pres">
      <dgm:prSet presAssocID="{C5A44611-F0EF-354B-8ECA-F83982FECF86}" presName="Name23" presStyleLbl="parChTrans1D4" presStyleIdx="3" presStyleCnt="6"/>
      <dgm:spPr/>
    </dgm:pt>
    <dgm:pt modelId="{77BDC72D-D155-FA45-9D70-E1540E4CDFC1}" type="pres">
      <dgm:prSet presAssocID="{9D971DD2-CA51-D241-9AA9-C61F59A51F11}" presName="hierRoot4" presStyleCnt="0"/>
      <dgm:spPr/>
    </dgm:pt>
    <dgm:pt modelId="{6DBD3B24-45F3-DA4D-9B5B-B759916B0908}" type="pres">
      <dgm:prSet presAssocID="{9D971DD2-CA51-D241-9AA9-C61F59A51F11}" presName="composite4" presStyleCnt="0"/>
      <dgm:spPr/>
    </dgm:pt>
    <dgm:pt modelId="{28C7D941-9C82-1542-9156-D2C40221D5D6}" type="pres">
      <dgm:prSet presAssocID="{9D971DD2-CA51-D241-9AA9-C61F59A51F11}" presName="background4" presStyleLbl="node4" presStyleIdx="3" presStyleCnt="6"/>
      <dgm:spPr/>
    </dgm:pt>
    <dgm:pt modelId="{0E150700-0CCE-3A42-B94F-76C9FEE0C513}" type="pres">
      <dgm:prSet presAssocID="{9D971DD2-CA51-D241-9AA9-C61F59A51F11}" presName="text4" presStyleLbl="fgAcc4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50EAD4-B655-E34D-85AE-814A3FE3428E}" type="pres">
      <dgm:prSet presAssocID="{9D971DD2-CA51-D241-9AA9-C61F59A51F11}" presName="hierChild5" presStyleCnt="0"/>
      <dgm:spPr/>
    </dgm:pt>
    <dgm:pt modelId="{E7EB4AC1-1266-2344-9029-5F0E51761F58}" type="pres">
      <dgm:prSet presAssocID="{D5ED51E1-5814-A248-BE4C-E60E13161127}" presName="Name17" presStyleLbl="parChTrans1D3" presStyleIdx="3" presStyleCnt="5"/>
      <dgm:spPr/>
    </dgm:pt>
    <dgm:pt modelId="{1C399692-2361-134F-895C-1B2EAC664776}" type="pres">
      <dgm:prSet presAssocID="{9AF1B934-2E5D-D343-BAE3-AB78CCD361D9}" presName="hierRoot3" presStyleCnt="0"/>
      <dgm:spPr/>
    </dgm:pt>
    <dgm:pt modelId="{65BECAAD-12F3-6147-A373-D05CBFB8A156}" type="pres">
      <dgm:prSet presAssocID="{9AF1B934-2E5D-D343-BAE3-AB78CCD361D9}" presName="composite3" presStyleCnt="0"/>
      <dgm:spPr/>
    </dgm:pt>
    <dgm:pt modelId="{CDDDADBF-DDD2-2848-AD73-645B887FA458}" type="pres">
      <dgm:prSet presAssocID="{9AF1B934-2E5D-D343-BAE3-AB78CCD361D9}" presName="background3" presStyleLbl="node3" presStyleIdx="3" presStyleCnt="5"/>
      <dgm:spPr/>
    </dgm:pt>
    <dgm:pt modelId="{FD3C71DF-4503-DD48-ACDF-41729EBD7732}" type="pres">
      <dgm:prSet presAssocID="{9AF1B934-2E5D-D343-BAE3-AB78CCD361D9}" presName="text3" presStyleLbl="fgAcc3" presStyleIdx="3" presStyleCnt="5">
        <dgm:presLayoutVars>
          <dgm:chPref val="3"/>
        </dgm:presLayoutVars>
      </dgm:prSet>
      <dgm:spPr/>
    </dgm:pt>
    <dgm:pt modelId="{1868740F-838A-4748-99AC-527CA24A7E09}" type="pres">
      <dgm:prSet presAssocID="{9AF1B934-2E5D-D343-BAE3-AB78CCD361D9}" presName="hierChild4" presStyleCnt="0"/>
      <dgm:spPr/>
    </dgm:pt>
    <dgm:pt modelId="{6ECF0861-D6BD-824D-B5AA-F993660420C6}" type="pres">
      <dgm:prSet presAssocID="{3CB57936-CFF4-1343-B3DF-6923DAEEEE0E}" presName="Name23" presStyleLbl="parChTrans1D4" presStyleIdx="4" presStyleCnt="6"/>
      <dgm:spPr/>
    </dgm:pt>
    <dgm:pt modelId="{7F0A640D-AB0E-CC48-AF65-E0E0BFD0F40B}" type="pres">
      <dgm:prSet presAssocID="{77989FF7-855A-5C46-8DF2-1C7B54744D11}" presName="hierRoot4" presStyleCnt="0"/>
      <dgm:spPr/>
    </dgm:pt>
    <dgm:pt modelId="{E063A4D7-FF1E-4C49-8933-01EE0721ED77}" type="pres">
      <dgm:prSet presAssocID="{77989FF7-855A-5C46-8DF2-1C7B54744D11}" presName="composite4" presStyleCnt="0"/>
      <dgm:spPr/>
    </dgm:pt>
    <dgm:pt modelId="{570B6418-AEF7-0D49-A70D-705C0FF4B74C}" type="pres">
      <dgm:prSet presAssocID="{77989FF7-855A-5C46-8DF2-1C7B54744D11}" presName="background4" presStyleLbl="node4" presStyleIdx="4" presStyleCnt="6"/>
      <dgm:spPr/>
    </dgm:pt>
    <dgm:pt modelId="{81438C6A-4985-934E-965C-37DCD66A0F3D}" type="pres">
      <dgm:prSet presAssocID="{77989FF7-855A-5C46-8DF2-1C7B54744D11}" presName="text4" presStyleLbl="fgAcc4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B9863E-3032-1347-98EE-21DA765D1E12}" type="pres">
      <dgm:prSet presAssocID="{77989FF7-855A-5C46-8DF2-1C7B54744D11}" presName="hierChild5" presStyleCnt="0"/>
      <dgm:spPr/>
    </dgm:pt>
    <dgm:pt modelId="{6DF21ED2-7FCA-1D41-91FA-D43D6077BC5A}" type="pres">
      <dgm:prSet presAssocID="{53177B98-CF06-5A48-B23D-C0D51E955B67}" presName="Name17" presStyleLbl="parChTrans1D3" presStyleIdx="4" presStyleCnt="5"/>
      <dgm:spPr/>
    </dgm:pt>
    <dgm:pt modelId="{594D6ECA-85BF-F84C-B916-106A3B6FED57}" type="pres">
      <dgm:prSet presAssocID="{4CDFFE25-3237-9947-8E70-6CE535F8259F}" presName="hierRoot3" presStyleCnt="0"/>
      <dgm:spPr/>
    </dgm:pt>
    <dgm:pt modelId="{8A18CE5B-0AED-2046-AF72-C42512F14E3A}" type="pres">
      <dgm:prSet presAssocID="{4CDFFE25-3237-9947-8E70-6CE535F8259F}" presName="composite3" presStyleCnt="0"/>
      <dgm:spPr/>
    </dgm:pt>
    <dgm:pt modelId="{ACEA9E2C-D7DE-0940-8D48-25BBAF359424}" type="pres">
      <dgm:prSet presAssocID="{4CDFFE25-3237-9947-8E70-6CE535F8259F}" presName="background3" presStyleLbl="node3" presStyleIdx="4" presStyleCnt="5"/>
      <dgm:spPr/>
    </dgm:pt>
    <dgm:pt modelId="{428CA512-237F-2D46-A794-F15F0AF6A12A}" type="pres">
      <dgm:prSet presAssocID="{4CDFFE25-3237-9947-8E70-6CE535F8259F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A58AE3-E172-2944-8079-A6AAA509130C}" type="pres">
      <dgm:prSet presAssocID="{4CDFFE25-3237-9947-8E70-6CE535F8259F}" presName="hierChild4" presStyleCnt="0"/>
      <dgm:spPr/>
    </dgm:pt>
    <dgm:pt modelId="{EF5C2EAE-FB9C-BD4B-85A6-8D1671E6EF1A}" type="pres">
      <dgm:prSet presAssocID="{6DB19A09-199C-E248-ACAA-6521B944EED8}" presName="Name23" presStyleLbl="parChTrans1D4" presStyleIdx="5" presStyleCnt="6"/>
      <dgm:spPr/>
    </dgm:pt>
    <dgm:pt modelId="{10648A1E-B835-D746-94DA-B71D8B727B27}" type="pres">
      <dgm:prSet presAssocID="{44409287-F11B-D745-A01F-093D1F0D42D5}" presName="hierRoot4" presStyleCnt="0"/>
      <dgm:spPr/>
    </dgm:pt>
    <dgm:pt modelId="{F520A0C3-6D4D-024D-8338-1BAD19B07732}" type="pres">
      <dgm:prSet presAssocID="{44409287-F11B-D745-A01F-093D1F0D42D5}" presName="composite4" presStyleCnt="0"/>
      <dgm:spPr/>
    </dgm:pt>
    <dgm:pt modelId="{741F625D-B165-EF47-87E8-0155637D0B61}" type="pres">
      <dgm:prSet presAssocID="{44409287-F11B-D745-A01F-093D1F0D42D5}" presName="background4" presStyleLbl="node4" presStyleIdx="5" presStyleCnt="6"/>
      <dgm:spPr/>
    </dgm:pt>
    <dgm:pt modelId="{AA128E26-9618-1547-9689-AE21693B412D}" type="pres">
      <dgm:prSet presAssocID="{44409287-F11B-D745-A01F-093D1F0D42D5}" presName="text4" presStyleLbl="fgAcc4" presStyleIdx="5" presStyleCnt="6">
        <dgm:presLayoutVars>
          <dgm:chPref val="3"/>
        </dgm:presLayoutVars>
      </dgm:prSet>
      <dgm:spPr/>
    </dgm:pt>
    <dgm:pt modelId="{0C690A91-E49E-9B41-915C-1539205E761D}" type="pres">
      <dgm:prSet presAssocID="{44409287-F11B-D745-A01F-093D1F0D42D5}" presName="hierChild5" presStyleCnt="0"/>
      <dgm:spPr/>
    </dgm:pt>
  </dgm:ptLst>
  <dgm:cxnLst>
    <dgm:cxn modelId="{5C240F61-4245-C043-A370-987CBB0E87DC}" srcId="{558D85A2-6189-1240-AE70-874466FB70A4}" destId="{7DFF6771-3610-2443-9D82-3478D69FD914}" srcOrd="0" destOrd="0" parTransId="{22C2E3A9-6C27-FA4D-9E76-4E0B22F6E82D}" sibTransId="{2D07799F-CD5E-FA4C-B966-A7D2E1AE4584}"/>
    <dgm:cxn modelId="{0149358F-2ECE-4444-BBE5-8199957F5AF4}" type="presOf" srcId="{953C9C66-86B8-C24F-8F8E-28316F555F5F}" destId="{E975338D-5C68-E245-9BCE-906DEF174135}" srcOrd="0" destOrd="0" presId="urn:microsoft.com/office/officeart/2005/8/layout/hierarchy1"/>
    <dgm:cxn modelId="{FACD62D7-A1F0-C14E-801F-783A45645508}" srcId="{9AF1B934-2E5D-D343-BAE3-AB78CCD361D9}" destId="{77989FF7-855A-5C46-8DF2-1C7B54744D11}" srcOrd="0" destOrd="0" parTransId="{3CB57936-CFF4-1343-B3DF-6923DAEEEE0E}" sibTransId="{D470716F-FB7C-0B42-98B8-D5BF0C5A426C}"/>
    <dgm:cxn modelId="{B206ADF2-1873-6A4F-B118-7D541AA0F4D4}" type="presOf" srcId="{E1E3CD55-D0B4-E949-955C-A3840E138A11}" destId="{26A3FEC9-302B-B64E-A17C-46266ECAE63A}" srcOrd="0" destOrd="0" presId="urn:microsoft.com/office/officeart/2005/8/layout/hierarchy1"/>
    <dgm:cxn modelId="{C8F86B19-6815-E742-B5BE-FF6287E4B9FC}" srcId="{53755755-466C-7540-8362-ACC1490F5983}" destId="{9AF1B934-2E5D-D343-BAE3-AB78CCD361D9}" srcOrd="1" destOrd="0" parTransId="{D5ED51E1-5814-A248-BE4C-E60E13161127}" sibTransId="{81168786-1FC3-D040-83B9-21FD03768ACB}"/>
    <dgm:cxn modelId="{486D06BB-2643-A64D-9391-7D3F54460E19}" srcId="{A9E795FE-0DD4-AD47-8D53-9DC9E4684E78}" destId="{558D85A2-6189-1240-AE70-874466FB70A4}" srcOrd="1" destOrd="0" parTransId="{E1E3CD55-D0B4-E949-955C-A3840E138A11}" sibTransId="{17D61CB2-04E4-9048-B326-8C9CF74004CA}"/>
    <dgm:cxn modelId="{A3DEE4D6-1882-3F4A-874D-C29E570E5E9A}" type="presOf" srcId="{6627B98B-6E0D-AC4D-8785-7F648FF8AB31}" destId="{87A44FB5-2A6D-C549-90C6-C7BE177D60E8}" srcOrd="0" destOrd="0" presId="urn:microsoft.com/office/officeart/2005/8/layout/hierarchy1"/>
    <dgm:cxn modelId="{883C9EC5-49DC-7F42-B219-8E363C49BF7F}" type="presOf" srcId="{71093299-D9C1-3748-A388-53A2590A20F4}" destId="{103D58F1-A41E-D74E-9A74-716C2AA72EDC}" srcOrd="0" destOrd="0" presId="urn:microsoft.com/office/officeart/2005/8/layout/hierarchy1"/>
    <dgm:cxn modelId="{9A0D36FC-B332-A647-8B80-44FBE1EC0930}" type="presOf" srcId="{6DB19A09-199C-E248-ACAA-6521B944EED8}" destId="{EF5C2EAE-FB9C-BD4B-85A6-8D1671E6EF1A}" srcOrd="0" destOrd="0" presId="urn:microsoft.com/office/officeart/2005/8/layout/hierarchy1"/>
    <dgm:cxn modelId="{ADFEE1B0-D91A-CF45-9953-C455E829C094}" type="presOf" srcId="{7AC703C8-DE29-DA4A-A72D-1B9ABF02F563}" destId="{3B0900AF-675C-874B-87EC-4D545D889551}" srcOrd="0" destOrd="0" presId="urn:microsoft.com/office/officeart/2005/8/layout/hierarchy1"/>
    <dgm:cxn modelId="{63D2D127-D4C9-0E4E-89B3-F5C7A6DC517D}" srcId="{3CD24782-BBF5-5C49-966E-88F1A43D341A}" destId="{9D971DD2-CA51-D241-9AA9-C61F59A51F11}" srcOrd="0" destOrd="0" parTransId="{C5A44611-F0EF-354B-8ECA-F83982FECF86}" sibTransId="{8535C8F2-9485-DB48-B216-1B607CC5C938}"/>
    <dgm:cxn modelId="{5DF8E71D-D945-1A44-A3BA-930108A16911}" srcId="{A9E795FE-0DD4-AD47-8D53-9DC9E4684E78}" destId="{FC5D35F7-7EC0-7941-9A60-2965AB180056}" srcOrd="0" destOrd="0" parTransId="{953C9C66-86B8-C24F-8F8E-28316F555F5F}" sibTransId="{FC6F7B9F-EB1F-3C4F-B77C-2E27307620CD}"/>
    <dgm:cxn modelId="{79347C0A-8590-9140-B7C7-4F6DEE430146}" type="presOf" srcId="{FC5D35F7-7EC0-7941-9A60-2965AB180056}" destId="{B46C76AD-A790-5342-B1EA-474F4AA5480F}" srcOrd="0" destOrd="0" presId="urn:microsoft.com/office/officeart/2005/8/layout/hierarchy1"/>
    <dgm:cxn modelId="{A591C9A2-C8F3-C842-9A9B-41C734CEF876}" type="presOf" srcId="{3CD24782-BBF5-5C49-966E-88F1A43D341A}" destId="{62275A7C-8111-F842-9787-4EE19C35B3A3}" srcOrd="0" destOrd="0" presId="urn:microsoft.com/office/officeart/2005/8/layout/hierarchy1"/>
    <dgm:cxn modelId="{441A1094-EB29-1347-B4D9-B6D81B587B14}" type="presOf" srcId="{9D971DD2-CA51-D241-9AA9-C61F59A51F11}" destId="{0E150700-0CCE-3A42-B94F-76C9FEE0C513}" srcOrd="0" destOrd="0" presId="urn:microsoft.com/office/officeart/2005/8/layout/hierarchy1"/>
    <dgm:cxn modelId="{66012C7F-3721-234F-8AF0-31E8C63CA0DB}" srcId="{63D88CD2-3EED-AB40-ABBA-90B4843F8CDA}" destId="{68FC88E5-A225-A84F-8D37-22F0D196E4D5}" srcOrd="0" destOrd="0" parTransId="{3F67A576-61B4-5E47-AFFE-E2B7D35C0FFA}" sibTransId="{77C33301-EEBF-FB41-A5D8-942AD595EA76}"/>
    <dgm:cxn modelId="{1D7198B7-DDDF-464D-A4C9-7B4C514A8E30}" type="presOf" srcId="{558D85A2-6189-1240-AE70-874466FB70A4}" destId="{379CA9A7-0416-474F-A89E-10203E5B35FF}" srcOrd="0" destOrd="0" presId="urn:microsoft.com/office/officeart/2005/8/layout/hierarchy1"/>
    <dgm:cxn modelId="{173C98C0-CB6D-334F-A608-1F298722797F}" type="presOf" srcId="{C9BFAF0D-E778-5045-9F49-D0512FD73113}" destId="{2E4D936C-A64C-3E46-B6F9-7DE629E3E9D6}" srcOrd="0" destOrd="0" presId="urn:microsoft.com/office/officeart/2005/8/layout/hierarchy1"/>
    <dgm:cxn modelId="{9A1F2E50-5673-2040-83E8-1A6534D199C8}" type="presOf" srcId="{53177B98-CF06-5A48-B23D-C0D51E955B67}" destId="{6DF21ED2-7FCA-1D41-91FA-D43D6077BC5A}" srcOrd="0" destOrd="0" presId="urn:microsoft.com/office/officeart/2005/8/layout/hierarchy1"/>
    <dgm:cxn modelId="{48A69B70-5295-2D4E-A941-D4E91599F3AC}" srcId="{68FC88E5-A225-A84F-8D37-22F0D196E4D5}" destId="{A9E795FE-0DD4-AD47-8D53-9DC9E4684E78}" srcOrd="0" destOrd="0" parTransId="{71093299-D9C1-3748-A388-53A2590A20F4}" sibTransId="{764B5026-5FEC-3B4C-86E9-BEEE98E11E84}"/>
    <dgm:cxn modelId="{F2591550-D347-3345-B441-A5F800024096}" type="presOf" srcId="{22C2E3A9-6C27-FA4D-9E76-4E0B22F6E82D}" destId="{A04D2316-D887-A846-9D48-3A057BF13741}" srcOrd="0" destOrd="0" presId="urn:microsoft.com/office/officeart/2005/8/layout/hierarchy1"/>
    <dgm:cxn modelId="{7C509C41-3C66-2542-B702-52914CE18C2F}" srcId="{558D85A2-6189-1240-AE70-874466FB70A4}" destId="{05EB894C-7CDA-0B47-88BE-47B1915E0F42}" srcOrd="1" destOrd="0" parTransId="{536A4696-3CCF-784B-973E-40D41769E69A}" sibTransId="{D49392BE-E31C-7E4C-8C4C-3663EBC5C503}"/>
    <dgm:cxn modelId="{ADFC5560-9060-F54B-9509-A00AEE7FEF40}" srcId="{68FC88E5-A225-A84F-8D37-22F0D196E4D5}" destId="{53755755-466C-7540-8362-ACC1490F5983}" srcOrd="1" destOrd="0" parTransId="{C9BFAF0D-E778-5045-9F49-D0512FD73113}" sibTransId="{6CC7D087-A530-5B4E-AA94-F8925E0A2270}"/>
    <dgm:cxn modelId="{7095D16B-B008-3B47-B08A-A96628990537}" type="presOf" srcId="{72EE131E-AB88-FE44-88B6-0FDCCC810720}" destId="{D1CE7454-2777-B143-A0E8-1940E822FD82}" srcOrd="0" destOrd="0" presId="urn:microsoft.com/office/officeart/2005/8/layout/hierarchy1"/>
    <dgm:cxn modelId="{49FE51D1-FAE8-0549-A5D6-710137988AF6}" type="presOf" srcId="{9AF1B934-2E5D-D343-BAE3-AB78CCD361D9}" destId="{FD3C71DF-4503-DD48-ACDF-41729EBD7732}" srcOrd="0" destOrd="0" presId="urn:microsoft.com/office/officeart/2005/8/layout/hierarchy1"/>
    <dgm:cxn modelId="{0572F925-5463-5E41-87BC-43B59C28016B}" srcId="{4CDFFE25-3237-9947-8E70-6CE535F8259F}" destId="{44409287-F11B-D745-A01F-093D1F0D42D5}" srcOrd="0" destOrd="0" parTransId="{6DB19A09-199C-E248-ACAA-6521B944EED8}" sibTransId="{420A8F9E-2E96-5C4B-86D1-72C7A5058589}"/>
    <dgm:cxn modelId="{51524808-36C8-4F46-9D4A-7BD519445C4C}" type="presOf" srcId="{77989FF7-855A-5C46-8DF2-1C7B54744D11}" destId="{81438C6A-4985-934E-965C-37DCD66A0F3D}" srcOrd="0" destOrd="0" presId="urn:microsoft.com/office/officeart/2005/8/layout/hierarchy1"/>
    <dgm:cxn modelId="{4413646F-5C36-8E47-98A0-4229B389FFE4}" srcId="{53755755-466C-7540-8362-ACC1490F5983}" destId="{3CD24782-BBF5-5C49-966E-88F1A43D341A}" srcOrd="0" destOrd="0" parTransId="{7AC703C8-DE29-DA4A-A72D-1B9ABF02F563}" sibTransId="{D95BC82A-8424-7843-AD00-BF8A4AB76467}"/>
    <dgm:cxn modelId="{AE4B8DBE-DE38-E446-9196-F806BDABBA7A}" type="presOf" srcId="{7DFF6771-3610-2443-9D82-3478D69FD914}" destId="{740A23AE-2683-FF40-A628-F5B0ECAF8A70}" srcOrd="0" destOrd="0" presId="urn:microsoft.com/office/officeart/2005/8/layout/hierarchy1"/>
    <dgm:cxn modelId="{57D68884-8617-9E4F-BDEA-47ADF2E2DFFC}" type="presOf" srcId="{C5A44611-F0EF-354B-8ECA-F83982FECF86}" destId="{AC283487-9830-1247-BA18-849F64AD1E90}" srcOrd="0" destOrd="0" presId="urn:microsoft.com/office/officeart/2005/8/layout/hierarchy1"/>
    <dgm:cxn modelId="{2377918A-A31E-DE47-9828-1EF37C43308A}" type="presOf" srcId="{536A4696-3CCF-784B-973E-40D41769E69A}" destId="{68230E43-A0C7-F243-BB77-F47648C86D51}" srcOrd="0" destOrd="0" presId="urn:microsoft.com/office/officeart/2005/8/layout/hierarchy1"/>
    <dgm:cxn modelId="{88C9C8D3-47D7-EF44-9B8B-A79521C5DBAD}" type="presOf" srcId="{4CDFFE25-3237-9947-8E70-6CE535F8259F}" destId="{428CA512-237F-2D46-A794-F15F0AF6A12A}" srcOrd="0" destOrd="0" presId="urn:microsoft.com/office/officeart/2005/8/layout/hierarchy1"/>
    <dgm:cxn modelId="{68868C21-31F6-0C41-BFF8-EA480D45654B}" type="presOf" srcId="{D5ED51E1-5814-A248-BE4C-E60E13161127}" destId="{E7EB4AC1-1266-2344-9029-5F0E51761F58}" srcOrd="0" destOrd="0" presId="urn:microsoft.com/office/officeart/2005/8/layout/hierarchy1"/>
    <dgm:cxn modelId="{2CFFE031-D53E-A244-83F1-74AA05129D35}" type="presOf" srcId="{44409287-F11B-D745-A01F-093D1F0D42D5}" destId="{AA128E26-9618-1547-9689-AE21693B412D}" srcOrd="0" destOrd="0" presId="urn:microsoft.com/office/officeart/2005/8/layout/hierarchy1"/>
    <dgm:cxn modelId="{2291375E-CAAF-E04A-9D14-DE0039B96806}" srcId="{FC5D35F7-7EC0-7941-9A60-2965AB180056}" destId="{6627B98B-6E0D-AC4D-8785-7F648FF8AB31}" srcOrd="0" destOrd="0" parTransId="{72EE131E-AB88-FE44-88B6-0FDCCC810720}" sibTransId="{3240AAF6-DD37-F646-A2D3-12464CEB137C}"/>
    <dgm:cxn modelId="{16094043-5B4D-FD4B-93B6-3DF3AF7499DC}" type="presOf" srcId="{05EB894C-7CDA-0B47-88BE-47B1915E0F42}" destId="{7D0BDC7A-0E14-534A-BFA4-A20B804C2193}" srcOrd="0" destOrd="0" presId="urn:microsoft.com/office/officeart/2005/8/layout/hierarchy1"/>
    <dgm:cxn modelId="{91E4F435-DA1C-FF4C-92E7-94548F472CBF}" type="presOf" srcId="{53755755-466C-7540-8362-ACC1490F5983}" destId="{6210DF8F-1AB9-5044-9786-A58BA6C4235A}" srcOrd="0" destOrd="0" presId="urn:microsoft.com/office/officeart/2005/8/layout/hierarchy1"/>
    <dgm:cxn modelId="{A93FE48C-90BB-AC44-83E2-E70F837BBEA6}" type="presOf" srcId="{A9E795FE-0DD4-AD47-8D53-9DC9E4684E78}" destId="{36FB57B3-8404-7243-9AD6-9A67C36A0CE3}" srcOrd="0" destOrd="0" presId="urn:microsoft.com/office/officeart/2005/8/layout/hierarchy1"/>
    <dgm:cxn modelId="{A62D2E9B-4CA0-8C41-A147-30373C841EFE}" type="presOf" srcId="{68FC88E5-A225-A84F-8D37-22F0D196E4D5}" destId="{E8DBB9B9-B19A-3D49-9A71-540908163567}" srcOrd="0" destOrd="0" presId="urn:microsoft.com/office/officeart/2005/8/layout/hierarchy1"/>
    <dgm:cxn modelId="{4D0E3480-AD03-7C45-A038-7D341133A8EE}" type="presOf" srcId="{3CB57936-CFF4-1343-B3DF-6923DAEEEE0E}" destId="{6ECF0861-D6BD-824D-B5AA-F993660420C6}" srcOrd="0" destOrd="0" presId="urn:microsoft.com/office/officeart/2005/8/layout/hierarchy1"/>
    <dgm:cxn modelId="{149B4632-C925-BD49-97F6-42A6AABB4DB1}" srcId="{53755755-466C-7540-8362-ACC1490F5983}" destId="{4CDFFE25-3237-9947-8E70-6CE535F8259F}" srcOrd="2" destOrd="0" parTransId="{53177B98-CF06-5A48-B23D-C0D51E955B67}" sibTransId="{A0DF9DAE-56CD-0742-A2D4-04D3C3356F85}"/>
    <dgm:cxn modelId="{BBB24B6B-41E4-E94F-A7EC-CFCB4C277997}" type="presOf" srcId="{63D88CD2-3EED-AB40-ABBA-90B4843F8CDA}" destId="{A2A65934-C2A2-C84A-9209-8D8E6D71A23C}" srcOrd="0" destOrd="0" presId="urn:microsoft.com/office/officeart/2005/8/layout/hierarchy1"/>
    <dgm:cxn modelId="{39C3CECA-2E84-EF49-AD9D-C60CCB3701C8}" type="presParOf" srcId="{A2A65934-C2A2-C84A-9209-8D8E6D71A23C}" destId="{CBF50286-6465-F149-B352-B3A6A84F3BB2}" srcOrd="0" destOrd="0" presId="urn:microsoft.com/office/officeart/2005/8/layout/hierarchy1"/>
    <dgm:cxn modelId="{2C9CF946-A51F-A049-8E25-345EB31C68EE}" type="presParOf" srcId="{CBF50286-6465-F149-B352-B3A6A84F3BB2}" destId="{EF795543-901F-4E46-BD60-DE30E52A2B62}" srcOrd="0" destOrd="0" presId="urn:microsoft.com/office/officeart/2005/8/layout/hierarchy1"/>
    <dgm:cxn modelId="{E085615F-2521-6A42-A039-4F43001ABE1B}" type="presParOf" srcId="{EF795543-901F-4E46-BD60-DE30E52A2B62}" destId="{1E17B6A0-DC38-5349-A600-0F4A23F6030A}" srcOrd="0" destOrd="0" presId="urn:microsoft.com/office/officeart/2005/8/layout/hierarchy1"/>
    <dgm:cxn modelId="{348DAF0F-E4C5-2C44-A30E-68276EEED022}" type="presParOf" srcId="{EF795543-901F-4E46-BD60-DE30E52A2B62}" destId="{E8DBB9B9-B19A-3D49-9A71-540908163567}" srcOrd="1" destOrd="0" presId="urn:microsoft.com/office/officeart/2005/8/layout/hierarchy1"/>
    <dgm:cxn modelId="{D5C4144C-4579-634E-AAED-2CEF0BCE8EFB}" type="presParOf" srcId="{CBF50286-6465-F149-B352-B3A6A84F3BB2}" destId="{902C9D50-FC1B-804C-8FC9-4E0E0F8808D8}" srcOrd="1" destOrd="0" presId="urn:microsoft.com/office/officeart/2005/8/layout/hierarchy1"/>
    <dgm:cxn modelId="{F7E79D2D-491D-2A49-97CE-C9E4F45E5A28}" type="presParOf" srcId="{902C9D50-FC1B-804C-8FC9-4E0E0F8808D8}" destId="{103D58F1-A41E-D74E-9A74-716C2AA72EDC}" srcOrd="0" destOrd="0" presId="urn:microsoft.com/office/officeart/2005/8/layout/hierarchy1"/>
    <dgm:cxn modelId="{84EFC06E-B3A9-C447-93A6-E0D5EFB44953}" type="presParOf" srcId="{902C9D50-FC1B-804C-8FC9-4E0E0F8808D8}" destId="{8DC704D7-97F4-B44E-A96F-A79B67BC744E}" srcOrd="1" destOrd="0" presId="urn:microsoft.com/office/officeart/2005/8/layout/hierarchy1"/>
    <dgm:cxn modelId="{7D590D71-BBF8-A544-90C7-3C67D0568DEF}" type="presParOf" srcId="{8DC704D7-97F4-B44E-A96F-A79B67BC744E}" destId="{469FB8B0-356C-9847-AA5B-7D72848C595A}" srcOrd="0" destOrd="0" presId="urn:microsoft.com/office/officeart/2005/8/layout/hierarchy1"/>
    <dgm:cxn modelId="{B39DC6DB-5DDE-6A43-A1E6-5DA1E3981C31}" type="presParOf" srcId="{469FB8B0-356C-9847-AA5B-7D72848C595A}" destId="{DF43228C-08AD-934E-8F29-05B2C2C4E672}" srcOrd="0" destOrd="0" presId="urn:microsoft.com/office/officeart/2005/8/layout/hierarchy1"/>
    <dgm:cxn modelId="{30326FB1-44C7-2A40-891D-75C00CAAD9BD}" type="presParOf" srcId="{469FB8B0-356C-9847-AA5B-7D72848C595A}" destId="{36FB57B3-8404-7243-9AD6-9A67C36A0CE3}" srcOrd="1" destOrd="0" presId="urn:microsoft.com/office/officeart/2005/8/layout/hierarchy1"/>
    <dgm:cxn modelId="{14259382-5301-E143-85EB-2A1A2A46CA43}" type="presParOf" srcId="{8DC704D7-97F4-B44E-A96F-A79B67BC744E}" destId="{13F2F302-365A-3F46-8422-08C036674747}" srcOrd="1" destOrd="0" presId="urn:microsoft.com/office/officeart/2005/8/layout/hierarchy1"/>
    <dgm:cxn modelId="{AD996C97-0691-D04C-ACB5-F6C8DBA48950}" type="presParOf" srcId="{13F2F302-365A-3F46-8422-08C036674747}" destId="{E975338D-5C68-E245-9BCE-906DEF174135}" srcOrd="0" destOrd="0" presId="urn:microsoft.com/office/officeart/2005/8/layout/hierarchy1"/>
    <dgm:cxn modelId="{4EB08689-9331-B14C-A243-9FFDF97D621D}" type="presParOf" srcId="{13F2F302-365A-3F46-8422-08C036674747}" destId="{B4976D58-6021-5841-9FBB-90249A7843B0}" srcOrd="1" destOrd="0" presId="urn:microsoft.com/office/officeart/2005/8/layout/hierarchy1"/>
    <dgm:cxn modelId="{D9A459CD-6D64-9D43-A120-A5B45C5CB628}" type="presParOf" srcId="{B4976D58-6021-5841-9FBB-90249A7843B0}" destId="{95613BD9-610E-854D-930A-F18D5CB7BAC5}" srcOrd="0" destOrd="0" presId="urn:microsoft.com/office/officeart/2005/8/layout/hierarchy1"/>
    <dgm:cxn modelId="{B77B1C14-1D37-A44D-9AAC-06AAE40AE453}" type="presParOf" srcId="{95613BD9-610E-854D-930A-F18D5CB7BAC5}" destId="{9D65A98E-80FF-8C48-80C1-4591041C7100}" srcOrd="0" destOrd="0" presId="urn:microsoft.com/office/officeart/2005/8/layout/hierarchy1"/>
    <dgm:cxn modelId="{7DE59F5D-A015-EE46-8C78-D5FF4F7A08BF}" type="presParOf" srcId="{95613BD9-610E-854D-930A-F18D5CB7BAC5}" destId="{B46C76AD-A790-5342-B1EA-474F4AA5480F}" srcOrd="1" destOrd="0" presId="urn:microsoft.com/office/officeart/2005/8/layout/hierarchy1"/>
    <dgm:cxn modelId="{5FC1AD72-2356-CD46-9A31-B33049EF4B0F}" type="presParOf" srcId="{B4976D58-6021-5841-9FBB-90249A7843B0}" destId="{8E2A02D7-2A52-C646-915F-C65F431EA9D3}" srcOrd="1" destOrd="0" presId="urn:microsoft.com/office/officeart/2005/8/layout/hierarchy1"/>
    <dgm:cxn modelId="{8CC5F1A1-7297-FD49-B4DB-7F476D8F3650}" type="presParOf" srcId="{8E2A02D7-2A52-C646-915F-C65F431EA9D3}" destId="{D1CE7454-2777-B143-A0E8-1940E822FD82}" srcOrd="0" destOrd="0" presId="urn:microsoft.com/office/officeart/2005/8/layout/hierarchy1"/>
    <dgm:cxn modelId="{CEC919EE-5D0B-7644-A2F8-D14D00F2E859}" type="presParOf" srcId="{8E2A02D7-2A52-C646-915F-C65F431EA9D3}" destId="{0F152240-8EB3-D243-9081-E0346AC0BCB8}" srcOrd="1" destOrd="0" presId="urn:microsoft.com/office/officeart/2005/8/layout/hierarchy1"/>
    <dgm:cxn modelId="{E76353EA-184D-244E-99EE-D6D2DB3E33A7}" type="presParOf" srcId="{0F152240-8EB3-D243-9081-E0346AC0BCB8}" destId="{F09E447C-EBBA-1649-8D1E-CAABF1070ABE}" srcOrd="0" destOrd="0" presId="urn:microsoft.com/office/officeart/2005/8/layout/hierarchy1"/>
    <dgm:cxn modelId="{9DE45B26-F1B7-FF4F-9298-47589DFF1F2F}" type="presParOf" srcId="{F09E447C-EBBA-1649-8D1E-CAABF1070ABE}" destId="{D9AAFFB6-8AAD-934F-915C-623A7B390152}" srcOrd="0" destOrd="0" presId="urn:microsoft.com/office/officeart/2005/8/layout/hierarchy1"/>
    <dgm:cxn modelId="{DAA8A1BF-D9CF-4841-A49D-B888379BB1C6}" type="presParOf" srcId="{F09E447C-EBBA-1649-8D1E-CAABF1070ABE}" destId="{87A44FB5-2A6D-C549-90C6-C7BE177D60E8}" srcOrd="1" destOrd="0" presId="urn:microsoft.com/office/officeart/2005/8/layout/hierarchy1"/>
    <dgm:cxn modelId="{BD923365-8121-384A-8A16-E50DF5552609}" type="presParOf" srcId="{0F152240-8EB3-D243-9081-E0346AC0BCB8}" destId="{CC72A7F1-FB41-FA40-B887-ADD6FEBE1C04}" srcOrd="1" destOrd="0" presId="urn:microsoft.com/office/officeart/2005/8/layout/hierarchy1"/>
    <dgm:cxn modelId="{D9107C1C-4EDC-0D47-AB28-8DE82705F915}" type="presParOf" srcId="{13F2F302-365A-3F46-8422-08C036674747}" destId="{26A3FEC9-302B-B64E-A17C-46266ECAE63A}" srcOrd="2" destOrd="0" presId="urn:microsoft.com/office/officeart/2005/8/layout/hierarchy1"/>
    <dgm:cxn modelId="{A10EB2F2-E190-3E47-806E-01FD19874894}" type="presParOf" srcId="{13F2F302-365A-3F46-8422-08C036674747}" destId="{9B9A2692-B43E-B845-9BBD-A77EF1584062}" srcOrd="3" destOrd="0" presId="urn:microsoft.com/office/officeart/2005/8/layout/hierarchy1"/>
    <dgm:cxn modelId="{39F14B5A-1B36-7C43-B665-A0D368CFA901}" type="presParOf" srcId="{9B9A2692-B43E-B845-9BBD-A77EF1584062}" destId="{E6BB7AB6-6138-9442-864C-CBB0A4158CFB}" srcOrd="0" destOrd="0" presId="urn:microsoft.com/office/officeart/2005/8/layout/hierarchy1"/>
    <dgm:cxn modelId="{B6EC9C9E-7909-2949-AE98-9AED3AD4C99B}" type="presParOf" srcId="{E6BB7AB6-6138-9442-864C-CBB0A4158CFB}" destId="{A092CEC0-8277-3141-847A-CB4E136B205A}" srcOrd="0" destOrd="0" presId="urn:microsoft.com/office/officeart/2005/8/layout/hierarchy1"/>
    <dgm:cxn modelId="{E06CFC23-89C7-8A49-9F1F-5AF019CAF3A9}" type="presParOf" srcId="{E6BB7AB6-6138-9442-864C-CBB0A4158CFB}" destId="{379CA9A7-0416-474F-A89E-10203E5B35FF}" srcOrd="1" destOrd="0" presId="urn:microsoft.com/office/officeart/2005/8/layout/hierarchy1"/>
    <dgm:cxn modelId="{B214E38E-3630-C240-97C5-B6B4AE8878FF}" type="presParOf" srcId="{9B9A2692-B43E-B845-9BBD-A77EF1584062}" destId="{B6DDF432-2B87-674D-A5F8-BC917A5074DE}" srcOrd="1" destOrd="0" presId="urn:microsoft.com/office/officeart/2005/8/layout/hierarchy1"/>
    <dgm:cxn modelId="{104D33A5-12D0-A242-B034-50724F3AD868}" type="presParOf" srcId="{B6DDF432-2B87-674D-A5F8-BC917A5074DE}" destId="{A04D2316-D887-A846-9D48-3A057BF13741}" srcOrd="0" destOrd="0" presId="urn:microsoft.com/office/officeart/2005/8/layout/hierarchy1"/>
    <dgm:cxn modelId="{B59573AC-E802-0046-80F2-7ED98D6BC130}" type="presParOf" srcId="{B6DDF432-2B87-674D-A5F8-BC917A5074DE}" destId="{9E51F26D-730D-6340-8B41-B508074AF1B1}" srcOrd="1" destOrd="0" presId="urn:microsoft.com/office/officeart/2005/8/layout/hierarchy1"/>
    <dgm:cxn modelId="{A5F17F41-F688-2941-93CD-6A3DAAC36B1C}" type="presParOf" srcId="{9E51F26D-730D-6340-8B41-B508074AF1B1}" destId="{74FE0534-D3AA-FC4F-9AD0-975DC1DDAECC}" srcOrd="0" destOrd="0" presId="urn:microsoft.com/office/officeart/2005/8/layout/hierarchy1"/>
    <dgm:cxn modelId="{4BA0B0D5-13F9-6047-A400-E6B349329954}" type="presParOf" srcId="{74FE0534-D3AA-FC4F-9AD0-975DC1DDAECC}" destId="{C5386D79-0FED-E74D-9781-882736C3F746}" srcOrd="0" destOrd="0" presId="urn:microsoft.com/office/officeart/2005/8/layout/hierarchy1"/>
    <dgm:cxn modelId="{DBF49D94-7723-0C44-B118-819726B91C6C}" type="presParOf" srcId="{74FE0534-D3AA-FC4F-9AD0-975DC1DDAECC}" destId="{740A23AE-2683-FF40-A628-F5B0ECAF8A70}" srcOrd="1" destOrd="0" presId="urn:microsoft.com/office/officeart/2005/8/layout/hierarchy1"/>
    <dgm:cxn modelId="{10E785BF-7D58-7A4E-8DAA-ACAC9263A491}" type="presParOf" srcId="{9E51F26D-730D-6340-8B41-B508074AF1B1}" destId="{ECEA60EC-6A4D-2C4A-B27D-881594CC962B}" srcOrd="1" destOrd="0" presId="urn:microsoft.com/office/officeart/2005/8/layout/hierarchy1"/>
    <dgm:cxn modelId="{D240155B-43C0-4C4B-A2E7-3FE2BA5A788F}" type="presParOf" srcId="{B6DDF432-2B87-674D-A5F8-BC917A5074DE}" destId="{68230E43-A0C7-F243-BB77-F47648C86D51}" srcOrd="2" destOrd="0" presId="urn:microsoft.com/office/officeart/2005/8/layout/hierarchy1"/>
    <dgm:cxn modelId="{3A974378-08CF-FE4A-9F37-082B95B9E2BF}" type="presParOf" srcId="{B6DDF432-2B87-674D-A5F8-BC917A5074DE}" destId="{9DAAF9BB-0E9F-8040-8C9F-BBD47F5139A3}" srcOrd="3" destOrd="0" presId="urn:microsoft.com/office/officeart/2005/8/layout/hierarchy1"/>
    <dgm:cxn modelId="{F84F972E-90E5-D643-BF2C-41140366658D}" type="presParOf" srcId="{9DAAF9BB-0E9F-8040-8C9F-BBD47F5139A3}" destId="{73FF0968-C794-8544-BA0A-5E48758B2104}" srcOrd="0" destOrd="0" presId="urn:microsoft.com/office/officeart/2005/8/layout/hierarchy1"/>
    <dgm:cxn modelId="{68278D70-5258-B746-9CBD-E2F39C1BF130}" type="presParOf" srcId="{73FF0968-C794-8544-BA0A-5E48758B2104}" destId="{7DDD304F-8DE5-0845-BDD6-E730B22DB3E7}" srcOrd="0" destOrd="0" presId="urn:microsoft.com/office/officeart/2005/8/layout/hierarchy1"/>
    <dgm:cxn modelId="{6A6794FA-1308-7A49-9769-2A6E0F8452C0}" type="presParOf" srcId="{73FF0968-C794-8544-BA0A-5E48758B2104}" destId="{7D0BDC7A-0E14-534A-BFA4-A20B804C2193}" srcOrd="1" destOrd="0" presId="urn:microsoft.com/office/officeart/2005/8/layout/hierarchy1"/>
    <dgm:cxn modelId="{1CE71E5A-1608-2945-86E3-98C3F58CDB63}" type="presParOf" srcId="{9DAAF9BB-0E9F-8040-8C9F-BBD47F5139A3}" destId="{4AF9EFEB-8571-474B-8CB3-46D89ACF89D9}" srcOrd="1" destOrd="0" presId="urn:microsoft.com/office/officeart/2005/8/layout/hierarchy1"/>
    <dgm:cxn modelId="{EAD07C14-F073-DB40-A676-0E05E9F2BD3A}" type="presParOf" srcId="{902C9D50-FC1B-804C-8FC9-4E0E0F8808D8}" destId="{2E4D936C-A64C-3E46-B6F9-7DE629E3E9D6}" srcOrd="2" destOrd="0" presId="urn:microsoft.com/office/officeart/2005/8/layout/hierarchy1"/>
    <dgm:cxn modelId="{5D6D3387-3DA5-8D44-BD99-5DBAFB5392C1}" type="presParOf" srcId="{902C9D50-FC1B-804C-8FC9-4E0E0F8808D8}" destId="{F23176FD-D930-254D-8CE9-1A3D642CE848}" srcOrd="3" destOrd="0" presId="urn:microsoft.com/office/officeart/2005/8/layout/hierarchy1"/>
    <dgm:cxn modelId="{AA4A5D8F-3B35-F44C-A0AD-83E0436C8AFF}" type="presParOf" srcId="{F23176FD-D930-254D-8CE9-1A3D642CE848}" destId="{7EE04994-946A-704D-8583-035FAB6BEB13}" srcOrd="0" destOrd="0" presId="urn:microsoft.com/office/officeart/2005/8/layout/hierarchy1"/>
    <dgm:cxn modelId="{7C8E09FD-48B3-694F-AC65-78EB43E9470D}" type="presParOf" srcId="{7EE04994-946A-704D-8583-035FAB6BEB13}" destId="{1AFA99E2-08BC-0A42-BB70-51A910E1EF95}" srcOrd="0" destOrd="0" presId="urn:microsoft.com/office/officeart/2005/8/layout/hierarchy1"/>
    <dgm:cxn modelId="{19AB39AC-0881-2748-8CAF-9CEB32292B9A}" type="presParOf" srcId="{7EE04994-946A-704D-8583-035FAB6BEB13}" destId="{6210DF8F-1AB9-5044-9786-A58BA6C4235A}" srcOrd="1" destOrd="0" presId="urn:microsoft.com/office/officeart/2005/8/layout/hierarchy1"/>
    <dgm:cxn modelId="{B1EFF53C-B40A-CE4A-9893-725F5AD82E0F}" type="presParOf" srcId="{F23176FD-D930-254D-8CE9-1A3D642CE848}" destId="{DBB24FB5-7102-7049-8EB9-6B1766369870}" srcOrd="1" destOrd="0" presId="urn:microsoft.com/office/officeart/2005/8/layout/hierarchy1"/>
    <dgm:cxn modelId="{E20BB831-D15E-9349-8B94-C341146D4DFD}" type="presParOf" srcId="{DBB24FB5-7102-7049-8EB9-6B1766369870}" destId="{3B0900AF-675C-874B-87EC-4D545D889551}" srcOrd="0" destOrd="0" presId="urn:microsoft.com/office/officeart/2005/8/layout/hierarchy1"/>
    <dgm:cxn modelId="{531B849B-5B01-4945-B9DA-11D027DCF522}" type="presParOf" srcId="{DBB24FB5-7102-7049-8EB9-6B1766369870}" destId="{78451565-0D8A-FC44-9E9C-5A11D734637F}" srcOrd="1" destOrd="0" presId="urn:microsoft.com/office/officeart/2005/8/layout/hierarchy1"/>
    <dgm:cxn modelId="{CF975C9A-3F48-AF41-A5A2-54D59B5B61B9}" type="presParOf" srcId="{78451565-0D8A-FC44-9E9C-5A11D734637F}" destId="{BC56E0FC-BDFA-F242-8A1F-2DDBE9726747}" srcOrd="0" destOrd="0" presId="urn:microsoft.com/office/officeart/2005/8/layout/hierarchy1"/>
    <dgm:cxn modelId="{39438E7B-BA18-9E4B-B4DE-73A48C1B10DD}" type="presParOf" srcId="{BC56E0FC-BDFA-F242-8A1F-2DDBE9726747}" destId="{D7908522-94E3-2049-9580-B004C5B2C198}" srcOrd="0" destOrd="0" presId="urn:microsoft.com/office/officeart/2005/8/layout/hierarchy1"/>
    <dgm:cxn modelId="{90CDD4B3-C78C-4746-B6CB-C449F80C6CE5}" type="presParOf" srcId="{BC56E0FC-BDFA-F242-8A1F-2DDBE9726747}" destId="{62275A7C-8111-F842-9787-4EE19C35B3A3}" srcOrd="1" destOrd="0" presId="urn:microsoft.com/office/officeart/2005/8/layout/hierarchy1"/>
    <dgm:cxn modelId="{530C673F-9F15-4F40-8726-E8744D277748}" type="presParOf" srcId="{78451565-0D8A-FC44-9E9C-5A11D734637F}" destId="{084A4C44-E38A-4E4A-B5AE-D2387508DA83}" srcOrd="1" destOrd="0" presId="urn:microsoft.com/office/officeart/2005/8/layout/hierarchy1"/>
    <dgm:cxn modelId="{6248A213-BFE2-3F44-BB91-4FC5F3874545}" type="presParOf" srcId="{084A4C44-E38A-4E4A-B5AE-D2387508DA83}" destId="{AC283487-9830-1247-BA18-849F64AD1E90}" srcOrd="0" destOrd="0" presId="urn:microsoft.com/office/officeart/2005/8/layout/hierarchy1"/>
    <dgm:cxn modelId="{483C03E0-2D3A-D54F-B0F0-5B2AF06947DC}" type="presParOf" srcId="{084A4C44-E38A-4E4A-B5AE-D2387508DA83}" destId="{77BDC72D-D155-FA45-9D70-E1540E4CDFC1}" srcOrd="1" destOrd="0" presId="urn:microsoft.com/office/officeart/2005/8/layout/hierarchy1"/>
    <dgm:cxn modelId="{EDB99CCF-5009-F24D-914B-47C738EB6858}" type="presParOf" srcId="{77BDC72D-D155-FA45-9D70-E1540E4CDFC1}" destId="{6DBD3B24-45F3-DA4D-9B5B-B759916B0908}" srcOrd="0" destOrd="0" presId="urn:microsoft.com/office/officeart/2005/8/layout/hierarchy1"/>
    <dgm:cxn modelId="{1ECBA725-E695-C949-9ED8-C910CA40C014}" type="presParOf" srcId="{6DBD3B24-45F3-DA4D-9B5B-B759916B0908}" destId="{28C7D941-9C82-1542-9156-D2C40221D5D6}" srcOrd="0" destOrd="0" presId="urn:microsoft.com/office/officeart/2005/8/layout/hierarchy1"/>
    <dgm:cxn modelId="{A16C76E9-4DA5-4B4F-85D0-E2069E2DA5C6}" type="presParOf" srcId="{6DBD3B24-45F3-DA4D-9B5B-B759916B0908}" destId="{0E150700-0CCE-3A42-B94F-76C9FEE0C513}" srcOrd="1" destOrd="0" presId="urn:microsoft.com/office/officeart/2005/8/layout/hierarchy1"/>
    <dgm:cxn modelId="{21DE5F45-00C4-084F-BD49-327F1D3EF0F4}" type="presParOf" srcId="{77BDC72D-D155-FA45-9D70-E1540E4CDFC1}" destId="{3E50EAD4-B655-E34D-85AE-814A3FE3428E}" srcOrd="1" destOrd="0" presId="urn:microsoft.com/office/officeart/2005/8/layout/hierarchy1"/>
    <dgm:cxn modelId="{9646C47C-DA3A-F341-B108-92352A7402D1}" type="presParOf" srcId="{DBB24FB5-7102-7049-8EB9-6B1766369870}" destId="{E7EB4AC1-1266-2344-9029-5F0E51761F58}" srcOrd="2" destOrd="0" presId="urn:microsoft.com/office/officeart/2005/8/layout/hierarchy1"/>
    <dgm:cxn modelId="{824E48B4-259F-2641-B7C8-843403DE0471}" type="presParOf" srcId="{DBB24FB5-7102-7049-8EB9-6B1766369870}" destId="{1C399692-2361-134F-895C-1B2EAC664776}" srcOrd="3" destOrd="0" presId="urn:microsoft.com/office/officeart/2005/8/layout/hierarchy1"/>
    <dgm:cxn modelId="{58EE79A1-02B2-384D-99D6-B086019E55E5}" type="presParOf" srcId="{1C399692-2361-134F-895C-1B2EAC664776}" destId="{65BECAAD-12F3-6147-A373-D05CBFB8A156}" srcOrd="0" destOrd="0" presId="urn:microsoft.com/office/officeart/2005/8/layout/hierarchy1"/>
    <dgm:cxn modelId="{A9F2A99C-4E5E-DD46-B50B-48C18B5F2C7A}" type="presParOf" srcId="{65BECAAD-12F3-6147-A373-D05CBFB8A156}" destId="{CDDDADBF-DDD2-2848-AD73-645B887FA458}" srcOrd="0" destOrd="0" presId="urn:microsoft.com/office/officeart/2005/8/layout/hierarchy1"/>
    <dgm:cxn modelId="{60484065-85C2-E24C-B7B4-6CEE0E59A86D}" type="presParOf" srcId="{65BECAAD-12F3-6147-A373-D05CBFB8A156}" destId="{FD3C71DF-4503-DD48-ACDF-41729EBD7732}" srcOrd="1" destOrd="0" presId="urn:microsoft.com/office/officeart/2005/8/layout/hierarchy1"/>
    <dgm:cxn modelId="{C476589E-AAF9-A343-A607-E47678445563}" type="presParOf" srcId="{1C399692-2361-134F-895C-1B2EAC664776}" destId="{1868740F-838A-4748-99AC-527CA24A7E09}" srcOrd="1" destOrd="0" presId="urn:microsoft.com/office/officeart/2005/8/layout/hierarchy1"/>
    <dgm:cxn modelId="{1EBF3D3B-B37B-9946-8154-6D7236C717BA}" type="presParOf" srcId="{1868740F-838A-4748-99AC-527CA24A7E09}" destId="{6ECF0861-D6BD-824D-B5AA-F993660420C6}" srcOrd="0" destOrd="0" presId="urn:microsoft.com/office/officeart/2005/8/layout/hierarchy1"/>
    <dgm:cxn modelId="{76E21F0D-9E1D-5749-B4FD-A952896BECBC}" type="presParOf" srcId="{1868740F-838A-4748-99AC-527CA24A7E09}" destId="{7F0A640D-AB0E-CC48-AF65-E0E0BFD0F40B}" srcOrd="1" destOrd="0" presId="urn:microsoft.com/office/officeart/2005/8/layout/hierarchy1"/>
    <dgm:cxn modelId="{2A99884F-DE82-DE42-9783-C5240FC5B53F}" type="presParOf" srcId="{7F0A640D-AB0E-CC48-AF65-E0E0BFD0F40B}" destId="{E063A4D7-FF1E-4C49-8933-01EE0721ED77}" srcOrd="0" destOrd="0" presId="urn:microsoft.com/office/officeart/2005/8/layout/hierarchy1"/>
    <dgm:cxn modelId="{B44D9846-C958-6348-9212-1A50BB6149AE}" type="presParOf" srcId="{E063A4D7-FF1E-4C49-8933-01EE0721ED77}" destId="{570B6418-AEF7-0D49-A70D-705C0FF4B74C}" srcOrd="0" destOrd="0" presId="urn:microsoft.com/office/officeart/2005/8/layout/hierarchy1"/>
    <dgm:cxn modelId="{CD28C89D-D034-2A48-BEDB-4E689D3B2E1E}" type="presParOf" srcId="{E063A4D7-FF1E-4C49-8933-01EE0721ED77}" destId="{81438C6A-4985-934E-965C-37DCD66A0F3D}" srcOrd="1" destOrd="0" presId="urn:microsoft.com/office/officeart/2005/8/layout/hierarchy1"/>
    <dgm:cxn modelId="{F386E1BF-1C92-7F4B-A8E5-04EFE5147B1F}" type="presParOf" srcId="{7F0A640D-AB0E-CC48-AF65-E0E0BFD0F40B}" destId="{CEB9863E-3032-1347-98EE-21DA765D1E12}" srcOrd="1" destOrd="0" presId="urn:microsoft.com/office/officeart/2005/8/layout/hierarchy1"/>
    <dgm:cxn modelId="{48458391-2D48-154C-A41A-8438DC6C6E0D}" type="presParOf" srcId="{DBB24FB5-7102-7049-8EB9-6B1766369870}" destId="{6DF21ED2-7FCA-1D41-91FA-D43D6077BC5A}" srcOrd="4" destOrd="0" presId="urn:microsoft.com/office/officeart/2005/8/layout/hierarchy1"/>
    <dgm:cxn modelId="{6559B2E0-C59F-CA4D-8604-2D2F32ADBC18}" type="presParOf" srcId="{DBB24FB5-7102-7049-8EB9-6B1766369870}" destId="{594D6ECA-85BF-F84C-B916-106A3B6FED57}" srcOrd="5" destOrd="0" presId="urn:microsoft.com/office/officeart/2005/8/layout/hierarchy1"/>
    <dgm:cxn modelId="{E1AE5F57-3979-3A4D-877D-DF50D9BFF990}" type="presParOf" srcId="{594D6ECA-85BF-F84C-B916-106A3B6FED57}" destId="{8A18CE5B-0AED-2046-AF72-C42512F14E3A}" srcOrd="0" destOrd="0" presId="urn:microsoft.com/office/officeart/2005/8/layout/hierarchy1"/>
    <dgm:cxn modelId="{24DDF55F-CF0E-6448-9AED-0ABD58C99FC1}" type="presParOf" srcId="{8A18CE5B-0AED-2046-AF72-C42512F14E3A}" destId="{ACEA9E2C-D7DE-0940-8D48-25BBAF359424}" srcOrd="0" destOrd="0" presId="urn:microsoft.com/office/officeart/2005/8/layout/hierarchy1"/>
    <dgm:cxn modelId="{3B4DC5AA-A8F6-0449-80FE-51E47637E044}" type="presParOf" srcId="{8A18CE5B-0AED-2046-AF72-C42512F14E3A}" destId="{428CA512-237F-2D46-A794-F15F0AF6A12A}" srcOrd="1" destOrd="0" presId="urn:microsoft.com/office/officeart/2005/8/layout/hierarchy1"/>
    <dgm:cxn modelId="{CAF8E0C8-C950-2946-AAC1-41200E48B551}" type="presParOf" srcId="{594D6ECA-85BF-F84C-B916-106A3B6FED57}" destId="{C2A58AE3-E172-2944-8079-A6AAA509130C}" srcOrd="1" destOrd="0" presId="urn:microsoft.com/office/officeart/2005/8/layout/hierarchy1"/>
    <dgm:cxn modelId="{D2B7EAD2-76DE-5C45-8A8C-39E9F34A8E14}" type="presParOf" srcId="{C2A58AE3-E172-2944-8079-A6AAA509130C}" destId="{EF5C2EAE-FB9C-BD4B-85A6-8D1671E6EF1A}" srcOrd="0" destOrd="0" presId="urn:microsoft.com/office/officeart/2005/8/layout/hierarchy1"/>
    <dgm:cxn modelId="{C409CFAE-FE4C-CC41-8AC6-9D242E94D417}" type="presParOf" srcId="{C2A58AE3-E172-2944-8079-A6AAA509130C}" destId="{10648A1E-B835-D746-94DA-B71D8B727B27}" srcOrd="1" destOrd="0" presId="urn:microsoft.com/office/officeart/2005/8/layout/hierarchy1"/>
    <dgm:cxn modelId="{BECC4DCA-5A02-5043-9D68-07233258F93F}" type="presParOf" srcId="{10648A1E-B835-D746-94DA-B71D8B727B27}" destId="{F520A0C3-6D4D-024D-8338-1BAD19B07732}" srcOrd="0" destOrd="0" presId="urn:microsoft.com/office/officeart/2005/8/layout/hierarchy1"/>
    <dgm:cxn modelId="{4ADCA649-F540-8C45-A726-D7F99EBC5C70}" type="presParOf" srcId="{F520A0C3-6D4D-024D-8338-1BAD19B07732}" destId="{741F625D-B165-EF47-87E8-0155637D0B61}" srcOrd="0" destOrd="0" presId="urn:microsoft.com/office/officeart/2005/8/layout/hierarchy1"/>
    <dgm:cxn modelId="{A9FAF682-984E-B74C-BF88-0E5352108D81}" type="presParOf" srcId="{F520A0C3-6D4D-024D-8338-1BAD19B07732}" destId="{AA128E26-9618-1547-9689-AE21693B412D}" srcOrd="1" destOrd="0" presId="urn:microsoft.com/office/officeart/2005/8/layout/hierarchy1"/>
    <dgm:cxn modelId="{B2B49C30-4E57-4642-847E-F8EAE1197A9E}" type="presParOf" srcId="{10648A1E-B835-D746-94DA-B71D8B727B27}" destId="{0C690A91-E49E-9B41-915C-1539205E761D}" srcOrd="1" destOrd="0" presId="urn:microsoft.com/office/officeart/2005/8/layout/hierarchy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9238E-BCC1-884F-B5F8-DB943A946A87}" type="datetimeFigureOut">
              <a:rPr lang="en-US" smtClean="0"/>
              <a:pPr/>
              <a:t>6/9/09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83E8A-B994-9646-B787-693F4CA9DC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39FA17D-7575-4142-8F05-8D41DA8FC06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DEC55D-286C-2346-ACA8-711421F834D1}" type="slidenum">
              <a:rPr lang="en-US"/>
              <a:pPr/>
              <a:t>1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5988"/>
            <a:fld id="{D13582E2-E0B7-C442-95A0-A9DBD51838A1}" type="slidenum">
              <a:rPr lang="en-GB" altLang="ja-JP"/>
              <a:pPr defTabSz="915988"/>
              <a:t>36</a:t>
            </a:fld>
            <a:endParaRPr lang="en-GB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sz="1700">
              <a:cs typeface="ＭＳ Ｐゴシック" charset="-128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D8136F-BB10-3641-9754-74C09572EC91}" type="slidenum">
              <a:rPr lang="en-AU" altLang="ja-JP"/>
              <a:pPr/>
              <a:t>37</a:t>
            </a:fld>
            <a:endParaRPr lang="en-AU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269DAF-5E09-6246-A5EF-794CAA581C59}" type="slidenum">
              <a:rPr lang="en-AU"/>
              <a:pPr/>
              <a:t>40</a:t>
            </a:fld>
            <a:endParaRPr lang="en-AU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None/>
            </a:pPr>
            <a:r>
              <a:rPr lang="en-AU" altLang="ja-JP" sz="1200" dirty="0" smtClean="0">
                <a:ea typeface="ＭＳ Ｐゴシック" charset="-128"/>
              </a:rPr>
              <a:t>Miwa </a:t>
            </a:r>
            <a:r>
              <a:rPr lang="en-AU" altLang="ja-JP" sz="1200" dirty="0" err="1" smtClean="0">
                <a:ea typeface="ＭＳ Ｐゴシック" charset="-128"/>
              </a:rPr>
              <a:t>Fujii</a:t>
            </a:r>
            <a:r>
              <a:rPr lang="en-AU" altLang="ja-JP" sz="1200" dirty="0" smtClean="0">
                <a:ea typeface="ＭＳ Ｐゴシック" charset="-128"/>
              </a:rPr>
              <a:t>, Thailand</a:t>
            </a:r>
            <a:r>
              <a:rPr lang="en-AU" altLang="ja-JP" sz="1200" baseline="0" dirty="0" smtClean="0">
                <a:ea typeface="ＭＳ Ｐゴシック" charset="-128"/>
              </a:rPr>
              <a:t> IPv6 Summit, January 2009</a:t>
            </a:r>
            <a:endParaRPr lang="en-US" dirty="0"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E9F217-CB1B-1447-ABDA-56F171873B84}" type="slidenum">
              <a:rPr lang="en-US"/>
              <a:pPr/>
              <a:t>50</a:t>
            </a:fld>
            <a:endParaRPr lang="en-US"/>
          </a:p>
        </p:txBody>
      </p:sp>
      <p:sp>
        <p:nvSpPr>
          <p:cNvPr id="2805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D35358-B1CB-F747-A0FE-21D1C11BDA4C}" type="slidenum">
              <a:rPr lang="en-US"/>
              <a:pPr/>
              <a:t>51</a:t>
            </a:fld>
            <a:endParaRPr lang="en-US"/>
          </a:p>
        </p:txBody>
      </p:sp>
      <p:sp>
        <p:nvSpPr>
          <p:cNvPr id="281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0DEE27-1B9A-5049-9ED4-76F2BFDD28DA}" type="slidenum">
              <a:rPr lang="en-US"/>
              <a:pPr/>
              <a:t>53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0917A1-E574-F148-87AF-45AF85B0A673}" type="slidenum">
              <a:rPr lang="en-US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5242C-1C9F-9648-8F96-73D84400C646}" type="slidenum">
              <a:rPr lang="en-US"/>
              <a:pPr/>
              <a:t>55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82625"/>
            <a:ext cx="4554538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25938"/>
            <a:ext cx="5029200" cy="40989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02839D-AE01-284F-BEBD-F5DC2F5B7E87}" type="slidenum">
              <a:rPr lang="en-US"/>
              <a:pPr/>
              <a:t>56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C8AB3D-CBC5-594D-983C-09250C28A73A}" type="slidenum">
              <a:rPr lang="en-US"/>
              <a:pPr/>
              <a:t>57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977F61-95CB-F747-845D-F1BD919A9590}" type="slidenum">
              <a:rPr lang="en-US"/>
              <a:pPr/>
              <a:t>2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6273A1-F789-6C4B-82C3-880B95B1DA23}" type="slidenum">
              <a:rPr lang="en-US"/>
              <a:pPr/>
              <a:t>58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AD200D-DBFD-F64E-9C0F-885C613A3B53}" type="slidenum">
              <a:rPr lang="en-US"/>
              <a:pPr/>
              <a:t>59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BE5D32-44E1-F545-AA8F-CB843C489A01}" type="slidenum">
              <a:rPr lang="en-US"/>
              <a:pPr/>
              <a:t>60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AA625A-0AD6-CE4C-925C-DF150D908E00}" type="slidenum">
              <a:rPr lang="en-US"/>
              <a:pPr/>
              <a:t>61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E67A13A-9FDD-9845-8DB5-071CAB371F87}" type="slidenum">
              <a:rPr lang="en-US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BD2D33-55CA-824B-8F9E-A4BE829E3871}" type="slidenum">
              <a:rPr lang="en-US"/>
              <a:pPr/>
              <a:t>63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63B54A-8629-744C-B959-34C6B898B6F5}" type="slidenum">
              <a:rPr lang="en-US"/>
              <a:pPr/>
              <a:t>65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CC73C6-A6D0-5346-8586-A494B0D456DE}" type="slidenum">
              <a:rPr lang="en-US"/>
              <a:pPr/>
              <a:t>67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Therefore these networks have unique characteristics and introduce new challenges from the networking basics to the applications</a:t>
            </a:r>
          </a:p>
          <a:p>
            <a:r>
              <a:rPr lang="en-US"/>
              <a:t>THERE IS NO END-TO-END PATH.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B97F3E-D062-EE42-8901-E0FA61F73D09}" type="slidenum">
              <a:rPr lang="en-US"/>
              <a:pPr/>
              <a:t>73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2994E2-34CE-C74B-ADFA-E0FC1F44E997}" type="slidenum">
              <a:rPr lang="en-US"/>
              <a:pPr/>
              <a:t>13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http://cl.cse.wustl.edu/classes/cse240/p15-patterson.pdf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D. </a:t>
            </a:r>
            <a:r>
              <a:rPr lang="en-US" dirty="0" err="1" smtClean="0"/>
              <a:t>Thaler</a:t>
            </a:r>
            <a:r>
              <a:rPr lang="en-US" dirty="0" smtClean="0"/>
              <a:t> presentation IETF 73 (</a:t>
            </a:r>
            <a:r>
              <a:rPr lang="en-US" sz="1200" i="1" dirty="0" smtClean="0"/>
              <a:t>draft-</a:t>
            </a:r>
            <a:r>
              <a:rPr lang="en-US" sz="1200" i="1" dirty="0" err="1" smtClean="0"/>
              <a:t>iab-ip-model-evolution</a:t>
            </a:r>
            <a:r>
              <a:rPr lang="en-US" sz="1200" i="1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FA17D-7575-4142-8F05-8D41DA8FC06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i="1" dirty="0" smtClean="0"/>
              <a:t>draft-</a:t>
            </a:r>
            <a:r>
              <a:rPr lang="en-US" sz="1200" i="1" dirty="0" err="1" smtClean="0"/>
              <a:t>iab-ip-model-evolution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FA17D-7575-4142-8F05-8D41DA8FC06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085494-EEF4-F945-8F78-FEC70186D297}" type="slidenum">
              <a:rPr lang="en-US"/>
              <a:pPr/>
              <a:t>26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BB0C85-2BD6-3349-9A7A-242DCE7A3EB6}" type="slidenum">
              <a:rPr lang="en-US"/>
              <a:pPr/>
              <a:t>27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http://www.cs.ucl.ac.uk/staff/M.Handley/papers/only-just-works.pdf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FA17D-7575-4142-8F05-8D41DA8FC065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825072-3238-764F-B323-6476DE0D7D71}" type="slidenum">
              <a:rPr lang="en-AU" altLang="ja-JP"/>
              <a:pPr/>
              <a:t>35</a:t>
            </a:fld>
            <a:endParaRPr lang="en-AU" altLang="ja-JP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IEEE DLT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D3FED3CC-94F1-6B48-9C42-16FD51A15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D6121-69AB-FC48-AC5D-A84C8D619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E390-6772-5849-ACA8-EC32D1B345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E390-6772-5849-ACA8-EC32D1B345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40E-D6E4-4C49-AC49-5315074C93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0141-EF4C-754B-977F-FF3A40B39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157163"/>
            <a:ext cx="8229600" cy="949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IEEE DLT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F4DAB020-8B06-0040-914D-4783D63280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F09B-6BA5-8342-ACB2-60DB0FF443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3590E-58B7-174C-AF42-9DBCDFDD7A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882C-661C-ED46-9247-F1546F647F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B199E-C43F-CD4E-AA68-1F4574C59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3DEC5-798E-C846-B11E-417B7ABD5E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104E-947B-C643-860E-B18DFFAB3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IEEE DLT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40C9E390-6772-5849-ACA8-EC32D1B345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5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4" Type="http://schemas.openxmlformats.org/officeDocument/2006/relationships/image" Target="../media/image35.pdf"/><Relationship Id="rId5" Type="http://schemas.openxmlformats.org/officeDocument/2006/relationships/image" Target="../media/image36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wmf"/><Relationship Id="rId9" Type="http://schemas.openxmlformats.org/officeDocument/2006/relationships/image" Target="../media/image40.wmf"/><Relationship Id="rId3" Type="http://schemas.openxmlformats.org/officeDocument/2006/relationships/image" Target="../media/image34.wmf"/><Relationship Id="rId6" Type="http://schemas.openxmlformats.org/officeDocument/2006/relationships/image" Target="../media/image37.pd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3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wmf"/><Relationship Id="rId3" Type="http://schemas.openxmlformats.org/officeDocument/2006/relationships/image" Target="../media/image44.wmf"/><Relationship Id="rId5" Type="http://schemas.openxmlformats.org/officeDocument/2006/relationships/image" Target="../media/image46.wmf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wmf"/><Relationship Id="rId3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image" Target="../media/image55.png"/><Relationship Id="rId4" Type="http://schemas.openxmlformats.org/officeDocument/2006/relationships/image" Target="../media/image53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2.gif"/><Relationship Id="rId5" Type="http://schemas.openxmlformats.org/officeDocument/2006/relationships/image" Target="../media/image54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4" Type="http://schemas.openxmlformats.org/officeDocument/2006/relationships/image" Target="../media/image56.wmf"/><Relationship Id="rId5" Type="http://schemas.openxmlformats.org/officeDocument/2006/relationships/image" Target="../media/image57.wmf"/><Relationship Id="rId7" Type="http://schemas.openxmlformats.org/officeDocument/2006/relationships/image" Target="../media/image59.w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61.emf"/><Relationship Id="rId3" Type="http://schemas.openxmlformats.org/officeDocument/2006/relationships/notesSlide" Target="../notesSlides/notesSlide9.xml"/><Relationship Id="rId6" Type="http://schemas.openxmlformats.org/officeDocument/2006/relationships/image" Target="../media/image58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3.wmf"/><Relationship Id="rId5" Type="http://schemas.openxmlformats.org/officeDocument/2006/relationships/image" Target="../media/image65.png"/><Relationship Id="rId7" Type="http://schemas.openxmlformats.org/officeDocument/2006/relationships/image" Target="../media/image67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64.wmf"/><Relationship Id="rId6" Type="http://schemas.openxmlformats.org/officeDocument/2006/relationships/image" Target="../media/image66.wm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diagramQuickStyle" Target="../diagrams/quickStyle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5" Type="http://schemas.openxmlformats.org/officeDocument/2006/relationships/diagramColors" Target="../diagrams/colors1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7" Type="http://schemas.openxmlformats.org/officeDocument/2006/relationships/hyperlink" Target="http://bgp.potaroo.net/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8.png"/><Relationship Id="rId6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7" Type="http://schemas.openxmlformats.org/officeDocument/2006/relationships/image" Target="../media/image75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wmf"/><Relationship Id="rId9" Type="http://schemas.openxmlformats.org/officeDocument/2006/relationships/image" Target="../media/image77.emf"/><Relationship Id="rId3" Type="http://schemas.openxmlformats.org/officeDocument/2006/relationships/image" Target="../media/image7.png"/><Relationship Id="rId6" Type="http://schemas.openxmlformats.org/officeDocument/2006/relationships/image" Target="../media/image74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diagramQuickStyle" Target="../diagrams/quickStyle2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Relationship Id="rId3" Type="http://schemas.openxmlformats.org/officeDocument/2006/relationships/diagramLayout" Target="../diagrams/layout2.xml"/><Relationship Id="rId5" Type="http://schemas.openxmlformats.org/officeDocument/2006/relationships/diagramColors" Target="../diagrams/colors2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80.wmf"/><Relationship Id="rId5" Type="http://schemas.openxmlformats.org/officeDocument/2006/relationships/image" Target="../media/image53.wmf"/><Relationship Id="rId7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df"/><Relationship Id="rId3" Type="http://schemas.openxmlformats.org/officeDocument/2006/relationships/image" Target="../media/image60.png"/><Relationship Id="rId6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image" Target="../media/image7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5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3.png"/><Relationship Id="rId5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4" Type="http://schemas.openxmlformats.org/officeDocument/2006/relationships/image" Target="../media/image87.jpeg"/><Relationship Id="rId10" Type="http://schemas.openxmlformats.org/officeDocument/2006/relationships/image" Target="../media/image93.jpeg"/><Relationship Id="rId5" Type="http://schemas.openxmlformats.org/officeDocument/2006/relationships/image" Target="../media/image88.png"/><Relationship Id="rId7" Type="http://schemas.openxmlformats.org/officeDocument/2006/relationships/image" Target="../media/image90.jpeg"/><Relationship Id="rId11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9" Type="http://schemas.openxmlformats.org/officeDocument/2006/relationships/image" Target="../media/image92.jpeg"/><Relationship Id="rId3" Type="http://schemas.openxmlformats.org/officeDocument/2006/relationships/image" Target="../media/image86.jpeg"/><Relationship Id="rId6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4" Type="http://schemas.openxmlformats.org/officeDocument/2006/relationships/image" Target="../media/image87.png"/><Relationship Id="rId4" Type="http://schemas.openxmlformats.org/officeDocument/2006/relationships/image" Target="../media/image77.png"/><Relationship Id="rId7" Type="http://schemas.openxmlformats.org/officeDocument/2006/relationships/image" Target="../media/image97.pdf"/><Relationship Id="rId11" Type="http://schemas.openxmlformats.org/officeDocument/2006/relationships/image" Target="../media/image99.pd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6" Type="http://schemas.openxmlformats.org/officeDocument/2006/relationships/image" Target="../media/image89.png"/><Relationship Id="rId8" Type="http://schemas.openxmlformats.org/officeDocument/2006/relationships/image" Target="../media/image811.png"/><Relationship Id="rId13" Type="http://schemas.openxmlformats.org/officeDocument/2006/relationships/image" Target="../media/image100.pdf"/><Relationship Id="rId10" Type="http://schemas.openxmlformats.org/officeDocument/2006/relationships/image" Target="../media/image831.png"/><Relationship Id="rId5" Type="http://schemas.openxmlformats.org/officeDocument/2006/relationships/image" Target="../media/image96.pdf"/><Relationship Id="rId15" Type="http://schemas.openxmlformats.org/officeDocument/2006/relationships/image" Target="../media/image101.pdf"/><Relationship Id="rId12" Type="http://schemas.openxmlformats.org/officeDocument/2006/relationships/image" Target="../media/image85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9" Type="http://schemas.openxmlformats.org/officeDocument/2006/relationships/image" Target="../media/image98.pdf"/><Relationship Id="rId3" Type="http://schemas.openxmlformats.org/officeDocument/2006/relationships/image" Target="../media/image95.pd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6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2.w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6" Type="http://schemas.openxmlformats.org/officeDocument/2006/relationships/image" Target="../media/image94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3.png"/><Relationship Id="rId5" Type="http://schemas.openxmlformats.org/officeDocument/2006/relationships/image" Target="../media/image105.pd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4" Type="http://schemas.openxmlformats.org/officeDocument/2006/relationships/image" Target="../media/image108.wmf"/><Relationship Id="rId10" Type="http://schemas.openxmlformats.org/officeDocument/2006/relationships/oleObject" Target="../embeddings/oleObject2.bin"/><Relationship Id="rId5" Type="http://schemas.openxmlformats.org/officeDocument/2006/relationships/image" Target="../media/image109.wmf"/><Relationship Id="rId7" Type="http://schemas.openxmlformats.org/officeDocument/2006/relationships/image" Target="../media/image110.jpeg"/><Relationship Id="rId11" Type="http://schemas.openxmlformats.org/officeDocument/2006/relationships/image" Target="../media/image112.png"/><Relationship Id="rId12" Type="http://schemas.openxmlformats.org/officeDocument/2006/relationships/image" Target="../media/image1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8.xml"/><Relationship Id="rId9" Type="http://schemas.openxmlformats.org/officeDocument/2006/relationships/oleObject" Target="../embeddings/oleObject1.bin"/><Relationship Id="rId3" Type="http://schemas.openxmlformats.org/officeDocument/2006/relationships/notesSlide" Target="../notesSlides/notesSlide27.xml"/><Relationship Id="rId6" Type="http://schemas.openxmlformats.org/officeDocument/2006/relationships/image" Target="../media/image45.png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Relationship Id="rId3" Type="http://schemas.openxmlformats.org/officeDocument/2006/relationships/image" Target="../media/image114.png"/><Relationship Id="rId5" Type="http://schemas.openxmlformats.org/officeDocument/2006/relationships/image" Target="../media/image4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3" Type="http://schemas.openxmlformats.org/officeDocument/2006/relationships/image" Target="../media/image11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8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Relationship Id="rId3" Type="http://schemas.openxmlformats.org/officeDocument/2006/relationships/oleObject" Target="../embeddings/oleObject3.bin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3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3" Type="http://schemas.openxmlformats.org/officeDocument/2006/relationships/image" Target="../media/image122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6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6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1638" y="1133474"/>
            <a:ext cx="8491537" cy="374332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8000" b="1" dirty="0" smtClean="0"/>
              <a:t>Internet 2.0 – Challenges for the Future Internet</a:t>
            </a:r>
            <a:endParaRPr lang="en-US" sz="8000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5029200"/>
            <a:ext cx="4683050" cy="1344706"/>
          </a:xfrm>
        </p:spPr>
        <p:txBody>
          <a:bodyPr>
            <a:normAutofit fontScale="77500" lnSpcReduction="20000"/>
          </a:bodyPr>
          <a:lstStyle/>
          <a:p>
            <a:r>
              <a:rPr lang="en-US" i="1" dirty="0"/>
              <a:t>Henning </a:t>
            </a:r>
            <a:r>
              <a:rPr lang="en-US" i="1" dirty="0" smtClean="0"/>
              <a:t>Schulzrinne</a:t>
            </a:r>
          </a:p>
          <a:p>
            <a:r>
              <a:rPr lang="en-US" sz="1600" dirty="0" smtClean="0"/>
              <a:t>Dept. of Computer Science</a:t>
            </a:r>
          </a:p>
          <a:p>
            <a:r>
              <a:rPr lang="en-US" sz="1600" dirty="0" smtClean="0"/>
              <a:t>Columbia University</a:t>
            </a:r>
          </a:p>
          <a:p>
            <a:r>
              <a:rPr lang="en-US" sz="1600" dirty="0" smtClean="0"/>
              <a:t>New York, NY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Interfaces: Transportation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590800"/>
            <a:ext cx="2667000" cy="1998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0" y="4572000"/>
            <a:ext cx="114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1435 mm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4953000"/>
            <a:ext cx="2225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1830 (Stephenson)</a:t>
            </a:r>
          </a:p>
          <a:p>
            <a:r>
              <a:rPr lang="en-US" sz="1800" dirty="0" smtClean="0"/>
              <a:t>1846 UK Gauge Act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71600"/>
            <a:ext cx="1143000" cy="923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417780"/>
            <a:ext cx="1295400" cy="864680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7" idx="3"/>
            <a:endCxn id="8" idx="1"/>
          </p:cNvCxnSpPr>
          <p:nvPr/>
        </p:nvCxnSpPr>
        <p:spPr bwMode="auto">
          <a:xfrm>
            <a:off x="1371600" y="1833582"/>
            <a:ext cx="685800" cy="165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5715000"/>
            <a:ext cx="1143000" cy="914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76800" y="5867400"/>
            <a:ext cx="46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12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43600" y="28194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About 60% of world railroad mileage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makes interfaces permanent?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Widely distributed, uncoordinated participants</a:t>
            </a:r>
          </a:p>
          <a:p>
            <a:r>
              <a:rPr lang="en-US" dirty="0" smtClean="0"/>
              <a:t>Capital-intensive</a:t>
            </a:r>
          </a:p>
          <a:p>
            <a:pPr lvl="1"/>
            <a:r>
              <a:rPr lang="en-US" dirty="0" smtClean="0"/>
              <a:t>depreciated over 5+ years</a:t>
            </a:r>
          </a:p>
          <a:p>
            <a:pPr lvl="1"/>
            <a:r>
              <a:rPr lang="en-US" dirty="0" smtClean="0"/>
              <a:t>see Y2K problem</a:t>
            </a:r>
          </a:p>
          <a:p>
            <a:r>
              <a:rPr lang="en-US" dirty="0" smtClean="0"/>
              <a:t>Allocation of cost vs. savings</a:t>
            </a:r>
            <a:endParaRPr lang="en-US" dirty="0" smtClean="0"/>
          </a:p>
          <a:p>
            <a:pPr lvl="1"/>
            <a:r>
              <a:rPr lang="en-US" dirty="0" smtClean="0"/>
              <a:t>e.g., ISP </a:t>
            </a:r>
            <a:r>
              <a:rPr lang="en-US" dirty="0" smtClean="0"/>
              <a:t>saves money, end user pays</a:t>
            </a:r>
          </a:p>
          <a:p>
            <a:r>
              <a:rPr lang="en-US" dirty="0" smtClean="0"/>
              <a:t>Hard to have multiple at once</a:t>
            </a:r>
          </a:p>
          <a:p>
            <a:pPr lvl="1"/>
            <a:r>
              <a:rPr lang="en-US" dirty="0" smtClean="0"/>
              <a:t>“natural monopoly”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Extrapolating from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IP now “the” data interface</a:t>
            </a:r>
          </a:p>
          <a:p>
            <a:r>
              <a:rPr lang="en-US" dirty="0" smtClean="0"/>
              <a:t>Unclear that any packet-based system can be</a:t>
            </a:r>
          </a:p>
          <a:p>
            <a:pPr lvl="1"/>
            <a:r>
              <a:rPr lang="en-US" dirty="0" smtClean="0"/>
              <a:t>≥ 10 times cheaper</a:t>
            </a:r>
          </a:p>
          <a:p>
            <a:pPr lvl="1"/>
            <a:r>
              <a:rPr lang="en-US" dirty="0" smtClean="0"/>
              <a:t>≥ 10 times more functionality</a:t>
            </a:r>
          </a:p>
          <a:p>
            <a:pPr lvl="1"/>
            <a:r>
              <a:rPr lang="en-US" dirty="0" smtClean="0"/>
              <a:t>≥ 10 times more secure</a:t>
            </a:r>
          </a:p>
          <a:p>
            <a:r>
              <a:rPr lang="en-US" dirty="0" smtClean="0"/>
              <a:t>Replacing phone system due to generality, not performance</a:t>
            </a:r>
          </a:p>
          <a:p>
            <a:pPr lvl="1"/>
            <a:r>
              <a:rPr lang="en-US" dirty="0" smtClean="0"/>
              <a:t>IP offers general channel</a:t>
            </a:r>
          </a:p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We’re stuck with IPv4/IPv6</a:t>
            </a:r>
          </a:p>
          <a:p>
            <a:pPr lvl="1"/>
            <a:r>
              <a:rPr lang="en-US" dirty="0" smtClean="0"/>
              <a:t>except for niche applications (car networks, </a:t>
            </a:r>
            <a:r>
              <a:rPr lang="en-US" dirty="0" err="1" smtClean="0"/>
              <a:t>BlueTooth</a:t>
            </a:r>
            <a:r>
              <a:rPr lang="en-US" dirty="0" smtClean="0"/>
              <a:t>, USB, …)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 </a:t>
            </a:r>
            <a:r>
              <a:rPr lang="en-US" dirty="0"/>
              <a:t>evolution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Early technology stages: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make it work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make it cheap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make it fashionable</a:t>
            </a:r>
          </a:p>
          <a:p>
            <a:pPr lvl="1">
              <a:lnSpc>
                <a:spcPct val="90000"/>
              </a:lnSpc>
            </a:pPr>
            <a:r>
              <a:rPr lang="en-US" sz="1200" dirty="0">
                <a:latin typeface="Verdana" charset="0"/>
              </a:rPr>
              <a:t>This happened in the auto industry. Early cars barely worked at all, every journey was an adventure. In the 1920s Ford broke the automobile patent and built a car for the common man, a car that did not need the skills of a mechanic to drive. Reliability improved gradually until the 1970s when there was a sudden realization that consumers would pay more for a car that was not designed to rust. Today most cars will go 10,000 miles between services and not need major repairs beyond a clutch plate for 50,000 or even 100,000 miles</a:t>
            </a:r>
            <a:endParaRPr lang="en-US" sz="1400" dirty="0"/>
          </a:p>
          <a:p>
            <a:pPr>
              <a:lnSpc>
                <a:spcPct val="90000"/>
              </a:lnSpc>
            </a:pPr>
            <a:r>
              <a:rPr lang="en-US" dirty="0"/>
              <a:t>Completion of conversion from analog to digital/packet media</a:t>
            </a:r>
          </a:p>
          <a:p>
            <a:pPr>
              <a:lnSpc>
                <a:spcPct val="90000"/>
              </a:lnSpc>
            </a:pPr>
            <a:r>
              <a:rPr lang="en-US" dirty="0"/>
              <a:t>Patterson: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S</a:t>
            </a:r>
            <a:r>
              <a:rPr lang="en-US" dirty="0"/>
              <a:t>ecurity,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P</a:t>
            </a:r>
            <a:r>
              <a:rPr lang="en-US" dirty="0"/>
              <a:t>rivacy,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U</a:t>
            </a:r>
            <a:r>
              <a:rPr lang="en-US" dirty="0"/>
              <a:t>sability,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R</a:t>
            </a:r>
            <a:r>
              <a:rPr lang="en-US" dirty="0"/>
              <a:t>eliability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phishing attacks, DDOS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cost of purchase vs. cost of ownership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dependability (crashes &amp; reboots)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defines the Internet?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Networks beyond the Internet, cont’d</a:t>
            </a:r>
            <a:endParaRPr lang="en-US" sz="3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1600200"/>
          <a:ext cx="6096000" cy="4206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Network model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route stability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motion of data</a:t>
                      </a:r>
                      <a:r>
                        <a:rPr lang="en-US" sz="2800" baseline="0" dirty="0" smtClean="0"/>
                        <a:t> routers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Internet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minutes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unlikely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mobile ad-hoc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 </a:t>
                      </a:r>
                      <a:r>
                        <a:rPr lang="en-US" sz="2800" dirty="0" err="1" smtClean="0">
                          <a:latin typeface="Times New Roman"/>
                        </a:rPr>
                        <a:t>τ</a:t>
                      </a:r>
                      <a:endParaRPr lang="en-US" sz="2800" dirty="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disruptive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store-carry-forward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&lt; 3 </a:t>
                      </a:r>
                      <a:r>
                        <a:rPr lang="en-US" sz="2800" dirty="0" err="1" smtClean="0">
                          <a:latin typeface="Times New Roman"/>
                        </a:rPr>
                        <a:t>τ</a:t>
                      </a:r>
                      <a:endParaRPr lang="en-US" sz="2800" dirty="0" smtClean="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helpful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than just Internet Classic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153400" cy="43713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30680"/>
                <a:gridCol w="1630680"/>
                <a:gridCol w="1630680"/>
                <a:gridCol w="1630680"/>
                <a:gridCol w="1630680"/>
              </a:tblGrid>
              <a:tr h="315214">
                <a:tc>
                  <a:txBody>
                    <a:bodyPr/>
                    <a:lstStyle/>
                    <a:p>
                      <a:r>
                        <a:rPr lang="en-US" dirty="0" smtClean="0"/>
                        <a:t>Network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wireless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path stability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</a:t>
                      </a:r>
                      <a:r>
                        <a:rPr lang="en-US" baseline="0" dirty="0" smtClean="0"/>
                        <a:t> units</a:t>
                      </a:r>
                      <a:endParaRPr lang="en-US" dirty="0"/>
                    </a:p>
                  </a:txBody>
                  <a:tcPr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Internet “classic”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last hop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 systems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</a:t>
                      </a:r>
                      <a:r>
                        <a:rPr lang="en-US" baseline="0" dirty="0" smtClean="0"/>
                        <a:t> hours</a:t>
                      </a:r>
                      <a:endParaRPr lang="en-US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dirty="0" smtClean="0"/>
                        <a:t>IP </a:t>
                      </a:r>
                      <a:r>
                        <a:rPr lang="en-US" dirty="0" err="1" smtClean="0"/>
                        <a:t>datagrams</a:t>
                      </a:r>
                      <a:endParaRPr lang="en-US" dirty="0"/>
                    </a:p>
                  </a:txBody>
                  <a:tcPr anchor="ctr"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mesh networks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links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 systems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hours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mobile ad-hoc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links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nodes, random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minutes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5214">
                <a:tc>
                  <a:txBody>
                    <a:bodyPr/>
                    <a:lstStyle/>
                    <a:p>
                      <a:r>
                        <a:rPr lang="en-US" dirty="0" smtClean="0"/>
                        <a:t>opportunistic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single node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≈</a:t>
                      </a:r>
                      <a:r>
                        <a:rPr lang="en-US" baseline="0" dirty="0" smtClean="0"/>
                        <a:t> minute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delay-tolerant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links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some</a:t>
                      </a:r>
                      <a:r>
                        <a:rPr lang="en-US" baseline="0" dirty="0" smtClean="0"/>
                        <a:t> predictable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some</a:t>
                      </a:r>
                      <a:r>
                        <a:rPr lang="en-US" baseline="0" dirty="0" smtClean="0"/>
                        <a:t> predictable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bundles</a:t>
                      </a:r>
                      <a:endParaRPr lang="en-US" dirty="0"/>
                    </a:p>
                  </a:txBody>
                  <a:tcPr/>
                </a:tc>
              </a:tr>
              <a:tr h="1079500">
                <a:tc>
                  <a:txBody>
                    <a:bodyPr/>
                    <a:lstStyle/>
                    <a:p>
                      <a:r>
                        <a:rPr lang="en-US" dirty="0" smtClean="0"/>
                        <a:t>store-carry-forward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nodes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nodes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application</a:t>
                      </a:r>
                      <a:r>
                        <a:rPr lang="en-US" baseline="0" dirty="0" smtClean="0"/>
                        <a:t> data units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 model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85800" y="1981200"/>
            <a:ext cx="1600200" cy="4267200"/>
            <a:chOff x="685800" y="1981200"/>
            <a:chExt cx="1600200" cy="426720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685800" y="1981200"/>
              <a:ext cx="1600200" cy="762000"/>
            </a:xfrm>
            <a:prstGeom prst="roundRect">
              <a:avLst/>
            </a:prstGeom>
            <a:solidFill>
              <a:srgbClr val="FF6600">
                <a:alpha val="56000"/>
              </a:srgb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application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685800" y="3149600"/>
              <a:ext cx="1600200" cy="7620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upper-layer protocol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685800" y="4318000"/>
              <a:ext cx="1600200" cy="762000"/>
            </a:xfrm>
            <a:prstGeom prst="roundRect">
              <a:avLst/>
            </a:prstGeom>
            <a:solidFill>
              <a:srgbClr val="0080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IP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685800" y="5486400"/>
              <a:ext cx="1600200" cy="7620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3">
                  <a:lumMod val="75000"/>
                  <a:alpha val="75000"/>
                </a:schemeClr>
              </a:glow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link layer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771900" y="4343400"/>
            <a:ext cx="1600200" cy="1930400"/>
            <a:chOff x="3962400" y="4343400"/>
            <a:chExt cx="1600200" cy="1930400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3962400" y="4343400"/>
              <a:ext cx="1600200" cy="762000"/>
            </a:xfrm>
            <a:prstGeom prst="roundRect">
              <a:avLst/>
            </a:prstGeom>
            <a:solidFill>
              <a:srgbClr val="0080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IP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3962400" y="5511800"/>
              <a:ext cx="1600200" cy="7620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3">
                  <a:lumMod val="75000"/>
                  <a:alpha val="75000"/>
                </a:schemeClr>
              </a:glow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link layer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858000" y="2032000"/>
            <a:ext cx="1600200" cy="4267200"/>
            <a:chOff x="6858000" y="2032000"/>
            <a:chExt cx="1600200" cy="4267200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6858000" y="2032000"/>
              <a:ext cx="1600200" cy="762000"/>
            </a:xfrm>
            <a:prstGeom prst="roundRect">
              <a:avLst/>
            </a:prstGeom>
            <a:solidFill>
              <a:srgbClr val="FF6600">
                <a:alpha val="56000"/>
              </a:srgb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application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6858000" y="3200400"/>
              <a:ext cx="1600200" cy="7620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upper-layer protocol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6858000" y="4368800"/>
              <a:ext cx="1600200" cy="762000"/>
            </a:xfrm>
            <a:prstGeom prst="roundRect">
              <a:avLst/>
            </a:prstGeom>
            <a:solidFill>
              <a:srgbClr val="0080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IP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6858000" y="5537200"/>
              <a:ext cx="1600200" cy="7620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3">
                  <a:lumMod val="75000"/>
                  <a:alpha val="75000"/>
                </a:schemeClr>
              </a:glow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link layer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 bwMode="auto">
          <a:xfrm>
            <a:off x="304800" y="4114800"/>
            <a:ext cx="8534400" cy="762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62000" y="6858000"/>
            <a:ext cx="2522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D. </a:t>
            </a:r>
            <a:r>
              <a:rPr lang="en-US" dirty="0" err="1" smtClean="0"/>
              <a:t>Thaler</a:t>
            </a:r>
            <a:r>
              <a:rPr lang="en-US" dirty="0" smtClean="0"/>
              <a:t>, IETF 7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IP service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dirty="0" smtClean="0"/>
              <a:t>Unchanged since 1978</a:t>
            </a:r>
          </a:p>
          <a:p>
            <a:r>
              <a:rPr lang="en-US" sz="3200" dirty="0" smtClean="0"/>
              <a:t>Send without signaling</a:t>
            </a:r>
          </a:p>
          <a:p>
            <a:r>
              <a:rPr lang="en-US" sz="3200" dirty="0" smtClean="0"/>
              <a:t>Receive at provisioned address, without signaling</a:t>
            </a:r>
          </a:p>
          <a:p>
            <a:pPr lvl="1"/>
            <a:r>
              <a:rPr lang="en-US" sz="2800" dirty="0" smtClean="0"/>
              <a:t>but: permission-based sending</a:t>
            </a:r>
          </a:p>
          <a:p>
            <a:r>
              <a:rPr lang="en-US" sz="3200" dirty="0" smtClean="0"/>
              <a:t>Variable-sized packets &lt; ≈ 1,500 bytes</a:t>
            </a:r>
          </a:p>
          <a:p>
            <a:r>
              <a:rPr lang="en-US" sz="3200" dirty="0" smtClean="0"/>
              <a:t>Packets may be lost, duplicated, re-ordered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Addressing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host has only one address &amp; one interface</a:t>
            </a:r>
          </a:p>
          <a:p>
            <a:pPr lvl="1"/>
            <a:r>
              <a:rPr lang="en-US" dirty="0" smtClean="0"/>
              <a:t>apps resolve name and use first one returned</a:t>
            </a:r>
          </a:p>
          <a:p>
            <a:pPr lvl="1"/>
            <a:r>
              <a:rPr lang="en-US" dirty="0" smtClean="0"/>
              <a:t>address used to identify users and machines</a:t>
            </a:r>
          </a:p>
          <a:p>
            <a:pPr lvl="1"/>
            <a:r>
              <a:rPr lang="en-US" dirty="0" smtClean="0"/>
              <a:t>machine-wide DHCP options</a:t>
            </a:r>
          </a:p>
          <a:p>
            <a:r>
              <a:rPr lang="en-US" dirty="0" smtClean="0"/>
              <a:t>Failing</a:t>
            </a:r>
          </a:p>
          <a:p>
            <a:pPr lvl="1"/>
            <a:r>
              <a:rPr lang="en-US" dirty="0" smtClean="0"/>
              <a:t>multi-homing on hosts (</a:t>
            </a:r>
            <a:r>
              <a:rPr lang="en-US" dirty="0" err="1" smtClean="0"/>
              <a:t>WiFi</a:t>
            </a:r>
            <a:r>
              <a:rPr lang="en-US" dirty="0" smtClean="0"/>
              <a:t> + Ethernet + BlueTooth + 3G)</a:t>
            </a:r>
          </a:p>
          <a:p>
            <a:r>
              <a:rPr lang="en-US" dirty="0" smtClean="0"/>
              <a:t>Attempts to restore</a:t>
            </a:r>
          </a:p>
          <a:p>
            <a:pPr lvl="1"/>
            <a:r>
              <a:rPr lang="en-US" dirty="0" smtClean="0"/>
              <a:t>MIP: attachment-independent address</a:t>
            </a:r>
          </a:p>
          <a:p>
            <a:pPr lvl="1"/>
            <a:r>
              <a:rPr lang="en-US" dirty="0" smtClean="0"/>
              <a:t>HIP: cryptographic host identify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Internet </a:t>
            </a:r>
            <a:r>
              <a:rPr lang="en-US" dirty="0" smtClean="0"/>
              <a:t>as core</a:t>
            </a:r>
            <a:r>
              <a:rPr lang="en-US" dirty="0" smtClean="0"/>
              <a:t> </a:t>
            </a:r>
            <a:r>
              <a:rPr lang="en-US" dirty="0" err="1" smtClean="0"/>
              <a:t>civilizational</a:t>
            </a:r>
            <a:r>
              <a:rPr lang="en-US" dirty="0" smtClean="0"/>
              <a:t> </a:t>
            </a:r>
            <a:r>
              <a:rPr lang="en-US" dirty="0" smtClean="0"/>
              <a:t>infrastructure</a:t>
            </a:r>
          </a:p>
          <a:p>
            <a:r>
              <a:rPr lang="en-US" dirty="0" smtClean="0"/>
              <a:t>Devices and </a:t>
            </a:r>
            <a:r>
              <a:rPr lang="en-US" dirty="0" smtClean="0"/>
              <a:t>services</a:t>
            </a:r>
          </a:p>
          <a:p>
            <a:r>
              <a:rPr lang="en-US" dirty="0" smtClean="0"/>
              <a:t>The Internet is more than web 2.0</a:t>
            </a:r>
            <a:endParaRPr lang="en-US" dirty="0" smtClean="0"/>
          </a:p>
          <a:p>
            <a:r>
              <a:rPr lang="en-US" dirty="0" smtClean="0"/>
              <a:t>Challenges</a:t>
            </a:r>
          </a:p>
          <a:p>
            <a:pPr lvl="1"/>
            <a:r>
              <a:rPr lang="en-US" dirty="0" smtClean="0"/>
              <a:t>Network address exhaustion</a:t>
            </a:r>
          </a:p>
          <a:p>
            <a:pPr lvl="1"/>
            <a:r>
              <a:rPr lang="en-US" dirty="0" smtClean="0"/>
              <a:t>Routing table explosion</a:t>
            </a:r>
          </a:p>
          <a:p>
            <a:pPr lvl="1"/>
            <a:r>
              <a:rPr lang="en-US" dirty="0" smtClean="0"/>
              <a:t>Network ossification</a:t>
            </a:r>
          </a:p>
          <a:p>
            <a:pPr lvl="1"/>
            <a:r>
              <a:rPr lang="en-US" dirty="0" smtClean="0"/>
              <a:t>Securing the network infrastructure</a:t>
            </a:r>
          </a:p>
          <a:p>
            <a:pPr lvl="1"/>
            <a:r>
              <a:rPr lang="en-US" dirty="0" smtClean="0"/>
              <a:t>Usability &amp; towards self-managed networks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00200"/>
            <a:ext cx="4343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057400"/>
            <a:ext cx="2514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Myth #1: Addresses are global &amp; constant</a:t>
            </a:r>
            <a:endParaRPr lang="en-US" sz="3200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pic>
        <p:nvPicPr>
          <p:cNvPr id="4" name="Picture 25"/>
          <p:cNvPicPr>
            <a:picLocks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1066800" y="2590800"/>
            <a:ext cx="1828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2590800"/>
            <a:ext cx="1676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0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/>
              <a:stretch>
                <a:fillRect/>
              </a:stretch>
            </p:blipFill>
          </mc:Choice>
          <mc:Fallback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1447800" y="3505200"/>
            <a:ext cx="895350" cy="773113"/>
          </a:xfrm>
          <a:prstGeom prst="rect">
            <a:avLst/>
          </a:prstGeom>
          <a:noFill/>
        </p:spPr>
      </p:pic>
      <p:pic>
        <p:nvPicPr>
          <p:cNvPr id="9" name="Picture 13" descr="MainframeApr9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62800" y="5029200"/>
            <a:ext cx="814388" cy="1023938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 bwMode="auto">
          <a:xfrm>
            <a:off x="2362200" y="3429000"/>
            <a:ext cx="4953000" cy="2209800"/>
          </a:xfrm>
          <a:prstGeom prst="line">
            <a:avLst/>
          </a:prstGeom>
          <a:solidFill>
            <a:schemeClr val="accent1"/>
          </a:solidFill>
          <a:ln w="152400" cap="rnd" cmpd="dbl" algn="ctr">
            <a:solidFill>
              <a:srgbClr val="FF6600">
                <a:alpha val="43000"/>
              </a:srgbClr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419600" y="4648200"/>
            <a:ext cx="1023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83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DHCP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6400800" y="5943600"/>
            <a:ext cx="1532466" cy="369332"/>
          </a:xfrm>
          <a:prstGeom prst="rect">
            <a:avLst/>
          </a:prstGeom>
          <a:solidFill>
            <a:srgbClr val="FF6600">
              <a:alpha val="3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128.59.16.28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2209800" y="3048000"/>
            <a:ext cx="1532466" cy="369332"/>
          </a:xfrm>
          <a:prstGeom prst="rect">
            <a:avLst/>
          </a:prstGeom>
          <a:solidFill>
            <a:srgbClr val="FF6600">
              <a:alpha val="3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128.59.16.14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6477000" y="2971800"/>
            <a:ext cx="129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10.0.1.2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219200" y="2667000"/>
            <a:ext cx="140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192.168.0.1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1600200" y="2133600"/>
            <a:ext cx="111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10.0.1.1</a:t>
            </a:r>
            <a:endParaRPr lang="en-US" sz="2000" dirty="0"/>
          </a:p>
        </p:txBody>
      </p:sp>
      <p:sp>
        <p:nvSpPr>
          <p:cNvPr id="21" name="Decision 20"/>
          <p:cNvSpPr/>
          <p:nvPr/>
        </p:nvSpPr>
        <p:spPr bwMode="auto">
          <a:xfrm>
            <a:off x="2209800" y="5486400"/>
            <a:ext cx="914400" cy="612648"/>
          </a:xfrm>
          <a:prstGeom prst="flowChartDecision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?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2" name="Picture 28" descr="Androgynous Perso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95400" y="2819400"/>
            <a:ext cx="608012" cy="702745"/>
          </a:xfrm>
          <a:prstGeom prst="rect">
            <a:avLst/>
          </a:prstGeom>
          <a:noFill/>
        </p:spPr>
      </p:pic>
      <p:cxnSp>
        <p:nvCxnSpPr>
          <p:cNvPr id="24" name="Straight Arrow Connector 23"/>
          <p:cNvCxnSpPr>
            <a:endCxn id="21" idx="0"/>
          </p:cNvCxnSpPr>
          <p:nvPr/>
        </p:nvCxnSpPr>
        <p:spPr bwMode="auto">
          <a:xfrm rot="16200000" flipH="1">
            <a:off x="1562100" y="4381500"/>
            <a:ext cx="190500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6FF66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057400" y="6096000"/>
            <a:ext cx="743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STUN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3124200" y="2286000"/>
            <a:ext cx="1125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1.2.3.4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Cloud Callout 27"/>
          <p:cNvSpPr/>
          <p:nvPr/>
        </p:nvSpPr>
        <p:spPr bwMode="auto">
          <a:xfrm>
            <a:off x="4800600" y="990600"/>
            <a:ext cx="4038600" cy="1066800"/>
          </a:xfrm>
          <a:prstGeom prst="cloudCallout">
            <a:avLst>
              <a:gd name="adj1" fmla="val -29215"/>
              <a:gd name="adj2" fmla="val 9450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also: identifier-locator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split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Myth #2: Connectivity commutes, associates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336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Referals</a:t>
            </a:r>
            <a:r>
              <a:rPr lang="en-US" dirty="0" smtClean="0"/>
              <a:t>, call-backs, redirects</a:t>
            </a:r>
          </a:p>
          <a:p>
            <a:r>
              <a:rPr lang="en-US" dirty="0" smtClean="0"/>
              <a:t>Assumptions:</a:t>
            </a:r>
          </a:p>
          <a:p>
            <a:pPr lvl="1"/>
            <a:r>
              <a:rPr lang="en-US" dirty="0" smtClean="0"/>
              <a:t>A connects to</a:t>
            </a:r>
            <a:r>
              <a:rPr lang="en-US" dirty="0" smtClean="0">
                <a:sym typeface="Wingdings"/>
              </a:rPr>
              <a:t> B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B can connect to A</a:t>
            </a:r>
          </a:p>
          <a:p>
            <a:pPr lvl="1"/>
            <a:r>
              <a:rPr lang="en-US" dirty="0" smtClean="0">
                <a:sym typeface="Wingdings"/>
              </a:rPr>
              <a:t>A connects to B, B to C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C can connect to A</a:t>
            </a:r>
          </a:p>
          <a:p>
            <a:r>
              <a:rPr lang="en-US" dirty="0" smtClean="0">
                <a:sym typeface="Wingdings"/>
              </a:rPr>
              <a:t>May be time-dependent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886200"/>
            <a:ext cx="10287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>
            <a:stCxn id="4" idx="3"/>
          </p:cNvCxnSpPr>
          <p:nvPr/>
        </p:nvCxnSpPr>
        <p:spPr bwMode="auto">
          <a:xfrm flipV="1">
            <a:off x="1866900" y="4278313"/>
            <a:ext cx="4381500" cy="396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10800000">
            <a:off x="1752600" y="4572000"/>
            <a:ext cx="4495800" cy="158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hape 12"/>
          <p:cNvCxnSpPr/>
          <p:nvPr/>
        </p:nvCxnSpPr>
        <p:spPr bwMode="auto">
          <a:xfrm rot="5400000" flipH="1">
            <a:off x="3808412" y="1982788"/>
            <a:ext cx="22225" cy="5353050"/>
          </a:xfrm>
          <a:prstGeom prst="curvedConnector4">
            <a:avLst>
              <a:gd name="adj1" fmla="val -7095955"/>
              <a:gd name="adj2" fmla="val 64614"/>
            </a:avLst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267200" y="4191000"/>
            <a:ext cx="119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ms</a:t>
            </a:r>
            <a:endParaRPr lang="en-US" dirty="0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886200"/>
            <a:ext cx="938212" cy="852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Myth #2a: Bidirectional connectivity</a:t>
            </a:r>
            <a:endParaRPr lang="en-US" sz="32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pic>
        <p:nvPicPr>
          <p:cNvPr id="4" name="Picture 1050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1600200"/>
            <a:ext cx="1152525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9" descr="DSL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4191000"/>
            <a:ext cx="71437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undraiser-lapto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2667000"/>
            <a:ext cx="1066800" cy="1066800"/>
          </a:xfrm>
          <a:prstGeom prst="rect">
            <a:avLst/>
          </a:prstGeom>
          <a:noFill/>
        </p:spPr>
      </p:pic>
      <p:pic>
        <p:nvPicPr>
          <p:cNvPr id="7" name="Picture 41" descr="IPTVBroadcastSer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2362200"/>
            <a:ext cx="1398587" cy="784225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>
            <a:stCxn id="7" idx="1"/>
            <a:endCxn id="4" idx="3"/>
          </p:cNvCxnSpPr>
          <p:nvPr/>
        </p:nvCxnSpPr>
        <p:spPr bwMode="auto">
          <a:xfrm rot="10800000">
            <a:off x="5191126" y="1828007"/>
            <a:ext cx="1743075" cy="9263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>
            <a:stCxn id="4" idx="1"/>
            <a:endCxn id="6" idx="3"/>
          </p:cNvCxnSpPr>
          <p:nvPr/>
        </p:nvCxnSpPr>
        <p:spPr bwMode="auto">
          <a:xfrm rot="10800000" flipV="1">
            <a:off x="2209800" y="1828006"/>
            <a:ext cx="1828800" cy="13723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2133600" y="3581400"/>
            <a:ext cx="22098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>
            <a:stCxn id="5" idx="3"/>
            <a:endCxn id="7" idx="2"/>
          </p:cNvCxnSpPr>
          <p:nvPr/>
        </p:nvCxnSpPr>
        <p:spPr bwMode="auto">
          <a:xfrm flipV="1">
            <a:off x="5057775" y="3146425"/>
            <a:ext cx="2575719" cy="145097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66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5" idx="1"/>
            <a:endCxn id="6" idx="2"/>
          </p:cNvCxnSpPr>
          <p:nvPr/>
        </p:nvCxnSpPr>
        <p:spPr bwMode="auto">
          <a:xfrm rot="10800000">
            <a:off x="1676400" y="3733800"/>
            <a:ext cx="2667000" cy="863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Myth #3: End-to-end delay of 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packet typical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124200"/>
            <a:ext cx="8229600" cy="2514600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packet may have additional latency</a:t>
            </a:r>
          </a:p>
          <a:p>
            <a:pPr lvl="1"/>
            <a:r>
              <a:rPr lang="en-US" dirty="0" smtClean="0"/>
              <a:t>ARP, flow-based routers</a:t>
            </a:r>
          </a:p>
          <a:p>
            <a:r>
              <a:rPr lang="en-US" dirty="0" smtClean="0"/>
              <a:t>MIPv6, PIM-SM, MSDP: fixed path during initial data burst</a:t>
            </a:r>
          </a:p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Choice of server may be suboptimal</a:t>
            </a:r>
          </a:p>
          <a:p>
            <a:pPr lvl="1"/>
            <a:r>
              <a:rPr lang="en-US" dirty="0" smtClean="0"/>
              <a:t>higher delay, lower throughput, inefficient network usage</a:t>
            </a:r>
          </a:p>
          <a:p>
            <a:pPr lvl="1"/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pic>
        <p:nvPicPr>
          <p:cNvPr id="4" name="Picture 42" descr="IPTVContentManag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1800" y="1143000"/>
            <a:ext cx="1398587" cy="784225"/>
          </a:xfrm>
          <a:prstGeom prst="rect">
            <a:avLst/>
          </a:prstGeom>
          <a:noFill/>
        </p:spPr>
      </p:pic>
      <p:pic>
        <p:nvPicPr>
          <p:cNvPr id="5" name="Picture 42" descr="IPTVContentManag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209800"/>
            <a:ext cx="1398587" cy="784225"/>
          </a:xfrm>
          <a:prstGeom prst="rect">
            <a:avLst/>
          </a:prstGeom>
          <a:noFill/>
        </p:spPr>
      </p:pic>
      <p:pic>
        <p:nvPicPr>
          <p:cNvPr id="6" name="Picture 52" descr="HDT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47800"/>
            <a:ext cx="1203325" cy="957262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>
            <a:stCxn id="6" idx="3"/>
            <a:endCxn id="4" idx="1"/>
          </p:cNvCxnSpPr>
          <p:nvPr/>
        </p:nvCxnSpPr>
        <p:spPr bwMode="auto">
          <a:xfrm flipV="1">
            <a:off x="1660525" y="1535113"/>
            <a:ext cx="5121275" cy="3913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0" name="Straight Arrow Connector 9"/>
          <p:cNvCxnSpPr>
            <a:stCxn id="6" idx="3"/>
            <a:endCxn id="5" idx="1"/>
          </p:cNvCxnSpPr>
          <p:nvPr/>
        </p:nvCxnSpPr>
        <p:spPr bwMode="auto">
          <a:xfrm>
            <a:off x="1660525" y="1926431"/>
            <a:ext cx="3292475" cy="6754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11" name="Picture 36" descr="Router with firew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1600200"/>
            <a:ext cx="946150" cy="79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/>
              <a:t>A</a:t>
            </a:r>
            <a:r>
              <a:rPr lang="en-US" sz="2400" baseline="30000" dirty="0" smtClean="0"/>
              <a:t>7</a:t>
            </a:r>
            <a:r>
              <a:rPr lang="en-US" sz="2400" dirty="0" smtClean="0"/>
              <a:t>: Anytime Anywhere Affordable Access to Anything by Anyone Authorized</a:t>
            </a:r>
            <a:endParaRPr lang="en-US" sz="2400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2044701"/>
            <a:ext cx="7167284" cy="38227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Anytime and anywhere</a:t>
            </a:r>
          </a:p>
          <a:p>
            <a:pPr lvl="1"/>
            <a:r>
              <a:rPr lang="en-US" dirty="0" smtClean="0"/>
              <a:t>From chip-level and biological networks to global scale</a:t>
            </a:r>
          </a:p>
          <a:p>
            <a:r>
              <a:rPr lang="en-US" dirty="0" smtClean="0"/>
              <a:t>Anything</a:t>
            </a:r>
          </a:p>
          <a:p>
            <a:pPr lvl="1"/>
            <a:r>
              <a:rPr lang="en-US" dirty="0" smtClean="0"/>
              <a:t>Digital artifacts to services</a:t>
            </a:r>
          </a:p>
          <a:p>
            <a:r>
              <a:rPr lang="en-US" dirty="0" smtClean="0"/>
              <a:t>Anyone</a:t>
            </a:r>
          </a:p>
          <a:p>
            <a:pPr lvl="1"/>
            <a:r>
              <a:rPr lang="en-US" dirty="0" smtClean="0"/>
              <a:t>“young and old, rich and poor, </a:t>
            </a:r>
            <a:r>
              <a:rPr lang="en-US" dirty="0" err="1" smtClean="0"/>
              <a:t>abled</a:t>
            </a:r>
            <a:r>
              <a:rPr lang="en-US" dirty="0" smtClean="0"/>
              <a:t> and disabled, literate and illiterate”</a:t>
            </a:r>
          </a:p>
          <a:p>
            <a:r>
              <a:rPr lang="en-US" dirty="0" smtClean="0"/>
              <a:t>Access</a:t>
            </a:r>
          </a:p>
          <a:p>
            <a:pPr lvl="1"/>
            <a:r>
              <a:rPr lang="en-US" dirty="0" smtClean="0"/>
              <a:t>“Only authorized users will have the relevant access rights.”</a:t>
            </a:r>
          </a:p>
          <a:p>
            <a:r>
              <a:rPr lang="en-US" dirty="0" smtClean="0"/>
              <a:t>Affordable</a:t>
            </a:r>
          </a:p>
          <a:p>
            <a:r>
              <a:rPr lang="en-US" dirty="0" smtClean="0"/>
              <a:t>Authorized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sp>
        <p:nvSpPr>
          <p:cNvPr id="4" name="Oval Callout 3"/>
          <p:cNvSpPr/>
          <p:nvPr/>
        </p:nvSpPr>
        <p:spPr bwMode="auto">
          <a:xfrm>
            <a:off x="6172200" y="1143000"/>
            <a:ext cx="2514600" cy="838200"/>
          </a:xfrm>
          <a:prstGeom prst="wedgeEllipseCallout">
            <a:avLst>
              <a:gd name="adj1" fmla="val -60833"/>
              <a:gd name="adj2" fmla="val -52399"/>
            </a:avLst>
          </a:prstGeom>
          <a:solidFill>
            <a:schemeClr val="accent2">
              <a:lumMod val="40000"/>
              <a:lumOff val="60000"/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200" dirty="0" smtClean="0"/>
              <a:t>Jeanette Wing, NSF, Assistant Director for CISE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5400" y="6248400"/>
            <a:ext cx="33051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http://www.cra.org/CRN/articles/nov08/Wing-A7.html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User challenges vs. research challenges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1447800"/>
          </a:xfrm>
        </p:spPr>
        <p:txBody>
          <a:bodyPr/>
          <a:lstStyle/>
          <a:p>
            <a:r>
              <a:rPr lang="en-US"/>
              <a:t>Are we addressing real user needs?</a:t>
            </a:r>
          </a:p>
          <a:p>
            <a:pPr lvl="1"/>
            <a:r>
              <a:rPr lang="en-US"/>
              <a:t>Engineering vs. sports</a:t>
            </a:r>
          </a:p>
          <a:p>
            <a:r>
              <a:rPr lang="en-US"/>
              <a:t>My guesses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sp>
        <p:nvSpPr>
          <p:cNvPr id="167940" name="Oval 4"/>
          <p:cNvSpPr>
            <a:spLocks noChangeArrowheads="1"/>
          </p:cNvSpPr>
          <p:nvPr/>
        </p:nvSpPr>
        <p:spPr bwMode="auto">
          <a:xfrm>
            <a:off x="990600" y="3276600"/>
            <a:ext cx="1676400" cy="609600"/>
          </a:xfrm>
          <a:prstGeom prst="ellipse">
            <a:avLst/>
          </a:prstGeom>
          <a:solidFill>
            <a:srgbClr val="3366FF">
              <a:alpha val="2899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reliability</a:t>
            </a:r>
          </a:p>
        </p:txBody>
      </p:sp>
      <p:sp>
        <p:nvSpPr>
          <p:cNvPr id="167941" name="Oval 5"/>
          <p:cNvSpPr>
            <a:spLocks noChangeArrowheads="1"/>
          </p:cNvSpPr>
          <p:nvPr/>
        </p:nvSpPr>
        <p:spPr bwMode="auto">
          <a:xfrm>
            <a:off x="3962400" y="2667000"/>
            <a:ext cx="1676400" cy="609600"/>
          </a:xfrm>
          <a:prstGeom prst="ellipse">
            <a:avLst/>
          </a:prstGeom>
          <a:solidFill>
            <a:srgbClr val="339966">
              <a:alpha val="33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ease of use</a:t>
            </a:r>
          </a:p>
        </p:txBody>
      </p:sp>
      <p:sp>
        <p:nvSpPr>
          <p:cNvPr id="167942" name="Oval 6"/>
          <p:cNvSpPr>
            <a:spLocks noChangeArrowheads="1"/>
          </p:cNvSpPr>
          <p:nvPr/>
        </p:nvSpPr>
        <p:spPr bwMode="auto">
          <a:xfrm>
            <a:off x="1447800" y="4876800"/>
            <a:ext cx="1676400" cy="6096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cost</a:t>
            </a:r>
          </a:p>
        </p:txBody>
      </p:sp>
      <p:sp>
        <p:nvSpPr>
          <p:cNvPr id="167943" name="Oval 7"/>
          <p:cNvSpPr>
            <a:spLocks noChangeArrowheads="1"/>
          </p:cNvSpPr>
          <p:nvPr/>
        </p:nvSpPr>
        <p:spPr bwMode="auto">
          <a:xfrm>
            <a:off x="6248400" y="2667000"/>
            <a:ext cx="1676400" cy="685800"/>
          </a:xfrm>
          <a:prstGeom prst="ellipse">
            <a:avLst/>
          </a:prstGeom>
          <a:solidFill>
            <a:srgbClr val="339966">
              <a:alpha val="47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no manual</a:t>
            </a:r>
          </a:p>
        </p:txBody>
      </p:sp>
      <p:sp>
        <p:nvSpPr>
          <p:cNvPr id="167944" name="Oval 8"/>
          <p:cNvSpPr>
            <a:spLocks noChangeArrowheads="1"/>
          </p:cNvSpPr>
          <p:nvPr/>
        </p:nvSpPr>
        <p:spPr bwMode="auto">
          <a:xfrm>
            <a:off x="3657600" y="4038600"/>
            <a:ext cx="1676400" cy="609600"/>
          </a:xfrm>
          <a:prstGeom prst="ellipse">
            <a:avLst/>
          </a:prstGeom>
          <a:solidFill>
            <a:srgbClr val="339966">
              <a:alpha val="34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integration</a:t>
            </a:r>
            <a:endParaRPr lang="en-US"/>
          </a:p>
        </p:txBody>
      </p:sp>
      <p:sp>
        <p:nvSpPr>
          <p:cNvPr id="167945" name="Oval 9"/>
          <p:cNvSpPr>
            <a:spLocks noChangeArrowheads="1"/>
          </p:cNvSpPr>
          <p:nvPr/>
        </p:nvSpPr>
        <p:spPr bwMode="auto">
          <a:xfrm>
            <a:off x="5181600" y="5105400"/>
            <a:ext cx="1676400" cy="609600"/>
          </a:xfrm>
          <a:prstGeom prst="ellipse">
            <a:avLst/>
          </a:prstGeom>
          <a:solidFill>
            <a:srgbClr val="FF00FF">
              <a:alpha val="37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limited risk</a:t>
            </a:r>
            <a:endParaRPr lang="en-US"/>
          </a:p>
        </p:txBody>
      </p:sp>
      <p:sp>
        <p:nvSpPr>
          <p:cNvPr id="167948" name="AutoShape 12"/>
          <p:cNvSpPr>
            <a:spLocks noChangeArrowheads="1"/>
          </p:cNvSpPr>
          <p:nvPr/>
        </p:nvSpPr>
        <p:spPr bwMode="auto">
          <a:xfrm>
            <a:off x="6705600" y="4495800"/>
            <a:ext cx="1524000" cy="685800"/>
          </a:xfrm>
          <a:prstGeom prst="wedgeEllipseCallout">
            <a:avLst>
              <a:gd name="adj1" fmla="val -43750"/>
              <a:gd name="adj2" fmla="val 67824"/>
            </a:avLst>
          </a:prstGeom>
          <a:solidFill>
            <a:srgbClr val="FF00FF">
              <a:alpha val="3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phishing</a:t>
            </a:r>
          </a:p>
          <a:p>
            <a:pPr algn="ctr"/>
            <a:r>
              <a:rPr lang="en-US" sz="1800"/>
              <a:t>data loss</a:t>
            </a:r>
          </a:p>
        </p:txBody>
      </p:sp>
      <p:sp>
        <p:nvSpPr>
          <p:cNvPr id="167949" name="AutoShape 13"/>
          <p:cNvSpPr>
            <a:spLocks noChangeArrowheads="1"/>
          </p:cNvSpPr>
          <p:nvPr/>
        </p:nvSpPr>
        <p:spPr bwMode="auto">
          <a:xfrm>
            <a:off x="5105400" y="3352800"/>
            <a:ext cx="1524000" cy="7620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339966">
              <a:alpha val="11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/>
              <a:t>no re-entry</a:t>
            </a:r>
          </a:p>
          <a:p>
            <a:pPr algn="ctr"/>
            <a:r>
              <a:rPr lang="en-US" sz="1600"/>
              <a:t>no duplication</a:t>
            </a:r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Cause of death for the next big thing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graphicFrame>
        <p:nvGraphicFramePr>
          <p:cNvPr id="77827" name="Group 3"/>
          <p:cNvGraphicFramePr>
            <a:graphicFrameLocks noGrp="1"/>
          </p:cNvGraphicFramePr>
          <p:nvPr/>
        </p:nvGraphicFramePr>
        <p:xfrm>
          <a:off x="838200" y="1397000"/>
          <a:ext cx="8077200" cy="4029075"/>
        </p:xfrm>
        <a:graphic>
          <a:graphicData uri="http://schemas.openxmlformats.org/drawingml/2006/table">
            <a:tbl>
              <a:tblPr/>
              <a:tblGrid>
                <a:gridCol w="3048000"/>
                <a:gridCol w="685800"/>
                <a:gridCol w="838200"/>
                <a:gridCol w="914400"/>
                <a:gridCol w="1143000"/>
                <a:gridCol w="762000"/>
                <a:gridCol w="685800"/>
              </a:tblGrid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QoS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multi-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cast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mobile IP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active networks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IPsec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IPv6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not manageable across competing domains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not configurable by normal users (or apps writers)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no business model for ISPs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no initial gain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80% solution in existing system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(NAT)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</a:rPr>
                        <a:t>increase system vulnerability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300" dirty="0" smtClean="0"/>
              <a:t>Challenges</a:t>
            </a:r>
            <a:endParaRPr lang="en-US" sz="113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Network ossification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505200" y="6275388"/>
            <a:ext cx="5638800" cy="365125"/>
          </a:xfrm>
        </p:spPr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the Internet ossifying?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Lack of network transparency</a:t>
            </a:r>
          </a:p>
          <a:p>
            <a:pPr lvl="1"/>
            <a:r>
              <a:rPr lang="en-US" dirty="0" err="1" smtClean="0"/>
              <a:t>NATs</a:t>
            </a:r>
            <a:endParaRPr lang="en-US" dirty="0" smtClean="0"/>
          </a:p>
          <a:p>
            <a:pPr lvl="2"/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</a:t>
            </a:r>
            <a:r>
              <a:rPr lang="en-US" dirty="0" smtClean="0"/>
              <a:t>only UDP + </a:t>
            </a:r>
            <a:r>
              <a:rPr lang="en-US" dirty="0" smtClean="0"/>
              <a:t>TCP</a:t>
            </a:r>
          </a:p>
          <a:p>
            <a:pPr lvl="2"/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</a:t>
            </a:r>
            <a:r>
              <a:rPr lang="en-US" dirty="0" smtClean="0"/>
              <a:t>only client-server</a:t>
            </a:r>
          </a:p>
          <a:p>
            <a:pPr lvl="1"/>
            <a:r>
              <a:rPr lang="en-US" dirty="0" smtClean="0"/>
              <a:t>Firewalls</a:t>
            </a:r>
          </a:p>
          <a:p>
            <a:pPr lvl="2"/>
            <a:r>
              <a:rPr lang="en-US" dirty="0" smtClean="0"/>
              <a:t>only HTTP</a:t>
            </a:r>
            <a:endParaRPr lang="en-US" dirty="0" smtClean="0"/>
          </a:p>
          <a:p>
            <a:r>
              <a:rPr lang="en-US" dirty="0" smtClean="0"/>
              <a:t>Standardization delays</a:t>
            </a:r>
          </a:p>
          <a:p>
            <a:pPr lvl="1"/>
            <a:r>
              <a:rPr lang="en-US" dirty="0" smtClean="0"/>
              <a:t>No major new application-layer protocol since 1998</a:t>
            </a:r>
          </a:p>
          <a:p>
            <a:pPr lvl="1"/>
            <a:r>
              <a:rPr lang="en-US" dirty="0" smtClean="0"/>
              <a:t>Protocols routinely take 5+ years</a:t>
            </a:r>
          </a:p>
          <a:p>
            <a:r>
              <a:rPr lang="en-US" dirty="0" smtClean="0"/>
              <a:t>Deployed base</a:t>
            </a:r>
          </a:p>
          <a:p>
            <a:pPr lvl="1"/>
            <a:r>
              <a:rPr lang="en-US" dirty="0" smtClean="0"/>
              <a:t>Major OS upgrade every 7-8 years</a:t>
            </a:r>
          </a:p>
          <a:p>
            <a:pPr lvl="1"/>
            <a:r>
              <a:rPr lang="en-US" dirty="0" smtClean="0"/>
              <a:t>But: automatic software </a:t>
            </a:r>
            <a:r>
              <a:rPr lang="en-US" dirty="0" smtClean="0"/>
              <a:t>updates</a:t>
            </a:r>
          </a:p>
          <a:p>
            <a:pPr lvl="2"/>
            <a:r>
              <a:rPr lang="en-US" dirty="0" smtClean="0"/>
              <a:t>encourages proprietary application protocols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44420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IP </a:t>
            </a:r>
            <a:r>
              <a:rPr lang="en-US" dirty="0" smtClean="0"/>
              <a:t>as a core infrastructure interface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 bwMode="auto">
          <a:xfrm>
            <a:off x="1143000" y="1219200"/>
            <a:ext cx="7620000" cy="5181600"/>
          </a:xfrm>
          <a:prstGeom prst="ellipse">
            <a:avLst/>
          </a:prstGeom>
          <a:solidFill>
            <a:schemeClr val="accent3">
              <a:lumMod val="50000"/>
              <a:alpha val="8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676400" y="1676400"/>
            <a:ext cx="6705600" cy="4267200"/>
          </a:xfrm>
          <a:prstGeom prst="ellipse">
            <a:avLst/>
          </a:prstGeom>
          <a:solidFill>
            <a:srgbClr val="3366FF">
              <a:alpha val="8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209800" y="2362200"/>
            <a:ext cx="5334000" cy="2971800"/>
          </a:xfrm>
          <a:prstGeom prst="ellipse">
            <a:avLst/>
          </a:prstGeom>
          <a:solidFill>
            <a:srgbClr val="66FF66">
              <a:alpha val="8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590800" y="2895600"/>
            <a:ext cx="3581400" cy="2057400"/>
          </a:xfrm>
          <a:prstGeom prst="ellipse">
            <a:avLst/>
          </a:prstGeom>
          <a:solidFill>
            <a:srgbClr val="FFFF00">
              <a:alpha val="8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918450" cy="788894"/>
          </a:xfrm>
        </p:spPr>
        <p:txBody>
          <a:bodyPr>
            <a:noAutofit/>
          </a:bodyPr>
          <a:lstStyle/>
          <a:p>
            <a:r>
              <a:rPr lang="en-US" sz="3200" dirty="0" smtClean="0"/>
              <a:t>Which Internet are you connected to?</a:t>
            </a:r>
            <a:endParaRPr lang="en-US" sz="32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3429000" y="3276600"/>
            <a:ext cx="1066800" cy="9906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multicast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114800" y="3276600"/>
            <a:ext cx="1066800" cy="990600"/>
          </a:xfrm>
          <a:prstGeom prst="ellipse">
            <a:avLst/>
          </a:prstGeom>
          <a:solidFill>
            <a:srgbClr val="FF6600">
              <a:alpha val="6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QoS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733800" y="3733800"/>
            <a:ext cx="1066800" cy="990600"/>
          </a:xfrm>
          <a:prstGeom prst="ellipse">
            <a:avLst/>
          </a:prstGeom>
          <a:solidFill>
            <a:srgbClr val="800000">
              <a:alpha val="6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IPv6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3886200"/>
            <a:ext cx="697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IPv4</a:t>
            </a:r>
          </a:p>
          <a:p>
            <a:pPr algn="ctr"/>
            <a:r>
              <a:rPr lang="en-US" sz="2000" dirty="0" smtClean="0"/>
              <a:t>PIA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324600" y="3505200"/>
            <a:ext cx="906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IPv4</a:t>
            </a:r>
          </a:p>
          <a:p>
            <a:pPr algn="ctr"/>
            <a:r>
              <a:rPr lang="en-US" sz="2000" dirty="0" smtClean="0"/>
              <a:t>DHCP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239000" y="2667000"/>
            <a:ext cx="697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IPv4</a:t>
            </a:r>
          </a:p>
          <a:p>
            <a:pPr algn="ctr"/>
            <a:r>
              <a:rPr lang="en-US" sz="2000" dirty="0" smtClean="0"/>
              <a:t>NAT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1219200"/>
            <a:ext cx="1835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 80 + 25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two-port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486400" cy="4495800"/>
          </a:xfrm>
        </p:spPr>
        <p:txBody>
          <a:bodyPr/>
          <a:lstStyle/>
          <a:p>
            <a:r>
              <a:rPr lang="en-US" dirty="0" smtClean="0"/>
              <a:t>Many public access systems only allow port 80 (HTTP) and maybe 25 (SMTP)</a:t>
            </a:r>
          </a:p>
          <a:p>
            <a:pPr lvl="1"/>
            <a:r>
              <a:rPr lang="en-US" dirty="0" smtClean="0"/>
              <a:t>e.g., public libraries</a:t>
            </a:r>
          </a:p>
          <a:p>
            <a:r>
              <a:rPr lang="en-US" dirty="0" smtClean="0"/>
              <a:t>Everything tunneled over HTTP</a:t>
            </a:r>
          </a:p>
          <a:p>
            <a:pPr lvl="1"/>
            <a:r>
              <a:rPr lang="en-US" dirty="0" smtClean="0"/>
              <a:t>Web-based email</a:t>
            </a:r>
          </a:p>
          <a:p>
            <a:pPr lvl="1"/>
            <a:r>
              <a:rPr lang="en-US" dirty="0" smtClean="0"/>
              <a:t>Flash video delivery (e.g., YouTube)</a:t>
            </a:r>
          </a:p>
          <a:p>
            <a:pPr lvl="1"/>
            <a:r>
              <a:rPr lang="en-US" dirty="0" smtClean="0"/>
              <a:t>HTTP CONNECT for remote login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810000"/>
            <a:ext cx="1676400" cy="2403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95400"/>
            <a:ext cx="1676400" cy="247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01000" y="6096000"/>
            <a:ext cx="950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Dave </a:t>
            </a:r>
            <a:r>
              <a:rPr lang="en-US" sz="1100" dirty="0" err="1" smtClean="0"/>
              <a:t>Thaler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Link-layer technologies</a:t>
            </a:r>
          </a:p>
          <a:p>
            <a:pPr lvl="1"/>
            <a:r>
              <a:rPr lang="en-US" dirty="0" smtClean="0"/>
              <a:t>satellite, DSL</a:t>
            </a:r>
          </a:p>
          <a:p>
            <a:pPr lvl="1"/>
            <a:r>
              <a:rPr lang="en-US" dirty="0" smtClean="0"/>
              <a:t>NBMA</a:t>
            </a:r>
          </a:p>
          <a:p>
            <a:r>
              <a:rPr lang="en-US" dirty="0" smtClean="0"/>
              <a:t>Network-layer technologies</a:t>
            </a:r>
          </a:p>
          <a:p>
            <a:pPr lvl="1"/>
            <a:r>
              <a:rPr lang="en-US" dirty="0" smtClean="0"/>
              <a:t>security: broken by design vs. broken by accident?</a:t>
            </a:r>
          </a:p>
          <a:p>
            <a:pPr lvl="1"/>
            <a:r>
              <a:rPr lang="en-US" dirty="0" err="1" smtClean="0"/>
              <a:t>NATs</a:t>
            </a:r>
            <a:endParaRPr lang="en-US" dirty="0" smtClean="0"/>
          </a:p>
          <a:p>
            <a:pPr lvl="1"/>
            <a:r>
              <a:rPr lang="en-US" dirty="0" smtClean="0"/>
              <a:t>Ill-defined meaning of IP addresses and names</a:t>
            </a:r>
          </a:p>
          <a:p>
            <a:pPr lvl="2"/>
            <a:r>
              <a:rPr lang="en-US" dirty="0" smtClean="0"/>
              <a:t>theoretically, single network interface</a:t>
            </a:r>
          </a:p>
          <a:p>
            <a:pPr lvl="2"/>
            <a:r>
              <a:rPr lang="en-US" dirty="0" smtClean="0"/>
              <a:t>practically, often more than that</a:t>
            </a:r>
          </a:p>
          <a:p>
            <a:pPr lvl="3"/>
            <a:r>
              <a:rPr lang="en-US" dirty="0" smtClean="0"/>
              <a:t>virtualization</a:t>
            </a:r>
          </a:p>
          <a:p>
            <a:pPr lvl="3"/>
            <a:r>
              <a:rPr lang="en-US" dirty="0" smtClean="0"/>
              <a:t>multi-homing</a:t>
            </a:r>
          </a:p>
          <a:p>
            <a:pPr lvl="3"/>
            <a:r>
              <a:rPr lang="en-US" dirty="0" smtClean="0"/>
              <a:t>fail-over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challenges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pic>
        <p:nvPicPr>
          <p:cNvPr id="5" name="Picture 4" descr="ipv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0"/>
            <a:ext cx="1524000" cy="277389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400800" y="1828800"/>
            <a:ext cx="1878639" cy="1973997"/>
            <a:chOff x="6400800" y="1828800"/>
            <a:chExt cx="1878639" cy="1973997"/>
          </a:xfrm>
        </p:grpSpPr>
        <p:pic>
          <p:nvPicPr>
            <p:cNvPr id="13" name="Picture 37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05600" y="18288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6400800" y="2971800"/>
              <a:ext cx="1878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routing table</a:t>
              </a:r>
            </a:p>
            <a:p>
              <a:r>
                <a:rPr lang="en-US" dirty="0" smtClean="0"/>
                <a:t>explosion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52800" y="1752600"/>
            <a:ext cx="2057400" cy="1528465"/>
            <a:chOff x="3352800" y="1752600"/>
            <a:chExt cx="2057400" cy="1528465"/>
          </a:xfrm>
        </p:grpSpPr>
        <p:pic>
          <p:nvPicPr>
            <p:cNvPr id="6" name="Picture 25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29000" y="1905000"/>
              <a:ext cx="1174750" cy="773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Connector 7"/>
            <p:cNvCxnSpPr>
              <a:stCxn id="6" idx="3"/>
            </p:cNvCxnSpPr>
            <p:nvPr/>
          </p:nvCxnSpPr>
          <p:spPr bwMode="auto">
            <a:xfrm flipV="1">
              <a:off x="4603750" y="1752600"/>
              <a:ext cx="730250" cy="5389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>
              <a:stCxn id="6" idx="3"/>
            </p:cNvCxnSpPr>
            <p:nvPr/>
          </p:nvCxnSpPr>
          <p:spPr bwMode="auto">
            <a:xfrm flipV="1">
              <a:off x="4603750" y="2286000"/>
              <a:ext cx="806450" cy="55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>
              <a:stCxn id="6" idx="3"/>
            </p:cNvCxnSpPr>
            <p:nvPr/>
          </p:nvCxnSpPr>
          <p:spPr bwMode="auto">
            <a:xfrm>
              <a:off x="4603750" y="2291556"/>
              <a:ext cx="730250" cy="604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3352800" y="2819400"/>
              <a:ext cx="19464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multi-homing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953000" y="5334000"/>
            <a:ext cx="2471199" cy="461665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99.9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99.999%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1981200" y="4857690"/>
            <a:ext cx="2223485" cy="2000310"/>
            <a:chOff x="4876800" y="4419600"/>
            <a:chExt cx="2223485" cy="200031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6800" y="4419600"/>
              <a:ext cx="2108200" cy="158115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876800" y="6019800"/>
              <a:ext cx="22234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zero configuration</a:t>
              </a:r>
              <a:endParaRPr lang="en-US" sz="2000" dirty="0"/>
            </a:p>
          </p:txBody>
        </p:sp>
      </p:grpSp>
      <p:cxnSp>
        <p:nvCxnSpPr>
          <p:cNvPr id="23" name="Straight Arrow Connector 22"/>
          <p:cNvCxnSpPr/>
          <p:nvPr/>
        </p:nvCxnSpPr>
        <p:spPr bwMode="auto">
          <a:xfrm>
            <a:off x="990600" y="4191000"/>
            <a:ext cx="7315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990600" y="4267200"/>
            <a:ext cx="1373693" cy="461665"/>
          </a:xfrm>
          <a:prstGeom prst="rect">
            <a:avLst/>
          </a:prstGeom>
          <a:solidFill>
            <a:srgbClr val="FF0000">
              <a:alpha val="48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+2 years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810000" y="4267200"/>
            <a:ext cx="1373693" cy="461665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+5 years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553200" y="4267200"/>
            <a:ext cx="1373693" cy="461665"/>
          </a:xfrm>
          <a:prstGeom prst="rect">
            <a:avLst/>
          </a:prstGeom>
          <a:solidFill>
            <a:srgbClr val="3366FF">
              <a:alpha val="7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+8 years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300" dirty="0" smtClean="0"/>
              <a:t>Challenges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end of IP(v4) as we know it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505200" y="6275388"/>
            <a:ext cx="5638800" cy="365125"/>
          </a:xfrm>
        </p:spPr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ja-JP">
                <a:ea typeface="ＭＳ Ｐゴシック" charset="-128"/>
              </a:rPr>
              <a:t>Where do IP addresses come from?</a:t>
            </a:r>
          </a:p>
        </p:txBody>
      </p:sp>
      <p:pic>
        <p:nvPicPr>
          <p:cNvPr id="4362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2365375"/>
            <a:ext cx="11049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25" y="1298575"/>
            <a:ext cx="11049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48438" y="4492625"/>
            <a:ext cx="823912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3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53025" y="3508375"/>
            <a:ext cx="10747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6235" name="AutoShape 11"/>
          <p:cNvCxnSpPr>
            <a:cxnSpLocks noChangeShapeType="1"/>
          </p:cNvCxnSpPr>
          <p:nvPr/>
        </p:nvCxnSpPr>
        <p:spPr bwMode="auto">
          <a:xfrm>
            <a:off x="2676525" y="1709738"/>
            <a:ext cx="1381125" cy="655637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triangle" w="lg" len="med"/>
          </a:ln>
        </p:spPr>
      </p:cxnSp>
      <p:cxnSp>
        <p:nvCxnSpPr>
          <p:cNvPr id="436236" name="AutoShape 12"/>
          <p:cNvCxnSpPr>
            <a:cxnSpLocks noChangeShapeType="1"/>
          </p:cNvCxnSpPr>
          <p:nvPr/>
        </p:nvCxnSpPr>
        <p:spPr bwMode="auto">
          <a:xfrm>
            <a:off x="4610100" y="2776538"/>
            <a:ext cx="1081088" cy="731837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triangle" w="lg" len="med"/>
          </a:ln>
        </p:spPr>
      </p:cxnSp>
      <p:cxnSp>
        <p:nvCxnSpPr>
          <p:cNvPr id="436237" name="AutoShape 13"/>
          <p:cNvCxnSpPr>
            <a:cxnSpLocks noChangeShapeType="1"/>
          </p:cNvCxnSpPr>
          <p:nvPr/>
        </p:nvCxnSpPr>
        <p:spPr bwMode="auto">
          <a:xfrm>
            <a:off x="6227763" y="3908425"/>
            <a:ext cx="733425" cy="5842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triangle" w="lg" len="med"/>
          </a:ln>
        </p:spPr>
      </p:cxnSp>
      <p:cxnSp>
        <p:nvCxnSpPr>
          <p:cNvPr id="436238" name="AutoShape 14"/>
          <p:cNvCxnSpPr>
            <a:cxnSpLocks noChangeShapeType="1"/>
          </p:cNvCxnSpPr>
          <p:nvPr/>
        </p:nvCxnSpPr>
        <p:spPr bwMode="auto">
          <a:xfrm>
            <a:off x="7372350" y="5021263"/>
            <a:ext cx="682625" cy="773112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triangle" w="lg" len="med"/>
          </a:ln>
        </p:spPr>
      </p:cxnSp>
      <p:sp>
        <p:nvSpPr>
          <p:cNvPr id="436239" name="Text Box 15"/>
          <p:cNvSpPr txBox="1">
            <a:spLocks noChangeArrowheads="1"/>
          </p:cNvSpPr>
          <p:nvPr/>
        </p:nvSpPr>
        <p:spPr bwMode="auto">
          <a:xfrm>
            <a:off x="376238" y="2160588"/>
            <a:ext cx="3100387" cy="584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ja-JP" sz="3200">
                <a:latin typeface="Arial" charset="0"/>
              </a:rPr>
              <a:t>Standards</a:t>
            </a:r>
          </a:p>
        </p:txBody>
      </p:sp>
      <p:sp>
        <p:nvSpPr>
          <p:cNvPr id="436240" name="Text Box 16"/>
          <p:cNvSpPr txBox="1">
            <a:spLocks noChangeArrowheads="1"/>
          </p:cNvSpPr>
          <p:nvPr/>
        </p:nvSpPr>
        <p:spPr bwMode="auto">
          <a:xfrm>
            <a:off x="2943225" y="3203575"/>
            <a:ext cx="2105025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ja-JP" sz="2800">
                <a:latin typeface="Arial" charset="0"/>
              </a:rPr>
              <a:t>Allocation</a:t>
            </a:r>
          </a:p>
        </p:txBody>
      </p:sp>
      <p:sp>
        <p:nvSpPr>
          <p:cNvPr id="436241" name="Text Box 17"/>
          <p:cNvSpPr txBox="1">
            <a:spLocks noChangeArrowheads="1"/>
          </p:cNvSpPr>
          <p:nvPr/>
        </p:nvSpPr>
        <p:spPr bwMode="auto">
          <a:xfrm>
            <a:off x="4619625" y="4346575"/>
            <a:ext cx="21050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ja-JP">
                <a:latin typeface="Arial" charset="0"/>
              </a:rPr>
              <a:t>Allocation</a:t>
            </a:r>
          </a:p>
        </p:txBody>
      </p:sp>
      <p:sp>
        <p:nvSpPr>
          <p:cNvPr id="436242" name="Text Box 18"/>
          <p:cNvSpPr txBox="1">
            <a:spLocks noChangeArrowheads="1"/>
          </p:cNvSpPr>
          <p:nvPr/>
        </p:nvSpPr>
        <p:spPr bwMode="auto">
          <a:xfrm>
            <a:off x="5915025" y="5565775"/>
            <a:ext cx="210502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ja-JP" sz="2000">
                <a:latin typeface="Arial" charset="0"/>
              </a:rPr>
              <a:t>Assignment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7667625" y="5794375"/>
            <a:ext cx="774700" cy="993775"/>
            <a:chOff x="4486" y="3526"/>
            <a:chExt cx="488" cy="626"/>
          </a:xfrm>
        </p:grpSpPr>
        <p:pic>
          <p:nvPicPr>
            <p:cNvPr id="9235" name="Picture 2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86" y="3526"/>
              <a:ext cx="488" cy="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6" name="Text Box 21"/>
            <p:cNvSpPr txBox="1">
              <a:spLocks noChangeArrowheads="1"/>
            </p:cNvSpPr>
            <p:nvPr/>
          </p:nvSpPr>
          <p:spPr bwMode="auto">
            <a:xfrm>
              <a:off x="4546" y="3807"/>
              <a:ext cx="368" cy="27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ja-JP" sz="1400">
                  <a:solidFill>
                    <a:schemeClr val="tx2"/>
                  </a:solidFill>
                  <a:latin typeface="Verdana" charset="0"/>
                </a:rPr>
                <a:t>end user</a:t>
              </a:r>
              <a:endParaRPr lang="en-US" altLang="ja-JP" sz="1800">
                <a:latin typeface="Arial" charset="0"/>
              </a:endParaRPr>
            </a:p>
          </p:txBody>
        </p:sp>
      </p:grpSp>
      <p:sp>
        <p:nvSpPr>
          <p:cNvPr id="436247" name="Text Box 23"/>
          <p:cNvSpPr txBox="1">
            <a:spLocks noChangeArrowheads="1"/>
          </p:cNvSpPr>
          <p:nvPr/>
        </p:nvSpPr>
        <p:spPr bwMode="auto">
          <a:xfrm>
            <a:off x="228600" y="5943600"/>
            <a:ext cx="6162675" cy="338138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lg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>
                <a:solidFill>
                  <a:schemeClr val="tx2"/>
                </a:solidFill>
                <a:latin typeface="Arial" charset="0"/>
              </a:rPr>
              <a:t>* In some cases via an NIR, such as JPNIC, KRNIC, TWNIC etc.</a:t>
            </a:r>
            <a:endParaRPr lang="en-US" altLang="ja-JP" sz="16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36249" name="Text Box 25"/>
          <p:cNvSpPr txBox="1">
            <a:spLocks noChangeArrowheads="1"/>
          </p:cNvSpPr>
          <p:nvPr/>
        </p:nvSpPr>
        <p:spPr bwMode="auto">
          <a:xfrm>
            <a:off x="6677025" y="3611563"/>
            <a:ext cx="152400" cy="708025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lg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4000">
                <a:solidFill>
                  <a:schemeClr val="tx2"/>
                </a:solidFill>
                <a:latin typeface="Arial" charset="0"/>
              </a:rPr>
              <a:t>*</a:t>
            </a:r>
            <a:endParaRPr lang="en-US" altLang="ja-JP" sz="3600" b="1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9234" name="Picture 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57875" y="1517650"/>
            <a:ext cx="2214563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Miwa </a:t>
            </a:r>
            <a:r>
              <a:rPr lang="en-AU" altLang="ja-JP" sz="12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Fujii</a:t>
            </a: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, Thailand IPv6 Summit, January 2009</a:t>
            </a:r>
            <a:endParaRPr lang="en-US" sz="1200" dirty="0">
              <a:solidFill>
                <a:schemeClr val="accent6">
                  <a:lumMod val="60000"/>
                  <a:lumOff val="40000"/>
                </a:schemeClr>
              </a:solidFill>
              <a:cs typeface="ＭＳ Ｐゴシック" charset="-128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6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6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6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6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36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36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36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36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36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36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36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36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36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39" grpId="0"/>
      <p:bldP spid="436240" grpId="0"/>
      <p:bldP spid="436241" grpId="0"/>
      <p:bldP spid="436242" grpId="0"/>
      <p:bldP spid="436247" grpId="0"/>
      <p:bldP spid="43624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ko-KR">
                <a:ea typeface="굴림" charset="-127"/>
                <a:cs typeface="굴림" charset="-127"/>
              </a:rPr>
              <a:t>Regional Internet Registries</a:t>
            </a:r>
            <a:endParaRPr lang="en-AU" altLang="ko-KR">
              <a:solidFill>
                <a:schemeClr val="accent1"/>
              </a:solidFill>
              <a:ea typeface="굴림" charset="-127"/>
              <a:cs typeface="굴림" charset="-127"/>
            </a:endParaRPr>
          </a:p>
        </p:txBody>
      </p:sp>
      <p:pic>
        <p:nvPicPr>
          <p:cNvPr id="10243" name="Content Placeholder 4" descr="world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92225" y="1752600"/>
            <a:ext cx="7092950" cy="4800600"/>
          </a:xfrm>
        </p:spPr>
      </p:pic>
      <p:sp>
        <p:nvSpPr>
          <p:cNvPr id="4" name="Rectangle 3"/>
          <p:cNvSpPr/>
          <p:nvPr/>
        </p:nvSpPr>
        <p:spPr>
          <a:xfrm>
            <a:off x="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Miwa </a:t>
            </a:r>
            <a:r>
              <a:rPr lang="en-AU" altLang="ja-JP" sz="12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Fujii</a:t>
            </a: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, Thailand IPv6 Summit, January 2009</a:t>
            </a:r>
            <a:endParaRPr lang="en-US" sz="1200" dirty="0">
              <a:solidFill>
                <a:schemeClr val="accent6">
                  <a:lumMod val="60000"/>
                  <a:lumOff val="40000"/>
                </a:schemeClr>
              </a:solidFill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ja-JP">
                <a:ea typeface="ＭＳ Ｐゴシック" charset="-128"/>
              </a:rPr>
              <a:t>IPv4 consumption </a:t>
            </a:r>
            <a:r>
              <a:rPr lang="en-US" altLang="ja-JP">
                <a:ea typeface="ＭＳ Ｐゴシック" charset="-128"/>
              </a:rPr>
              <a:t>–</a:t>
            </a:r>
            <a:r>
              <a:rPr lang="en-AU" altLang="ja-JP">
                <a:ea typeface="ＭＳ Ｐゴシック" charset="-128"/>
              </a:rPr>
              <a:t> Projection </a:t>
            </a:r>
          </a:p>
        </p:txBody>
      </p:sp>
      <p:pic>
        <p:nvPicPr>
          <p:cNvPr id="23555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96900" y="1379538"/>
            <a:ext cx="8453438" cy="5072062"/>
          </a:xfrm>
          <a:noFill/>
        </p:spPr>
      </p:pic>
      <p:sp>
        <p:nvSpPr>
          <p:cNvPr id="2355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38BD8C3-C07E-6B45-8630-749B69EB761D}" type="slidenum">
              <a:rPr lang="en-US" altLang="ja-JP"/>
              <a:pPr/>
              <a:t>37</a:t>
            </a:fld>
            <a:endParaRPr lang="en-US" altLang="ja-JP"/>
          </a:p>
        </p:txBody>
      </p:sp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2082800" y="1563688"/>
            <a:ext cx="60372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AU" altLang="ja-JP" sz="1400" b="1">
                <a:solidFill>
                  <a:srgbClr val="FF0000"/>
                </a:solidFill>
                <a:latin typeface="Arial" charset="0"/>
              </a:rPr>
              <a:t>Projected IANA Unallocated Address Pool Exhaustion:  23-Mar-2011 </a:t>
            </a:r>
          </a:p>
          <a:p>
            <a:r>
              <a:rPr lang="en-AU" altLang="ja-JP" sz="1400" b="1">
                <a:solidFill>
                  <a:srgbClr val="00B050"/>
                </a:solidFill>
                <a:latin typeface="Arial" charset="0"/>
              </a:rPr>
              <a:t>Projected RIR Unallocated Address Pool Exhaustion:    02-Jun-2012 </a:t>
            </a:r>
          </a:p>
          <a:p>
            <a:endParaRPr lang="ja-JP" altLang="en-AU" sz="1400">
              <a:latin typeface="Arial" charset="0"/>
            </a:endParaRPr>
          </a:p>
        </p:txBody>
      </p:sp>
      <p:sp>
        <p:nvSpPr>
          <p:cNvPr id="23558" name="Oval 8"/>
          <p:cNvSpPr>
            <a:spLocks noChangeArrowheads="1"/>
          </p:cNvSpPr>
          <p:nvPr/>
        </p:nvSpPr>
        <p:spPr bwMode="auto">
          <a:xfrm>
            <a:off x="7550150" y="4643438"/>
            <a:ext cx="1398588" cy="1376362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Miwa </a:t>
            </a:r>
            <a:r>
              <a:rPr lang="en-AU" altLang="ja-JP" sz="12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Fujii</a:t>
            </a: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, Thailand IPv6 Summit, January 2009</a:t>
            </a:r>
            <a:endParaRPr lang="en-US" sz="1200" dirty="0">
              <a:solidFill>
                <a:schemeClr val="accent6">
                  <a:lumMod val="60000"/>
                  <a:lumOff val="40000"/>
                </a:schemeClr>
              </a:solidFill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transition to IPv6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88358" y="1524000"/>
            <a:ext cx="7167284" cy="46021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IPv4 needed for at least a decade</a:t>
            </a:r>
          </a:p>
          <a:p>
            <a:r>
              <a:rPr lang="en-US" dirty="0" smtClean="0"/>
              <a:t>Dual stack transition</a:t>
            </a:r>
          </a:p>
          <a:p>
            <a:pPr lvl="1"/>
            <a:r>
              <a:rPr lang="en-US" dirty="0" smtClean="0"/>
              <a:t>but IPv6 server + non-IPv6 network + dual-stack server fail annoyingly</a:t>
            </a:r>
          </a:p>
          <a:p>
            <a:r>
              <a:rPr lang="en-US" dirty="0" smtClean="0"/>
              <a:t>NAT IPv4 ↔ IPv6</a:t>
            </a:r>
          </a:p>
          <a:p>
            <a:pPr lvl="1"/>
            <a:r>
              <a:rPr lang="en-US" dirty="0" smtClean="0"/>
              <a:t>longer term, RFC 1918 (192.168.*.*) + global IPv6 address</a:t>
            </a:r>
          </a:p>
          <a:p>
            <a:r>
              <a:rPr lang="en-US" dirty="0" smtClean="0"/>
              <a:t>Decreasing IPv4 address demand</a:t>
            </a:r>
          </a:p>
          <a:p>
            <a:pPr lvl="1"/>
            <a:r>
              <a:rPr lang="en-US" dirty="0" smtClean="0"/>
              <a:t>multi-layer (“carrier-grade”) </a:t>
            </a:r>
            <a:r>
              <a:rPr lang="en-US" dirty="0" err="1" smtClean="0"/>
              <a:t>NATs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endParaRPr lang="en-US" dirty="0" smtClean="0">
              <a:sym typeface="Wingdings"/>
            </a:endParaRPr>
          </a:p>
          <a:p>
            <a:pPr lvl="2"/>
            <a:r>
              <a:rPr lang="en-US" dirty="0" smtClean="0">
                <a:sym typeface="Wingdings"/>
              </a:rPr>
              <a:t>limited effectiveness (hundreds of ports for </a:t>
            </a:r>
            <a:r>
              <a:rPr lang="en-US" dirty="0" err="1" smtClean="0">
                <a:sym typeface="Wingdings"/>
              </a:rPr>
              <a:t>BitTorrent</a:t>
            </a:r>
            <a:r>
              <a:rPr lang="en-US" dirty="0" smtClean="0">
                <a:sym typeface="Wingdings"/>
              </a:rPr>
              <a:t> or web page)</a:t>
            </a:r>
          </a:p>
          <a:p>
            <a:pPr lvl="2"/>
            <a:r>
              <a:rPr lang="en-US" dirty="0" smtClean="0">
                <a:sym typeface="Wingdings"/>
              </a:rPr>
              <a:t>reliability problems</a:t>
            </a:r>
            <a:endParaRPr lang="en-US" dirty="0" smtClean="0"/>
          </a:p>
          <a:p>
            <a:r>
              <a:rPr lang="en-US" dirty="0" smtClean="0"/>
              <a:t>Increasing IPv4 address supply</a:t>
            </a:r>
          </a:p>
          <a:p>
            <a:pPr lvl="1"/>
            <a:r>
              <a:rPr lang="en-US" dirty="0" smtClean="0"/>
              <a:t>recycle unused /8s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few months supply</a:t>
            </a:r>
            <a:endParaRPr lang="en-US" dirty="0" smtClean="0"/>
          </a:p>
          <a:p>
            <a:pPr lvl="1"/>
            <a:r>
              <a:rPr lang="en-US" dirty="0" smtClean="0"/>
              <a:t>address auctions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router table size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IPv6 choke points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33600" y="6172200"/>
            <a:ext cx="5643282" cy="365125"/>
          </a:xfrm>
        </p:spPr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1219200" y="2590800"/>
            <a:ext cx="1981200" cy="12954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LAN</a:t>
            </a:r>
            <a:endParaRPr lang="en-US" dirty="0"/>
          </a:p>
        </p:txBody>
      </p:sp>
      <p:sp>
        <p:nvSpPr>
          <p:cNvPr id="9" name="Cloud 8"/>
          <p:cNvSpPr/>
          <p:nvPr/>
        </p:nvSpPr>
        <p:spPr>
          <a:xfrm>
            <a:off x="3810000" y="2590800"/>
            <a:ext cx="3048000" cy="1524000"/>
          </a:xfrm>
          <a:prstGeom prst="cloud">
            <a:avLst/>
          </a:prstGeom>
          <a:solidFill>
            <a:schemeClr val="accent3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backbone</a:t>
            </a:r>
            <a:endParaRPr lang="en-US" dirty="0"/>
          </a:p>
        </p:txBody>
      </p:sp>
      <p:pic>
        <p:nvPicPr>
          <p:cNvPr id="10" name="Picture 9" descr="ima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191000"/>
            <a:ext cx="1427162" cy="755702"/>
          </a:xfrm>
          <a:prstGeom prst="rect">
            <a:avLst/>
          </a:prstGeom>
        </p:spPr>
      </p:pic>
      <p:pic>
        <p:nvPicPr>
          <p:cNvPr id="13" name="Picture 42" descr="File Server_Updated2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2590800"/>
            <a:ext cx="79375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n 13"/>
          <p:cNvSpPr/>
          <p:nvPr/>
        </p:nvSpPr>
        <p:spPr>
          <a:xfrm>
            <a:off x="2209800" y="3657600"/>
            <a:ext cx="1066800" cy="9144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DNS resolver</a:t>
            </a:r>
            <a:endParaRPr lang="en-US" sz="1600" dirty="0"/>
          </a:p>
        </p:txBody>
      </p:sp>
      <p:sp>
        <p:nvSpPr>
          <p:cNvPr id="15" name="Can 14"/>
          <p:cNvSpPr/>
          <p:nvPr/>
        </p:nvSpPr>
        <p:spPr>
          <a:xfrm>
            <a:off x="7467600" y="4114800"/>
            <a:ext cx="1295400" cy="838200"/>
          </a:xfrm>
          <a:prstGeom prst="can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authoritative DNS server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" y="5029200"/>
            <a:ext cx="2095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Zapf Dingbats"/>
                <a:ea typeface="Zapf Dingbats"/>
                <a:cs typeface="Zapf Dingbats"/>
              </a:rPr>
              <a:t>✔ </a:t>
            </a:r>
            <a:r>
              <a:rPr lang="en-US" sz="1800" dirty="0" smtClean="0"/>
              <a:t>Windows Vista+</a:t>
            </a:r>
          </a:p>
          <a:p>
            <a:r>
              <a:rPr lang="en-US" sz="1800" dirty="0" smtClean="0">
                <a:latin typeface="Zapf Dingbats"/>
                <a:ea typeface="Zapf Dingbats"/>
                <a:cs typeface="Zapf Dingbats"/>
              </a:rPr>
              <a:t>✔ </a:t>
            </a:r>
            <a:r>
              <a:rPr lang="en-US" sz="1800" dirty="0" err="1" smtClean="0"/>
              <a:t>MacOS</a:t>
            </a:r>
            <a:r>
              <a:rPr lang="en-US" sz="1800" dirty="0" smtClean="0"/>
              <a:t> X</a:t>
            </a:r>
          </a:p>
          <a:p>
            <a:r>
              <a:rPr lang="en-US" sz="1800" dirty="0" smtClean="0">
                <a:latin typeface="Zapf Dingbats"/>
                <a:ea typeface="Zapf Dingbats"/>
                <a:cs typeface="Zapf Dingbats"/>
              </a:rPr>
              <a:t>✔</a:t>
            </a:r>
            <a:r>
              <a:rPr lang="en-US" sz="1800" dirty="0" smtClean="0"/>
              <a:t> </a:t>
            </a:r>
            <a:r>
              <a:rPr lang="en-US" sz="1800" dirty="0" smtClean="0"/>
              <a:t>Linux</a:t>
            </a:r>
            <a:endParaRPr lang="en-US" sz="1800" dirty="0"/>
          </a:p>
        </p:txBody>
      </p:sp>
      <p:sp>
        <p:nvSpPr>
          <p:cNvPr id="17" name="Right Arrow 16"/>
          <p:cNvSpPr/>
          <p:nvPr/>
        </p:nvSpPr>
        <p:spPr>
          <a:xfrm rot="16200000">
            <a:off x="4858512" y="4437888"/>
            <a:ext cx="978408" cy="48463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6200000">
            <a:off x="2343912" y="4971288"/>
            <a:ext cx="978408" cy="48463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3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971800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ight Arrow 19"/>
          <p:cNvSpPr/>
          <p:nvPr/>
        </p:nvSpPr>
        <p:spPr>
          <a:xfrm rot="16200000">
            <a:off x="3105912" y="3752088"/>
            <a:ext cx="978408" cy="48463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2" descr="dhc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2438400"/>
            <a:ext cx="457200" cy="457200"/>
          </a:xfrm>
          <a:prstGeom prst="rect">
            <a:avLst/>
          </a:prstGeom>
          <a:noFill/>
        </p:spPr>
      </p:pic>
      <p:sp>
        <p:nvSpPr>
          <p:cNvPr id="22" name="Right Arrow 21"/>
          <p:cNvSpPr/>
          <p:nvPr/>
        </p:nvSpPr>
        <p:spPr>
          <a:xfrm rot="5400000" flipV="1">
            <a:off x="743712" y="1618488"/>
            <a:ext cx="978408" cy="48463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10" idx="0"/>
            <a:endCxn id="8" idx="2"/>
          </p:cNvCxnSpPr>
          <p:nvPr/>
        </p:nvCxnSpPr>
        <p:spPr>
          <a:xfrm rot="5400000" flipH="1" flipV="1">
            <a:off x="645613" y="3611268"/>
            <a:ext cx="952500" cy="206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" idx="0"/>
            <a:endCxn id="13" idx="1"/>
          </p:cNvCxnSpPr>
          <p:nvPr/>
        </p:nvCxnSpPr>
        <p:spPr>
          <a:xfrm flipV="1">
            <a:off x="6855460" y="3118644"/>
            <a:ext cx="840740" cy="2341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352800"/>
            <a:ext cx="105727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ight Arrow 27"/>
          <p:cNvSpPr/>
          <p:nvPr/>
        </p:nvSpPr>
        <p:spPr>
          <a:xfrm rot="5400000" flipV="1">
            <a:off x="-18288" y="2532888"/>
            <a:ext cx="978408" cy="48463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7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09800" y="2209800"/>
            <a:ext cx="1077913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1905000" y="1905000"/>
            <a:ext cx="595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IPv4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3124200" y="1981200"/>
            <a:ext cx="595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IPv6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18" grpId="0" animBg="1"/>
      <p:bldP spid="20" grpId="1" animBg="1"/>
      <p:bldP spid="22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A taxonomy of Internet-connected devices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graphicFrame>
        <p:nvGraphicFramePr>
          <p:cNvPr id="4" name="Diagram 3"/>
          <p:cNvGraphicFramePr/>
          <p:nvPr/>
        </p:nvGraphicFramePr>
        <p:xfrm>
          <a:off x="304800" y="1397000"/>
          <a:ext cx="8382000" cy="4699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9" y="1214439"/>
            <a:ext cx="3757611" cy="2522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4000501"/>
            <a:ext cx="37814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" y="1214439"/>
            <a:ext cx="37814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IPv4 vs IPv6 – 2004 to present</a:t>
            </a:r>
          </a:p>
        </p:txBody>
      </p:sp>
      <p:sp>
        <p:nvSpPr>
          <p:cNvPr id="25606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9E98AFA-AD01-4D42-9549-B520573B5EF3}" type="slidenum">
              <a:rPr lang="en-US"/>
              <a:pPr/>
              <a:t>40</a:t>
            </a:fld>
            <a:endParaRPr lang="en-US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066800" y="1204913"/>
            <a:ext cx="3556000" cy="338137"/>
            <a:chOff x="1066800" y="1143000"/>
            <a:chExt cx="3556000" cy="338137"/>
          </a:xfrm>
        </p:grpSpPr>
        <p:sp>
          <p:nvSpPr>
            <p:cNvPr id="25619" name="TextBox 22"/>
            <p:cNvSpPr txBox="1">
              <a:spLocks noChangeArrowheads="1"/>
            </p:cNvSpPr>
            <p:nvPr/>
          </p:nvSpPr>
          <p:spPr bwMode="auto">
            <a:xfrm>
              <a:off x="1066800" y="1143000"/>
              <a:ext cx="1222375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</a:rPr>
                <a:t>IPv6 routes</a:t>
              </a:r>
            </a:p>
          </p:txBody>
        </p:sp>
        <p:sp>
          <p:nvSpPr>
            <p:cNvPr id="25620" name="TextBox 19"/>
            <p:cNvSpPr txBox="1">
              <a:spLocks noChangeArrowheads="1"/>
            </p:cNvSpPr>
            <p:nvPr/>
          </p:nvSpPr>
          <p:spPr bwMode="auto">
            <a:xfrm>
              <a:off x="4038600" y="1143000"/>
              <a:ext cx="584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400" b="1">
                  <a:solidFill>
                    <a:srgbClr val="FF0000"/>
                  </a:solidFill>
                  <a:latin typeface="Arial" charset="0"/>
                </a:rPr>
                <a:t>1600</a:t>
              </a:r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1071563" y="4071938"/>
            <a:ext cx="3541712" cy="338137"/>
            <a:chOff x="1071538" y="4010028"/>
            <a:chExt cx="3541738" cy="338137"/>
          </a:xfrm>
        </p:grpSpPr>
        <p:sp>
          <p:nvSpPr>
            <p:cNvPr id="25617" name="TextBox 21"/>
            <p:cNvSpPr txBox="1">
              <a:spLocks noChangeArrowheads="1"/>
            </p:cNvSpPr>
            <p:nvPr/>
          </p:nvSpPr>
          <p:spPr bwMode="auto">
            <a:xfrm>
              <a:off x="1071538" y="4010028"/>
              <a:ext cx="1165225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</a:rPr>
                <a:t>IPv6 ASNs</a:t>
              </a:r>
            </a:p>
          </p:txBody>
        </p:sp>
        <p:sp>
          <p:nvSpPr>
            <p:cNvPr id="25618" name="TextBox 25"/>
            <p:cNvSpPr txBox="1">
              <a:spLocks noChangeArrowheads="1"/>
            </p:cNvSpPr>
            <p:nvPr/>
          </p:nvSpPr>
          <p:spPr bwMode="auto">
            <a:xfrm>
              <a:off x="4031065" y="4038599"/>
              <a:ext cx="58221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400" b="1">
                  <a:solidFill>
                    <a:srgbClr val="FF0000"/>
                  </a:solidFill>
                  <a:latin typeface="Arial" charset="0"/>
                </a:rPr>
                <a:t>1200</a:t>
              </a: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4953000" y="4037013"/>
            <a:ext cx="3962400" cy="2516187"/>
            <a:chOff x="4953000" y="4038600"/>
            <a:chExt cx="4038600" cy="2665413"/>
          </a:xfrm>
        </p:grpSpPr>
        <p:pic>
          <p:nvPicPr>
            <p:cNvPr id="25614" name="Picture 2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53000" y="4038600"/>
              <a:ext cx="4038600" cy="2665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5" name="TextBox 24"/>
            <p:cNvSpPr txBox="1">
              <a:spLocks noChangeArrowheads="1"/>
            </p:cNvSpPr>
            <p:nvPr/>
          </p:nvSpPr>
          <p:spPr bwMode="auto">
            <a:xfrm>
              <a:off x="5410200" y="4038600"/>
              <a:ext cx="1165225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</a:rPr>
                <a:t>IPv4 ASNs</a:t>
              </a:r>
            </a:p>
          </p:txBody>
        </p:sp>
        <p:sp>
          <p:nvSpPr>
            <p:cNvPr id="25616" name="TextBox 26"/>
            <p:cNvSpPr txBox="1">
              <a:spLocks noChangeArrowheads="1"/>
            </p:cNvSpPr>
            <p:nvPr/>
          </p:nvSpPr>
          <p:spPr bwMode="auto">
            <a:xfrm>
              <a:off x="7873508" y="4081467"/>
              <a:ext cx="7334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400" b="1">
                  <a:solidFill>
                    <a:srgbClr val="FF0000"/>
                  </a:solidFill>
                  <a:latin typeface="Arial" charset="0"/>
                </a:rPr>
                <a:t>30,000</a:t>
              </a: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5486400" y="1204913"/>
            <a:ext cx="3416300" cy="338137"/>
            <a:chOff x="5486400" y="1143000"/>
            <a:chExt cx="3416739" cy="338137"/>
          </a:xfrm>
        </p:grpSpPr>
        <p:sp>
          <p:nvSpPr>
            <p:cNvPr id="25612" name="TextBox 23"/>
            <p:cNvSpPr txBox="1">
              <a:spLocks noChangeArrowheads="1"/>
            </p:cNvSpPr>
            <p:nvPr/>
          </p:nvSpPr>
          <p:spPr bwMode="auto">
            <a:xfrm>
              <a:off x="5486400" y="1143000"/>
              <a:ext cx="1222375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</a:rPr>
                <a:t>IPv4 routes</a:t>
              </a:r>
            </a:p>
          </p:txBody>
        </p:sp>
        <p:sp>
          <p:nvSpPr>
            <p:cNvPr id="25613" name="TextBox 27"/>
            <p:cNvSpPr txBox="1">
              <a:spLocks noChangeArrowheads="1"/>
            </p:cNvSpPr>
            <p:nvPr/>
          </p:nvSpPr>
          <p:spPr bwMode="auto">
            <a:xfrm>
              <a:off x="8072462" y="1152509"/>
              <a:ext cx="83067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400" b="1">
                  <a:solidFill>
                    <a:srgbClr val="FF0000"/>
                  </a:solidFill>
                  <a:latin typeface="Arial" charset="0"/>
                </a:rPr>
                <a:t>290,000</a:t>
              </a:r>
            </a:p>
          </p:txBody>
        </p:sp>
      </p:grpSp>
      <p:sp>
        <p:nvSpPr>
          <p:cNvPr id="25611" name="TextBox 20"/>
          <p:cNvSpPr txBox="1">
            <a:spLocks noChangeArrowheads="1"/>
          </p:cNvSpPr>
          <p:nvPr/>
        </p:nvSpPr>
        <p:spPr bwMode="auto">
          <a:xfrm>
            <a:off x="7123113" y="6629400"/>
            <a:ext cx="20002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Arial" charset="0"/>
                <a:hlinkClick r:id="rId7"/>
              </a:rPr>
              <a:t>http://bgp.potaroo.net/</a:t>
            </a:r>
            <a:r>
              <a:rPr lang="en-US" sz="800">
                <a:latin typeface="Arial" charset="0"/>
              </a:rPr>
              <a:t> as of 15/01/2009</a:t>
            </a:r>
            <a:endParaRPr lang="en-AU" sz="800"/>
          </a:p>
        </p:txBody>
      </p:sp>
      <p:sp>
        <p:nvSpPr>
          <p:cNvPr id="21" name="Rectangle 20"/>
          <p:cNvSpPr/>
          <p:nvPr/>
        </p:nvSpPr>
        <p:spPr>
          <a:xfrm>
            <a:off x="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Miwa </a:t>
            </a:r>
            <a:r>
              <a:rPr lang="en-AU" altLang="ja-JP" sz="12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Fujii</a:t>
            </a: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, Thailand IPv6 Summit, January 2009</a:t>
            </a:r>
            <a:endParaRPr lang="en-US" sz="1200" dirty="0">
              <a:solidFill>
                <a:schemeClr val="accent6">
                  <a:lumMod val="60000"/>
                  <a:lumOff val="40000"/>
                </a:schemeClr>
              </a:solidFill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300" dirty="0" smtClean="0"/>
              <a:t>Challenges</a:t>
            </a:r>
            <a:endParaRPr lang="en-US" sz="113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Pervasive </a:t>
            </a:r>
            <a:r>
              <a:rPr lang="en-US" dirty="0" err="1" smtClean="0"/>
              <a:t>m</a:t>
            </a:r>
            <a:r>
              <a:rPr lang="en-US" dirty="0" err="1" smtClean="0"/>
              <a:t>ultihoming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of the (near) future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pic>
        <p:nvPicPr>
          <p:cNvPr id="3" name="Picture 2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295400"/>
            <a:ext cx="2743200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iphone_ho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057400"/>
            <a:ext cx="974725" cy="1609725"/>
          </a:xfrm>
          <a:prstGeom prst="rect">
            <a:avLst/>
          </a:prstGeom>
          <a:noFill/>
        </p:spPr>
      </p:pic>
      <p:pic>
        <p:nvPicPr>
          <p:cNvPr id="5" name="Picture 68" descr="Wireless Router, Added 04/20/20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2971800"/>
            <a:ext cx="685800" cy="61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990600"/>
            <a:ext cx="7493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0" y="1905000"/>
            <a:ext cx="11811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4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3352800"/>
            <a:ext cx="11811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600" y="4191000"/>
            <a:ext cx="952500" cy="1136650"/>
          </a:xfrm>
          <a:prstGeom prst="rect">
            <a:avLst/>
          </a:prstGeom>
        </p:spPr>
      </p:pic>
      <p:pic>
        <p:nvPicPr>
          <p:cNvPr id="10" name="Picture 59" descr="Wireless Modem Wireless Gatewa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29200" y="1828800"/>
            <a:ext cx="382587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 bwMode="auto">
          <a:xfrm>
            <a:off x="3733800" y="2438400"/>
            <a:ext cx="1295400" cy="152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stCxn id="4" idx="3"/>
          </p:cNvCxnSpPr>
          <p:nvPr/>
        </p:nvCxnSpPr>
        <p:spPr bwMode="auto">
          <a:xfrm flipV="1">
            <a:off x="1812925" y="2590800"/>
            <a:ext cx="3216275" cy="27146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086600" y="2057400"/>
            <a:ext cx="885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MSO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10400" y="3505200"/>
            <a:ext cx="903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Telco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00800" y="4953000"/>
            <a:ext cx="176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3G, 4G, </a:t>
            </a:r>
            <a:r>
              <a:rPr lang="en-US" sz="1800" dirty="0" err="1" smtClean="0"/>
              <a:t>WiMax</a:t>
            </a:r>
            <a:endParaRPr lang="en-US" sz="1800" dirty="0"/>
          </a:p>
        </p:txBody>
      </p:sp>
      <p:cxnSp>
        <p:nvCxnSpPr>
          <p:cNvPr id="19" name="Straight Connector 18"/>
          <p:cNvCxnSpPr>
            <a:stCxn id="10" idx="3"/>
            <a:endCxn id="7" idx="1"/>
          </p:cNvCxnSpPr>
          <p:nvPr/>
        </p:nvCxnSpPr>
        <p:spPr bwMode="auto">
          <a:xfrm flipV="1">
            <a:off x="5411787" y="2262188"/>
            <a:ext cx="1446213" cy="1460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>
            <a:stCxn id="10" idx="3"/>
            <a:endCxn id="8" idx="1"/>
          </p:cNvCxnSpPr>
          <p:nvPr/>
        </p:nvCxnSpPr>
        <p:spPr bwMode="auto">
          <a:xfrm>
            <a:off x="5411787" y="2408238"/>
            <a:ext cx="1446213" cy="13017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stCxn id="4" idx="3"/>
            <a:endCxn id="5" idx="1"/>
          </p:cNvCxnSpPr>
          <p:nvPr/>
        </p:nvCxnSpPr>
        <p:spPr bwMode="auto">
          <a:xfrm>
            <a:off x="1812925" y="2862263"/>
            <a:ext cx="1997075" cy="4151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stCxn id="4" idx="3"/>
            <a:endCxn id="9" idx="1"/>
          </p:cNvCxnSpPr>
          <p:nvPr/>
        </p:nvCxnSpPr>
        <p:spPr bwMode="auto">
          <a:xfrm>
            <a:off x="1812925" y="2862263"/>
            <a:ext cx="3749675" cy="18970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0" y="4800600"/>
            <a:ext cx="56016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Homes passed by multiple networks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</a:t>
            </a:r>
          </a:p>
          <a:p>
            <a:r>
              <a:rPr lang="en-US" sz="2000" dirty="0" smtClean="0">
                <a:sym typeface="Wingdings"/>
              </a:rPr>
              <a:t>increase reliability by connecting to all</a:t>
            </a:r>
          </a:p>
          <a:p>
            <a:r>
              <a:rPr lang="en-US" sz="2000" dirty="0" smtClean="0">
                <a:sym typeface="Wingdings"/>
              </a:rPr>
              <a:t>(“reliable system out of </a:t>
            </a:r>
            <a:r>
              <a:rPr lang="en-US" sz="2000" smtClean="0">
                <a:sym typeface="Wingdings"/>
              </a:rPr>
              <a:t>unreliable components”)</a:t>
            </a:r>
            <a:endParaRPr lang="en-US" sz="2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Multihoming</a:t>
            </a:r>
            <a:r>
              <a:rPr lang="en-US" dirty="0" smtClean="0"/>
              <a:t> (&amp; mobility)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1600200"/>
            <a:ext cx="7167284" cy="4525963"/>
          </a:xfrm>
        </p:spPr>
        <p:txBody>
          <a:bodyPr numCol="2">
            <a:normAutofit fontScale="92500" lnSpcReduction="10000"/>
          </a:bodyPr>
          <a:lstStyle/>
          <a:p>
            <a:r>
              <a:rPr lang="en-US" dirty="0" smtClean="0"/>
              <a:t>Current IPv4 address </a:t>
            </a:r>
            <a:r>
              <a:rPr lang="en-US" dirty="0" err="1" smtClean="0">
                <a:sym typeface="Wingdings"/>
              </a:rPr>
              <a:t>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identifier = unique host or </a:t>
            </a:r>
            <a:r>
              <a:rPr lang="en-US" b="1" dirty="0" smtClean="0">
                <a:sym typeface="Wingdings"/>
              </a:rPr>
              <a:t>interface</a:t>
            </a:r>
          </a:p>
          <a:p>
            <a:pPr lvl="1"/>
            <a:r>
              <a:rPr lang="en-US" dirty="0" smtClean="0">
                <a:sym typeface="Wingdings"/>
              </a:rPr>
              <a:t>locator = network that serves host (provider)</a:t>
            </a:r>
          </a:p>
          <a:p>
            <a:r>
              <a:rPr lang="en-US" dirty="0" smtClean="0">
                <a:sym typeface="Wingdings"/>
              </a:rPr>
              <a:t>One system, multiple addresses:</a:t>
            </a:r>
          </a:p>
          <a:p>
            <a:pPr lvl="1"/>
            <a:r>
              <a:rPr lang="en-US" dirty="0" err="1" smtClean="0">
                <a:sym typeface="Wingdings"/>
              </a:rPr>
              <a:t>multihoming</a:t>
            </a:r>
            <a:r>
              <a:rPr lang="en-US" dirty="0" smtClean="0">
                <a:sym typeface="Wingdings"/>
              </a:rPr>
              <a:t>: at the same time</a:t>
            </a:r>
          </a:p>
          <a:p>
            <a:pPr lvl="1"/>
            <a:r>
              <a:rPr lang="en-US" dirty="0" smtClean="0">
                <a:sym typeface="Wingdings"/>
              </a:rPr>
              <a:t>mobility: sequentially</a:t>
            </a:r>
          </a:p>
          <a:p>
            <a:r>
              <a:rPr lang="en-US" dirty="0" err="1" smtClean="0">
                <a:sym typeface="Wingdings"/>
              </a:rPr>
              <a:t>Multihoming</a:t>
            </a:r>
            <a:r>
              <a:rPr lang="en-US" dirty="0" smtClean="0">
                <a:sym typeface="Wingdings"/>
              </a:rPr>
              <a:t>:</a:t>
            </a:r>
          </a:p>
          <a:p>
            <a:pPr lvl="1"/>
            <a:r>
              <a:rPr lang="en-US" dirty="0" smtClean="0">
                <a:sym typeface="Wingdings"/>
              </a:rPr>
              <a:t>connections need to be aware of network path</a:t>
            </a:r>
          </a:p>
          <a:p>
            <a:pPr lvl="1"/>
            <a:r>
              <a:rPr lang="en-US" dirty="0" smtClean="0">
                <a:sym typeface="Wingdings"/>
              </a:rPr>
              <a:t>socket interface makes it hard to program</a:t>
            </a:r>
          </a:p>
          <a:p>
            <a:r>
              <a:rPr lang="en-US" dirty="0" smtClean="0">
                <a:sym typeface="Wingdings"/>
              </a:rPr>
              <a:t>Solutions:</a:t>
            </a:r>
          </a:p>
          <a:p>
            <a:pPr lvl="1"/>
            <a:r>
              <a:rPr lang="en-US" dirty="0" smtClean="0">
                <a:sym typeface="Wingdings"/>
              </a:rPr>
              <a:t>HIP: cryptographic host identifier</a:t>
            </a:r>
          </a:p>
          <a:p>
            <a:pPr lvl="1"/>
            <a:r>
              <a:rPr lang="en-US" dirty="0" smtClean="0">
                <a:sym typeface="Wingdings"/>
              </a:rPr>
              <a:t>SHIM6</a:t>
            </a:r>
          </a:p>
          <a:p>
            <a:pPr lvl="1"/>
            <a:r>
              <a:rPr lang="en-US" dirty="0" smtClean="0">
                <a:sym typeface="Wingdings"/>
              </a:rPr>
              <a:t>LISP: two network addresses</a:t>
            </a:r>
          </a:p>
          <a:p>
            <a:pPr lvl="1"/>
            <a:r>
              <a:rPr lang="en-US" dirty="0" smtClean="0">
                <a:sym typeface="Wingdings"/>
              </a:rPr>
              <a:t>DNS: SRV, NAPTR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BGP growth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19200"/>
            <a:ext cx="7264400" cy="48921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6248400"/>
            <a:ext cx="2698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http://</a:t>
            </a:r>
            <a:r>
              <a:rPr lang="en-US" sz="2000" dirty="0" err="1" smtClean="0"/>
              <a:t>bgp.potaroo.net</a:t>
            </a:r>
            <a:r>
              <a:rPr lang="en-US" sz="2000" dirty="0" smtClean="0"/>
              <a:t>/</a:t>
            </a:r>
            <a:endParaRPr lang="en-US" sz="2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300" dirty="0" smtClean="0"/>
              <a:t>Challenges</a:t>
            </a:r>
            <a:endParaRPr lang="en-US" sz="113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Security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security issues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graphicFrame>
        <p:nvGraphicFramePr>
          <p:cNvPr id="5" name="Diagram 4"/>
          <p:cNvGraphicFramePr/>
          <p:nvPr/>
        </p:nvGraphicFramePr>
        <p:xfrm>
          <a:off x="533400" y="1371600"/>
          <a:ext cx="8305800" cy="4064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918450" cy="788894"/>
          </a:xfrm>
        </p:spPr>
        <p:txBody>
          <a:bodyPr/>
          <a:lstStyle/>
          <a:p>
            <a:r>
              <a:rPr lang="en-US" dirty="0" smtClean="0"/>
              <a:t>What about security?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239000" y="1371600"/>
          <a:ext cx="1600200" cy="333756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600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9:</a:t>
                      </a:r>
                      <a:r>
                        <a:rPr lang="en-US" baseline="0" dirty="0" smtClean="0"/>
                        <a:t> Political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8:</a:t>
                      </a:r>
                      <a:r>
                        <a:rPr lang="en-US" baseline="0" dirty="0" smtClean="0"/>
                        <a:t> Financial</a:t>
                      </a:r>
                      <a:endParaRPr lang="en-US" dirty="0"/>
                    </a:p>
                  </a:txBody>
                  <a:tcPr>
                    <a:solidFill>
                      <a:srgbClr val="008000">
                        <a:alpha val="32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Application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Presentation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Session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Transport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Network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1040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4648200" y="1600200"/>
            <a:ext cx="928687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8" descr="Androgynous Pers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2667000"/>
            <a:ext cx="1120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4419600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4419600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7200" y="6019800"/>
            <a:ext cx="8310989" cy="461665"/>
          </a:xfrm>
          <a:prstGeom prst="rect">
            <a:avLst/>
          </a:prstGeom>
          <a:solidFill>
            <a:srgbClr val="CCFFCC">
              <a:alpha val="26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Technologies (mostly) available, but use &amp; deployment hard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7" idx="3"/>
            <a:endCxn id="5" idx="1"/>
          </p:cNvCxnSpPr>
          <p:nvPr/>
        </p:nvCxnSpPr>
        <p:spPr bwMode="auto">
          <a:xfrm flipV="1">
            <a:off x="2797175" y="1927225"/>
            <a:ext cx="1851025" cy="13874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495800" y="1828800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secure DNS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9" idx="3"/>
            <a:endCxn id="8" idx="1"/>
          </p:cNvCxnSpPr>
          <p:nvPr/>
        </p:nvCxnSpPr>
        <p:spPr bwMode="auto">
          <a:xfrm>
            <a:off x="3268662" y="4686300"/>
            <a:ext cx="1836738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8" name="Straight Arrow Connector 17"/>
          <p:cNvCxnSpPr>
            <a:stCxn id="7" idx="2"/>
            <a:endCxn id="9" idx="1"/>
          </p:cNvCxnSpPr>
          <p:nvPr/>
        </p:nvCxnSpPr>
        <p:spPr bwMode="auto">
          <a:xfrm rot="16200000" flipH="1">
            <a:off x="1937544" y="4261644"/>
            <a:ext cx="723900" cy="1254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352800" y="4800600"/>
            <a:ext cx="183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secure BGP</a:t>
            </a:r>
            <a:endParaRPr lang="en-US" dirty="0"/>
          </a:p>
        </p:txBody>
      </p:sp>
      <p:sp>
        <p:nvSpPr>
          <p:cNvPr id="20" name="Cloud Callout 19"/>
          <p:cNvSpPr/>
          <p:nvPr/>
        </p:nvSpPr>
        <p:spPr bwMode="auto">
          <a:xfrm>
            <a:off x="1600200" y="1066800"/>
            <a:ext cx="2590800" cy="1600200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passwords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err="1" smtClean="0"/>
              <a:t>certs</a:t>
            </a:r>
            <a:r>
              <a:rPr lang="en-US" sz="2000" dirty="0" smtClean="0"/>
              <a:t> + crypto token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3200400"/>
            <a:ext cx="1093402" cy="615950"/>
          </a:xfrm>
          <a:prstGeom prst="rect">
            <a:avLst/>
          </a:prstGeom>
        </p:spPr>
      </p:pic>
      <p:pic>
        <p:nvPicPr>
          <p:cNvPr id="25" name="Picture 68" descr="Wireless Router, Added 04/20/20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581400"/>
            <a:ext cx="10668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457200" y="4572001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usable</a:t>
            </a:r>
          </a:p>
          <a:p>
            <a:r>
              <a:rPr lang="en-US" sz="2000" dirty="0" smtClean="0"/>
              <a:t>security</a:t>
            </a:r>
          </a:p>
          <a:p>
            <a:r>
              <a:rPr lang="en-US" sz="2000" dirty="0" smtClean="0"/>
              <a:t>configuration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security?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“The future Internet must be secure”</a:t>
            </a:r>
          </a:p>
          <a:p>
            <a:r>
              <a:rPr lang="en-US" dirty="0" smtClean="0"/>
              <a:t>Most security-related problems are </a:t>
            </a:r>
            <a:r>
              <a:rPr lang="en-US" b="1" dirty="0" smtClean="0"/>
              <a:t>not</a:t>
            </a:r>
            <a:r>
              <a:rPr lang="en-US" dirty="0" smtClean="0"/>
              <a:t> network problems</a:t>
            </a:r>
          </a:p>
          <a:p>
            <a:pPr lvl="1"/>
            <a:r>
              <a:rPr lang="en-US" dirty="0" smtClean="0"/>
              <a:t>spam: identity and access, not SMTP</a:t>
            </a:r>
          </a:p>
          <a:p>
            <a:pPr lvl="1"/>
            <a:r>
              <a:rPr lang="en-US" dirty="0" smtClean="0"/>
              <a:t>web: (mostly) not TLS, but distinguishing real bank from fake one</a:t>
            </a:r>
          </a:p>
          <a:p>
            <a:pPr lvl="1"/>
            <a:r>
              <a:rPr lang="en-US" dirty="0" smtClean="0"/>
              <a:t>web: cross-domain scripting, code injection</a:t>
            </a:r>
          </a:p>
          <a:p>
            <a:pPr lvl="1"/>
            <a:r>
              <a:rPr lang="en-US" dirty="0" smtClean="0"/>
              <a:t>browser vulnerabilities &amp; keyboard sniffers</a:t>
            </a:r>
            <a:endParaRPr lang="en-US" dirty="0" smtClean="0"/>
          </a:p>
          <a:p>
            <a:r>
              <a:rPr lang="en-US" dirty="0" smtClean="0"/>
              <a:t>Restrict generality</a:t>
            </a:r>
          </a:p>
          <a:p>
            <a:r>
              <a:rPr lang="en-US" dirty="0" smtClean="0"/>
              <a:t>Black list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white list</a:t>
            </a:r>
          </a:p>
          <a:p>
            <a:pPr lvl="1"/>
            <a:r>
              <a:rPr lang="en-US" dirty="0" smtClean="0">
                <a:sym typeface="Wingdings"/>
              </a:rPr>
              <a:t>virus checker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app store</a:t>
            </a:r>
            <a:endParaRPr lang="en-US" dirty="0" smtClean="0"/>
          </a:p>
          <a:p>
            <a:r>
              <a:rPr lang="en-US" dirty="0" smtClean="0"/>
              <a:t>Automated </a:t>
            </a:r>
            <a:r>
              <a:rPr lang="en-US" dirty="0" smtClean="0"/>
              <a:t>tools</a:t>
            </a:r>
          </a:p>
          <a:p>
            <a:pPr lvl="1"/>
            <a:r>
              <a:rPr lang="en-US" dirty="0" smtClean="0"/>
              <a:t>better languages, taint tracking, automated input checking, stack protection, memory randomization, …</a:t>
            </a:r>
          </a:p>
          <a:p>
            <a:r>
              <a:rPr lang="en-US" dirty="0" smtClean="0"/>
              <a:t>Probably need more trust mediation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300" dirty="0" smtClean="0"/>
              <a:t>Challenges</a:t>
            </a:r>
            <a:endParaRPr lang="en-US" sz="113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Usability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Internet-connected display devices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5800" y="1371600"/>
          <a:ext cx="7924800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498600"/>
                <a:gridCol w="1320800"/>
                <a:gridCol w="1320800"/>
                <a:gridCol w="1320800"/>
                <a:gridCol w="1320800"/>
              </a:tblGrid>
              <a:tr h="9601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Smart phone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Net book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</a:t>
                      </a:r>
                      <a:r>
                        <a:rPr lang="en-US" baseline="0" dirty="0" smtClean="0"/>
                        <a:t>ptop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TV</a:t>
                      </a:r>
                      <a:endParaRPr lang="en-US" dirty="0"/>
                    </a:p>
                  </a:txBody>
                  <a:tcPr/>
                </a:tc>
              </a:tr>
              <a:tr h="9601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60120">
                <a:tc>
                  <a:txBody>
                    <a:bodyPr/>
                    <a:lstStyle/>
                    <a:p>
                      <a:r>
                        <a:rPr lang="en-US" dirty="0" smtClean="0"/>
                        <a:t>Screen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2-3”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7-12”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13-17”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19-22”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24-60”</a:t>
                      </a:r>
                      <a:endParaRPr lang="en-US" dirty="0"/>
                    </a:p>
                  </a:txBody>
                  <a:tcPr/>
                </a:tc>
              </a:tr>
              <a:tr h="960120">
                <a:tc>
                  <a:txBody>
                    <a:bodyPr/>
                    <a:lstStyle/>
                    <a:p>
                      <a:r>
                        <a:rPr lang="en-US" dirty="0" smtClean="0"/>
                        <a:t>Weight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0.5 lbs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2-3 lbs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3-8 lbs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60120">
                <a:tc>
                  <a:txBody>
                    <a:bodyPr/>
                    <a:lstStyle/>
                    <a:p>
                      <a:r>
                        <a:rPr lang="en-US" dirty="0" smtClean="0"/>
                        <a:t>Sensors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Δv/t</a:t>
                      </a:r>
                      <a:r>
                        <a:rPr lang="en-US" sz="1600" dirty="0" smtClean="0"/>
                        <a:t>, light, compass, GPS, microphone, camera</a:t>
                      </a:r>
                      <a:endParaRPr lang="en-US" sz="16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microphone,</a:t>
                      </a:r>
                      <a:r>
                        <a:rPr lang="en-US" baseline="0" dirty="0" smtClean="0"/>
                        <a:t> camera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tv-aqu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362200"/>
            <a:ext cx="1252537" cy="884692"/>
          </a:xfrm>
          <a:prstGeom prst="rect">
            <a:avLst/>
          </a:prstGeom>
        </p:spPr>
      </p:pic>
      <p:pic>
        <p:nvPicPr>
          <p:cNvPr id="7" name="Picture 6" descr="ima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438400"/>
            <a:ext cx="1427162" cy="755702"/>
          </a:xfrm>
          <a:prstGeom prst="rect">
            <a:avLst/>
          </a:prstGeom>
        </p:spPr>
      </p:pic>
      <p:pic>
        <p:nvPicPr>
          <p:cNvPr id="8" name="Picture 7" descr="eee-pc.jpg"/>
          <p:cNvPicPr>
            <a:picLocks noChangeAspect="1"/>
          </p:cNvPicPr>
          <p:nvPr/>
        </p:nvPicPr>
        <p:blipFill>
          <a:blip r:embed="rId4"/>
          <a:srcRect l="14400" t="9600" r="9600" b="9600"/>
          <a:stretch>
            <a:fillRect/>
          </a:stretch>
        </p:blipFill>
        <p:spPr>
          <a:xfrm>
            <a:off x="3581400" y="2362200"/>
            <a:ext cx="691515" cy="735190"/>
          </a:xfrm>
          <a:prstGeom prst="rect">
            <a:avLst/>
          </a:prstGeom>
        </p:spPr>
      </p:pic>
      <p:pic>
        <p:nvPicPr>
          <p:cNvPr id="9" name="Picture 8" descr="macbook.png"/>
          <p:cNvPicPr>
            <a:picLocks noChangeAspect="1"/>
          </p:cNvPicPr>
          <p:nvPr/>
        </p:nvPicPr>
        <p:blipFill>
          <a:blip r:embed="rId5"/>
          <a:srcRect l="4408" r="5143" b="5538"/>
          <a:stretch>
            <a:fillRect/>
          </a:stretch>
        </p:blipFill>
        <p:spPr>
          <a:xfrm>
            <a:off x="4724400" y="2514600"/>
            <a:ext cx="1045024" cy="579047"/>
          </a:xfrm>
          <a:prstGeom prst="rect">
            <a:avLst/>
          </a:prstGeom>
        </p:spPr>
      </p:pic>
      <p:pic>
        <p:nvPicPr>
          <p:cNvPr id="10" name="Picture 6" descr="iphone_hom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0" y="2286000"/>
            <a:ext cx="533399" cy="880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Usability: </a:t>
            </a:r>
            <a:r>
              <a:rPr lang="en-US" dirty="0"/>
              <a:t>Email configuration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191000" cy="2971800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Application configuration for (mobile) devices painful</a:t>
            </a:r>
          </a:p>
          <a:p>
            <a:r>
              <a:rPr lang="en-US"/>
              <a:t>SMTP port 25 vs. 587</a:t>
            </a:r>
          </a:p>
          <a:p>
            <a:r>
              <a:rPr lang="en-US"/>
              <a:t>IMAP vs. POP</a:t>
            </a:r>
          </a:p>
          <a:p>
            <a:r>
              <a:rPr lang="en-US"/>
              <a:t>TLS vs. SSL vs. “secure authentication”</a:t>
            </a:r>
          </a:p>
          <a:p>
            <a:r>
              <a:rPr lang="en-US"/>
              <a:t>Worse for SIP...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pic>
        <p:nvPicPr>
          <p:cNvPr id="177156" name="Picture 4" descr="thunderbi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76400"/>
            <a:ext cx="4183063" cy="347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Usability: </a:t>
            </a:r>
            <a:r>
              <a:rPr lang="en-US" dirty="0"/>
              <a:t>SIP configuration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6553200" cy="17526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</a:pPr>
            <a:r>
              <a:rPr lang="en-US" sz="1800"/>
              <a:t>highly technical parameters, with differing names</a:t>
            </a:r>
          </a:p>
          <a:p>
            <a:pPr>
              <a:spcBef>
                <a:spcPct val="0"/>
              </a:spcBef>
            </a:pPr>
            <a:r>
              <a:rPr lang="en-US" sz="1800"/>
              <a:t>inconsistent conventions for user and realm</a:t>
            </a:r>
          </a:p>
          <a:p>
            <a:pPr>
              <a:spcBef>
                <a:spcPct val="0"/>
              </a:spcBef>
            </a:pPr>
            <a:r>
              <a:rPr lang="en-US" sz="1800"/>
              <a:t>made worse by limited end systems (configure by multi-tap)</a:t>
            </a:r>
          </a:p>
          <a:p>
            <a:pPr>
              <a:spcBef>
                <a:spcPct val="0"/>
              </a:spcBef>
            </a:pPr>
            <a:r>
              <a:rPr lang="en-US" sz="1800"/>
              <a:t>usually fails with some cryptic error message and no indication which parameter</a:t>
            </a:r>
          </a:p>
          <a:p>
            <a:pPr>
              <a:spcBef>
                <a:spcPct val="0"/>
              </a:spcBef>
            </a:pPr>
            <a:r>
              <a:rPr lang="en-US" sz="1800"/>
              <a:t>out-of-box experience not good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pic>
        <p:nvPicPr>
          <p:cNvPr id="182276" name="Picture 4" descr="ScreenShot0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048000"/>
            <a:ext cx="4143375" cy="3638550"/>
          </a:xfrm>
          <a:prstGeom prst="rect">
            <a:avLst/>
          </a:prstGeom>
          <a:noFill/>
        </p:spPr>
      </p:pic>
      <p:pic>
        <p:nvPicPr>
          <p:cNvPr id="182277" name="Picture 5" descr="ScreenShot0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124200"/>
            <a:ext cx="4181475" cy="3552825"/>
          </a:xfrm>
          <a:prstGeom prst="rect">
            <a:avLst/>
          </a:prstGeom>
          <a:noFill/>
        </p:spPr>
      </p:pic>
      <p:pic>
        <p:nvPicPr>
          <p:cNvPr id="182278" name="Picture 6" descr="skyp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1447800"/>
            <a:ext cx="1265238" cy="1265238"/>
          </a:xfrm>
          <a:prstGeom prst="rect">
            <a:avLst/>
          </a:prstGeom>
          <a:noFill/>
        </p:spPr>
      </p:pic>
      <p:cxnSp>
        <p:nvCxnSpPr>
          <p:cNvPr id="182279" name="AutoShape 7"/>
          <p:cNvCxnSpPr>
            <a:cxnSpLocks noChangeShapeType="1"/>
            <a:stCxn id="182275" idx="0"/>
            <a:endCxn id="0" idx="0"/>
          </p:cNvCxnSpPr>
          <p:nvPr/>
        </p:nvCxnSpPr>
        <p:spPr bwMode="auto">
          <a:xfrm rot="5400000" flipV="1">
            <a:off x="5803107" y="-773907"/>
            <a:ext cx="152400" cy="4291013"/>
          </a:xfrm>
          <a:prstGeom prst="curvedConnector3">
            <a:avLst>
              <a:gd name="adj1" fmla="val -1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82280" name="Text Box 8"/>
          <p:cNvSpPr txBox="1">
            <a:spLocks noChangeArrowheads="1"/>
          </p:cNvSpPr>
          <p:nvPr/>
        </p:nvSpPr>
        <p:spPr bwMode="auto">
          <a:xfrm>
            <a:off x="6248400" y="1066800"/>
            <a:ext cx="1874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partially explains</a:t>
            </a:r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2" name="Picture 32" descr="iphone_h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2438400"/>
            <a:ext cx="974725" cy="1609725"/>
          </a:xfrm>
          <a:prstGeom prst="rect">
            <a:avLst/>
          </a:prstGeom>
          <a:noFill/>
        </p:spPr>
      </p:pic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Usability: Interconnected devices</a:t>
            </a:r>
            <a:endParaRPr lang="en-US" sz="3600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pic>
        <p:nvPicPr>
          <p:cNvPr id="184324" name="Picture 4" descr="key_fo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447800"/>
            <a:ext cx="1955800" cy="1069975"/>
          </a:xfrm>
          <a:prstGeom prst="rect">
            <a:avLst/>
          </a:prstGeom>
          <a:noFill/>
        </p:spPr>
      </p:pic>
      <p:pic>
        <p:nvPicPr>
          <p:cNvPr id="184326" name="Picture 6" descr="metal2_medi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3048000"/>
            <a:ext cx="963613" cy="1300163"/>
          </a:xfrm>
          <a:prstGeom prst="rect">
            <a:avLst/>
          </a:prstGeom>
          <a:noFill/>
        </p:spPr>
      </p:pic>
      <p:pic>
        <p:nvPicPr>
          <p:cNvPr id="184327" name="Picture 7" descr="OSIWeatherStation8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4724400"/>
            <a:ext cx="1295400" cy="1212850"/>
          </a:xfrm>
          <a:prstGeom prst="rect">
            <a:avLst/>
          </a:prstGeom>
          <a:noFill/>
        </p:spPr>
      </p:pic>
      <p:pic>
        <p:nvPicPr>
          <p:cNvPr id="184328" name="Picture 8" descr="Wireless_Door_Be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5105400"/>
            <a:ext cx="1614488" cy="1420813"/>
          </a:xfrm>
          <a:prstGeom prst="rect">
            <a:avLst/>
          </a:prstGeom>
          <a:noFill/>
        </p:spPr>
      </p:pic>
      <p:pic>
        <p:nvPicPr>
          <p:cNvPr id="184329" name="Picture 9" descr="garmin-nuvi-670-gps-unveil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00" y="1143000"/>
            <a:ext cx="1587500" cy="1587500"/>
          </a:xfrm>
          <a:prstGeom prst="rect">
            <a:avLst/>
          </a:prstGeom>
          <a:noFill/>
        </p:spPr>
      </p:pic>
      <p:pic>
        <p:nvPicPr>
          <p:cNvPr id="184331" name="Picture 11" descr="r92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19600" y="2895600"/>
            <a:ext cx="1471613" cy="1236663"/>
          </a:xfrm>
          <a:prstGeom prst="rect">
            <a:avLst/>
          </a:prstGeom>
          <a:noFill/>
        </p:spPr>
      </p:pic>
      <p:pic>
        <p:nvPicPr>
          <p:cNvPr id="184332" name="Picture 12" descr="510-bose radi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0" y="4876800"/>
            <a:ext cx="1395413" cy="1162050"/>
          </a:xfrm>
          <a:prstGeom prst="rect">
            <a:avLst/>
          </a:prstGeom>
          <a:noFill/>
        </p:spPr>
      </p:pic>
      <p:pic>
        <p:nvPicPr>
          <p:cNvPr id="184334" name="Picture 14" descr="wirelesswat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62800" y="3962400"/>
            <a:ext cx="1425575" cy="1163638"/>
          </a:xfrm>
          <a:prstGeom prst="rect">
            <a:avLst/>
          </a:prstGeom>
          <a:noFill/>
        </p:spPr>
      </p:pic>
      <p:sp>
        <p:nvSpPr>
          <p:cNvPr id="184335" name="Text Box 15"/>
          <p:cNvSpPr txBox="1">
            <a:spLocks noChangeArrowheads="1"/>
          </p:cNvSpPr>
          <p:nvPr/>
        </p:nvSpPr>
        <p:spPr bwMode="auto">
          <a:xfrm>
            <a:off x="762000" y="5715000"/>
            <a:ext cx="153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any weather service</a:t>
            </a:r>
          </a:p>
          <a:p>
            <a:r>
              <a:rPr lang="en-US" sz="1200"/>
              <a:t>school closings</a:t>
            </a:r>
          </a:p>
        </p:txBody>
      </p:sp>
      <p:pic>
        <p:nvPicPr>
          <p:cNvPr id="184340" name="Picture 20" descr="laptop_complet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15000" y="3352800"/>
            <a:ext cx="1441450" cy="1349375"/>
          </a:xfrm>
          <a:prstGeom prst="rect">
            <a:avLst/>
          </a:prstGeom>
          <a:noFill/>
        </p:spPr>
      </p:pic>
      <p:cxnSp>
        <p:nvCxnSpPr>
          <p:cNvPr id="184341" name="AutoShape 21"/>
          <p:cNvCxnSpPr>
            <a:cxnSpLocks noChangeShapeType="1"/>
            <a:stCxn id="0" idx="1"/>
            <a:endCxn id="0" idx="0"/>
          </p:cNvCxnSpPr>
          <p:nvPr/>
        </p:nvCxnSpPr>
        <p:spPr bwMode="auto">
          <a:xfrm rot="10800000" flipH="1" flipV="1">
            <a:off x="4876800" y="1936750"/>
            <a:ext cx="279400" cy="958850"/>
          </a:xfrm>
          <a:prstGeom prst="curvedConnector4">
            <a:avLst>
              <a:gd name="adj1" fmla="val -81819"/>
              <a:gd name="adj2" fmla="val 91389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184342" name="Text Box 22"/>
          <p:cNvSpPr txBox="1">
            <a:spLocks noChangeArrowheads="1"/>
          </p:cNvSpPr>
          <p:nvPr/>
        </p:nvSpPr>
        <p:spPr bwMode="auto">
          <a:xfrm>
            <a:off x="685800" y="1371600"/>
            <a:ext cx="1303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opens doors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84343" name="Text Box 23"/>
          <p:cNvSpPr txBox="1">
            <a:spLocks noChangeArrowheads="1"/>
          </p:cNvSpPr>
          <p:nvPr/>
        </p:nvSpPr>
        <p:spPr bwMode="auto">
          <a:xfrm>
            <a:off x="304800" y="2819400"/>
            <a:ext cx="1358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4955FF"/>
                </a:solidFill>
              </a:rPr>
              <a:t>incoming call</a:t>
            </a:r>
            <a:endParaRPr lang="en-US"/>
          </a:p>
        </p:txBody>
      </p:sp>
      <p:sp>
        <p:nvSpPr>
          <p:cNvPr id="184344" name="Text Box 24"/>
          <p:cNvSpPr txBox="1">
            <a:spLocks noChangeArrowheads="1"/>
          </p:cNvSpPr>
          <p:nvPr/>
        </p:nvSpPr>
        <p:spPr bwMode="auto">
          <a:xfrm>
            <a:off x="2743200" y="2133600"/>
            <a:ext cx="1550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4955FF"/>
                </a:solidFill>
              </a:rPr>
              <a:t>generates TAN</a:t>
            </a:r>
            <a:endParaRPr lang="en-US"/>
          </a:p>
        </p:txBody>
      </p:sp>
      <p:sp>
        <p:nvSpPr>
          <p:cNvPr id="184345" name="Text Box 25"/>
          <p:cNvSpPr txBox="1">
            <a:spLocks noChangeArrowheads="1"/>
          </p:cNvSpPr>
          <p:nvPr/>
        </p:nvSpPr>
        <p:spPr bwMode="auto">
          <a:xfrm>
            <a:off x="3048000" y="5715000"/>
            <a:ext cx="1482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acoustic alerts</a:t>
            </a:r>
            <a:endParaRPr lang="en-US"/>
          </a:p>
        </p:txBody>
      </p:sp>
      <p:cxnSp>
        <p:nvCxnSpPr>
          <p:cNvPr id="184346" name="AutoShape 26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3565525" y="3243263"/>
            <a:ext cx="854075" cy="271462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184347" name="Text Box 27"/>
          <p:cNvSpPr txBox="1">
            <a:spLocks noChangeArrowheads="1"/>
          </p:cNvSpPr>
          <p:nvPr/>
        </p:nvSpPr>
        <p:spPr bwMode="auto">
          <a:xfrm>
            <a:off x="4876800" y="2819400"/>
            <a:ext cx="1663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updates location</a:t>
            </a:r>
            <a:endParaRPr lang="en-US"/>
          </a:p>
        </p:txBody>
      </p:sp>
      <p:sp>
        <p:nvSpPr>
          <p:cNvPr id="184348" name="Text Box 28"/>
          <p:cNvSpPr txBox="1">
            <a:spLocks noChangeArrowheads="1"/>
          </p:cNvSpPr>
          <p:nvPr/>
        </p:nvSpPr>
        <p:spPr bwMode="auto">
          <a:xfrm>
            <a:off x="3505200" y="3581400"/>
            <a:ext cx="1381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time, location</a:t>
            </a:r>
            <a:endParaRPr lang="en-US"/>
          </a:p>
        </p:txBody>
      </p:sp>
      <p:sp>
        <p:nvSpPr>
          <p:cNvPr id="184349" name="Text Box 29"/>
          <p:cNvSpPr txBox="1">
            <a:spLocks noChangeArrowheads="1"/>
          </p:cNvSpPr>
          <p:nvPr/>
        </p:nvSpPr>
        <p:spPr bwMode="auto">
          <a:xfrm>
            <a:off x="7543800" y="5257800"/>
            <a:ext cx="1290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alert, events</a:t>
            </a:r>
            <a:endParaRPr lang="en-US">
              <a:solidFill>
                <a:schemeClr val="hlink"/>
              </a:solidFill>
            </a:endParaRPr>
          </a:p>
        </p:txBody>
      </p:sp>
      <p:cxnSp>
        <p:nvCxnSpPr>
          <p:cNvPr id="184350" name="AutoShape 30"/>
          <p:cNvCxnSpPr>
            <a:cxnSpLocks noChangeShapeType="1"/>
            <a:stCxn id="0" idx="0"/>
            <a:endCxn id="0" idx="0"/>
          </p:cNvCxnSpPr>
          <p:nvPr/>
        </p:nvCxnSpPr>
        <p:spPr bwMode="auto">
          <a:xfrm rot="5400000" flipH="1">
            <a:off x="6850857" y="2937668"/>
            <a:ext cx="609600" cy="1439863"/>
          </a:xfrm>
          <a:prstGeom prst="curvedConnector3">
            <a:avLst>
              <a:gd name="adj1" fmla="val 137500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cxnSp>
        <p:nvCxnSpPr>
          <p:cNvPr id="184351" name="AutoShape 31"/>
          <p:cNvCxnSpPr>
            <a:cxnSpLocks noChangeShapeType="1"/>
            <a:stCxn id="0" idx="2"/>
            <a:endCxn id="0" idx="2"/>
          </p:cNvCxnSpPr>
          <p:nvPr/>
        </p:nvCxnSpPr>
        <p:spPr bwMode="auto">
          <a:xfrm rot="16200000" flipV="1">
            <a:off x="4937919" y="2188369"/>
            <a:ext cx="1077913" cy="4797425"/>
          </a:xfrm>
          <a:prstGeom prst="curvedConnector3">
            <a:avLst>
              <a:gd name="adj1" fmla="val -21208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cxnSp>
        <p:nvCxnSpPr>
          <p:cNvPr id="184353" name="AutoShape 33"/>
          <p:cNvCxnSpPr>
            <a:cxnSpLocks noChangeShapeType="1"/>
            <a:stCxn id="0" idx="2"/>
            <a:endCxn id="0" idx="2"/>
          </p:cNvCxnSpPr>
          <p:nvPr/>
        </p:nvCxnSpPr>
        <p:spPr bwMode="auto">
          <a:xfrm rot="16200000" flipV="1">
            <a:off x="4429919" y="2696369"/>
            <a:ext cx="654050" cy="3357562"/>
          </a:xfrm>
          <a:prstGeom prst="curvedConnector3">
            <a:avLst>
              <a:gd name="adj1" fmla="val -34954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184354" name="Text Box 34"/>
          <p:cNvSpPr txBox="1">
            <a:spLocks noChangeArrowheads="1"/>
          </p:cNvSpPr>
          <p:nvPr/>
        </p:nvSpPr>
        <p:spPr bwMode="auto">
          <a:xfrm>
            <a:off x="4191000" y="4572000"/>
            <a:ext cx="1404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address book</a:t>
            </a:r>
            <a:endParaRPr lang="en-US"/>
          </a:p>
        </p:txBody>
      </p:sp>
      <p:cxnSp>
        <p:nvCxnSpPr>
          <p:cNvPr id="184355" name="AutoShape 35"/>
          <p:cNvCxnSpPr>
            <a:cxnSpLocks noChangeShapeType="1"/>
            <a:stCxn id="0" idx="2"/>
            <a:endCxn id="0" idx="2"/>
          </p:cNvCxnSpPr>
          <p:nvPr/>
        </p:nvCxnSpPr>
        <p:spPr bwMode="auto">
          <a:xfrm rot="5400000">
            <a:off x="2239963" y="3509962"/>
            <a:ext cx="300038" cy="1376363"/>
          </a:xfrm>
          <a:prstGeom prst="curvedConnector3">
            <a:avLst>
              <a:gd name="adj1" fmla="val 176190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Mobile why’s 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000"/>
              <a:t>Not research, but examples of real annoyances</a:t>
            </a:r>
          </a:p>
          <a:p>
            <a:r>
              <a:rPr lang="en-US" sz="2000"/>
              <a:t>Why does each mobile device need its own power supply?</a:t>
            </a:r>
          </a:p>
          <a:p>
            <a:r>
              <a:rPr lang="en-US" sz="2000"/>
              <a:t>Why do I have to adjust the clock on my camera each time I travel?</a:t>
            </a:r>
          </a:p>
          <a:p>
            <a:r>
              <a:rPr lang="en-US" sz="2000"/>
              <a:t>Why do I have to know what my IMAP server is and whether it uses TLS or SSL?</a:t>
            </a:r>
          </a:p>
          <a:p>
            <a:r>
              <a:rPr lang="en-US" sz="2000"/>
              <a:t>Why do I have to type in my address book?</a:t>
            </a:r>
          </a:p>
          <a:p>
            <a:r>
              <a:rPr lang="en-US" sz="2000"/>
              <a:t>Why do I have to “synchronize” my PDA?</a:t>
            </a:r>
          </a:p>
          <a:p>
            <a:r>
              <a:rPr lang="en-US" sz="2000"/>
              <a:t>Why do I have to manually update software?</a:t>
            </a:r>
          </a:p>
          <a:p>
            <a:r>
              <a:rPr lang="en-US" sz="2000"/>
              <a:t>Why is connecting a laptop to a projector a gamble?</a:t>
            </a:r>
          </a:p>
          <a:p>
            <a:r>
              <a:rPr lang="en-US" sz="2000"/>
              <a:t>Why do we use USB memory sticks when all laptops have 802.11b?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3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1"/>
          <p:cNvSpPr>
            <a:spLocks noGrp="1"/>
          </p:cNvSpPr>
          <p:nvPr>
            <p:ph type="ctrTitle"/>
          </p:nvPr>
        </p:nvSpPr>
        <p:spPr>
          <a:xfrm>
            <a:off x="304800" y="609600"/>
            <a:ext cx="8513762" cy="2862322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0" dirty="0" smtClean="0"/>
              <a:t>Increasing reliability and usability through end system diagnostics</a:t>
            </a:r>
            <a:endParaRPr lang="en-US" sz="6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04800" y="4876800"/>
            <a:ext cx="4683050" cy="1344706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 smtClean="0">
                <a:solidFill>
                  <a:srgbClr val="FFAF03"/>
                </a:solidFill>
              </a:rPr>
              <a:t>with Kyung-</a:t>
            </a:r>
            <a:r>
              <a:rPr lang="en-US" dirty="0" err="1" smtClean="0">
                <a:solidFill>
                  <a:srgbClr val="FFAF03"/>
                </a:solidFill>
              </a:rPr>
              <a:t>Hwa</a:t>
            </a:r>
            <a:r>
              <a:rPr lang="en-US" dirty="0" smtClean="0">
                <a:solidFill>
                  <a:srgbClr val="FFAF03"/>
                </a:solidFill>
              </a:rPr>
              <a:t> Kim, </a:t>
            </a:r>
            <a:r>
              <a:rPr lang="en-US" dirty="0" err="1" smtClean="0">
                <a:solidFill>
                  <a:srgbClr val="FFAF03"/>
                </a:solidFill>
              </a:rPr>
              <a:t>Vishal</a:t>
            </a:r>
            <a:r>
              <a:rPr lang="en-US" dirty="0" smtClean="0">
                <a:solidFill>
                  <a:srgbClr val="FFAF03"/>
                </a:solidFill>
              </a:rPr>
              <a:t> Singh and Kai </a:t>
            </a:r>
            <a:r>
              <a:rPr lang="en-US" dirty="0" smtClean="0">
                <a:solidFill>
                  <a:srgbClr val="FFAF03"/>
                </a:solidFill>
              </a:rPr>
              <a:t>Miao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918450" cy="788894"/>
          </a:xfrm>
        </p:spPr>
        <p:txBody>
          <a:bodyPr/>
          <a:lstStyle/>
          <a:p>
            <a:r>
              <a:rPr lang="en-US" dirty="0"/>
              <a:t>Circle of blame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1295400" y="3276600"/>
            <a:ext cx="14478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pitchFamily="-65" charset="0"/>
              </a:rPr>
              <a:t>OS</a:t>
            </a: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6400800" y="3276600"/>
            <a:ext cx="1447800" cy="762000"/>
          </a:xfrm>
          <a:prstGeom prst="roundRect">
            <a:avLst>
              <a:gd name="adj" fmla="val 16667"/>
            </a:avLst>
          </a:prstGeom>
          <a:solidFill>
            <a:srgbClr val="FF9900">
              <a:alpha val="5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5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pitchFamily="-65" charset="0"/>
              </a:rPr>
              <a:t>VSP</a:t>
            </a:r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3848100" y="5486400"/>
            <a:ext cx="1447800" cy="762000"/>
          </a:xfrm>
          <a:prstGeom prst="roundRect">
            <a:avLst>
              <a:gd name="adj" fmla="val 16667"/>
            </a:avLst>
          </a:prstGeom>
          <a:solidFill>
            <a:srgbClr val="800000">
              <a:alpha val="4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pitchFamily="-65" charset="0"/>
              </a:rPr>
              <a:t>app</a:t>
            </a:r>
          </a:p>
          <a:p>
            <a:pPr algn="ctr"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pitchFamily="-65" charset="0"/>
              </a:rPr>
              <a:t>vendor</a:t>
            </a: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3810000" y="1066800"/>
            <a:ext cx="1447800" cy="762000"/>
          </a:xfrm>
          <a:prstGeom prst="roundRect">
            <a:avLst>
              <a:gd name="adj" fmla="val 16667"/>
            </a:avLst>
          </a:prstGeom>
          <a:solidFill>
            <a:srgbClr val="00FF00">
              <a:alpha val="5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pitchFamily="-65" charset="0"/>
              </a:rPr>
              <a:t>ISP</a:t>
            </a:r>
          </a:p>
        </p:txBody>
      </p:sp>
      <p:cxnSp>
        <p:nvCxnSpPr>
          <p:cNvPr id="14343" name="AutoShape 7"/>
          <p:cNvCxnSpPr>
            <a:cxnSpLocks noChangeShapeType="1"/>
            <a:stCxn id="14339" idx="0"/>
            <a:endCxn id="14342" idx="1"/>
          </p:cNvCxnSpPr>
          <p:nvPr/>
        </p:nvCxnSpPr>
        <p:spPr bwMode="auto">
          <a:xfrm rot="16200000">
            <a:off x="2000250" y="1466850"/>
            <a:ext cx="1828800" cy="17907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4344" name="AutoShape 8"/>
          <p:cNvCxnSpPr>
            <a:cxnSpLocks noChangeShapeType="1"/>
            <a:stCxn id="14342" idx="3"/>
            <a:endCxn id="14340" idx="0"/>
          </p:cNvCxnSpPr>
          <p:nvPr/>
        </p:nvCxnSpPr>
        <p:spPr bwMode="auto">
          <a:xfrm>
            <a:off x="5257800" y="1447800"/>
            <a:ext cx="1866900" cy="18288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4345" name="AutoShape 9"/>
          <p:cNvCxnSpPr>
            <a:cxnSpLocks noChangeShapeType="1"/>
            <a:stCxn id="14340" idx="2"/>
            <a:endCxn id="14341" idx="3"/>
          </p:cNvCxnSpPr>
          <p:nvPr/>
        </p:nvCxnSpPr>
        <p:spPr bwMode="auto">
          <a:xfrm rot="5400000">
            <a:off x="5295900" y="4038600"/>
            <a:ext cx="1828800" cy="18288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4346" name="AutoShape 10"/>
          <p:cNvCxnSpPr>
            <a:cxnSpLocks noChangeShapeType="1"/>
            <a:stCxn id="14341" idx="1"/>
            <a:endCxn id="14339" idx="2"/>
          </p:cNvCxnSpPr>
          <p:nvPr/>
        </p:nvCxnSpPr>
        <p:spPr bwMode="auto">
          <a:xfrm rot="10800000">
            <a:off x="2019300" y="4038600"/>
            <a:ext cx="1828800" cy="18288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28600" y="4724400"/>
            <a:ext cx="2597150" cy="1355725"/>
          </a:xfrm>
          <a:prstGeom prst="rect">
            <a:avLst/>
          </a:prstGeom>
          <a:solidFill>
            <a:srgbClr val="8000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must be a 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Windows registry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problem </a:t>
            </a:r>
            <a:r>
              <a:rPr lang="en-US" sz="2000" i="1">
                <a:latin typeface="Trebuchet MS" pitchFamily="-65" charset="0"/>
                <a:sym typeface="Wingdings" pitchFamily="-65" charset="2"/>
              </a:rPr>
              <a:t> </a:t>
            </a:r>
            <a:r>
              <a:rPr lang="en-US" sz="2000" i="1">
                <a:latin typeface="Trebuchet MS" pitchFamily="-65" charset="0"/>
              </a:rPr>
              <a:t>re-install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Windows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28600" y="1143000"/>
            <a:ext cx="2927350" cy="1355725"/>
          </a:xfrm>
          <a:prstGeom prst="rect">
            <a:avLst/>
          </a:prstGeom>
          <a:solidFill>
            <a:schemeClr val="accent1">
              <a:alpha val="50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probably packet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loss in your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Internet connection </a:t>
            </a:r>
            <a:r>
              <a:rPr lang="en-US" sz="2000" i="1">
                <a:latin typeface="Trebuchet MS" pitchFamily="-65" charset="0"/>
                <a:sym typeface="Wingdings" pitchFamily="-65" charset="2"/>
              </a:rPr>
              <a:t>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  <a:sym typeface="Wingdings" pitchFamily="-65" charset="2"/>
              </a:rPr>
              <a:t>reboot your DSL modem</a:t>
            </a:r>
            <a:endParaRPr lang="en-US" sz="2000" i="1">
              <a:latin typeface="Trebuchet MS" pitchFamily="-65" charset="0"/>
            </a:endParaRP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6400800" y="5486400"/>
            <a:ext cx="1781175" cy="1020763"/>
          </a:xfrm>
          <a:prstGeom prst="rect">
            <a:avLst/>
          </a:prstGeom>
          <a:solidFill>
            <a:srgbClr val="FF9900">
              <a:alpha val="2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must be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your software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  <a:sym typeface="Wingdings" pitchFamily="-65" charset="2"/>
              </a:rPr>
              <a:t> upgrade</a:t>
            </a:r>
            <a:endParaRPr lang="en-US" sz="2000" i="1">
              <a:latin typeface="Trebuchet MS" pitchFamily="-65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6076950" y="1219200"/>
            <a:ext cx="3070225" cy="685800"/>
          </a:xfrm>
          <a:prstGeom prst="rect">
            <a:avLst/>
          </a:prstGeom>
          <a:solidFill>
            <a:srgbClr val="00FF00">
              <a:alpha val="3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probably a gateway fault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  <a:sym typeface="Wingdings" pitchFamily="-65" charset="2"/>
              </a:rPr>
              <a:t> choose us as provider</a:t>
            </a:r>
            <a:endParaRPr lang="en-US" sz="2000" i="1">
              <a:latin typeface="Trebuchet MS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5867400" y="2362200"/>
            <a:ext cx="2971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381000" y="2298700"/>
            <a:ext cx="48768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/>
              <a:t>Traditional network management model</a:t>
            </a:r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pic>
        <p:nvPicPr>
          <p:cNvPr id="20485" name="Picture 5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3665538" y="3657600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9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0"/>
              <a:srcRect/>
              <a:stretch>
                <a:fillRect/>
              </a:stretch>
            </p:blipFill>
          </mc:Fallback>
        </mc:AlternateContent>
        <p:spPr bwMode="auto">
          <a:xfrm>
            <a:off x="2743200" y="1752600"/>
            <a:ext cx="100965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7" name="Picture 7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6324600" y="3429000"/>
            <a:ext cx="9064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1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2"/>
              <a:srcRect/>
              <a:stretch>
                <a:fillRect/>
              </a:stretch>
            </p:blipFill>
          </mc:Fallback>
        </mc:AlternateContent>
        <p:spPr bwMode="auto">
          <a:xfrm>
            <a:off x="2286000" y="3733800"/>
            <a:ext cx="73501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9" name="Picture 9" descr="PhoneIP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3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4"/>
              <a:srcRect/>
              <a:stretch>
                <a:fillRect/>
              </a:stretch>
            </p:blipFill>
          </mc:Fallback>
        </mc:AlternateContent>
        <p:spPr bwMode="auto">
          <a:xfrm>
            <a:off x="609600" y="3429000"/>
            <a:ext cx="990600" cy="865188"/>
          </a:xfrm>
          <a:prstGeom prst="rect">
            <a:avLst/>
          </a:prstGeom>
          <a:noFill/>
        </p:spPr>
      </p:pic>
      <p:pic>
        <p:nvPicPr>
          <p:cNvPr id="20490" name="Picture 10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5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6"/>
              <a:srcRect/>
              <a:stretch>
                <a:fillRect/>
              </a:stretch>
            </p:blipFill>
          </mc:Fallback>
        </mc:AlternateContent>
        <p:spPr bwMode="auto">
          <a:xfrm>
            <a:off x="5181600" y="3200400"/>
            <a:ext cx="423863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1" name="Picture 11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7848600" y="3657600"/>
            <a:ext cx="9064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9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0"/>
              <a:srcRect/>
              <a:stretch>
                <a:fillRect/>
              </a:stretch>
            </p:blipFill>
          </mc:Fallback>
        </mc:AlternateContent>
        <p:spPr bwMode="auto">
          <a:xfrm>
            <a:off x="7239000" y="1752600"/>
            <a:ext cx="100965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3" name="Picture 13" descr="sipd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819400" y="4876800"/>
            <a:ext cx="685800" cy="609600"/>
          </a:xfrm>
          <a:prstGeom prst="rect">
            <a:avLst/>
          </a:prstGeom>
          <a:noFill/>
        </p:spPr>
      </p:pic>
      <p:cxnSp>
        <p:nvCxnSpPr>
          <p:cNvPr id="20494" name="AutoShape 14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1600200" y="3862388"/>
            <a:ext cx="685800" cy="28575"/>
          </a:xfrm>
          <a:prstGeom prst="straightConnector1">
            <a:avLst/>
          </a:prstGeom>
          <a:noFill/>
          <a:ln w="3810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0495" name="AutoShape 15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3021013" y="3890963"/>
            <a:ext cx="644525" cy="33337"/>
          </a:xfrm>
          <a:prstGeom prst="straightConnector1">
            <a:avLst/>
          </a:prstGeom>
          <a:noFill/>
          <a:ln w="3810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0496" name="AutoShape 16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4572000" y="3703638"/>
            <a:ext cx="609600" cy="220662"/>
          </a:xfrm>
          <a:prstGeom prst="straightConnector1">
            <a:avLst/>
          </a:prstGeom>
          <a:noFill/>
          <a:ln w="3810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0497" name="AutoShape 17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5605463" y="3695700"/>
            <a:ext cx="719137" cy="7938"/>
          </a:xfrm>
          <a:prstGeom prst="straightConnector1">
            <a:avLst/>
          </a:prstGeom>
          <a:noFill/>
          <a:ln w="3810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0498" name="AutoShape 18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7231063" y="3695700"/>
            <a:ext cx="617537" cy="2286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0499" name="AutoShape 19"/>
          <p:cNvCxnSpPr>
            <a:cxnSpLocks noChangeShapeType="1"/>
            <a:stCxn id="0" idx="2"/>
            <a:endCxn id="0" idx="1"/>
          </p:cNvCxnSpPr>
          <p:nvPr/>
        </p:nvCxnSpPr>
        <p:spPr bwMode="auto">
          <a:xfrm>
            <a:off x="1104900" y="4294188"/>
            <a:ext cx="1714500" cy="887412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 type="triangle" w="med" len="med"/>
          </a:ln>
          <a:effectLst/>
        </p:spPr>
      </p:cxnSp>
      <p:cxnSp>
        <p:nvCxnSpPr>
          <p:cNvPr id="20500" name="AutoShape 20"/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2397125" y="2882900"/>
            <a:ext cx="1108075" cy="59372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cxnSp>
        <p:nvCxnSpPr>
          <p:cNvPr id="20501" name="AutoShape 21"/>
          <p:cNvCxnSpPr>
            <a:cxnSpLocks noChangeShapeType="1"/>
            <a:endCxn id="0" idx="0"/>
          </p:cNvCxnSpPr>
          <p:nvPr/>
        </p:nvCxnSpPr>
        <p:spPr bwMode="auto">
          <a:xfrm rot="16200000" flipH="1">
            <a:off x="3202782" y="2740818"/>
            <a:ext cx="990600" cy="842963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cxnSp>
        <p:nvCxnSpPr>
          <p:cNvPr id="20502" name="AutoShape 22"/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1774825" y="1955800"/>
            <a:ext cx="803275" cy="214312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cxnSp>
        <p:nvCxnSpPr>
          <p:cNvPr id="20503" name="AutoShape 23"/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2079625" y="3708400"/>
            <a:ext cx="2251075" cy="8572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cxnSp>
        <p:nvCxnSpPr>
          <p:cNvPr id="20504" name="AutoShape 24"/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6859587" y="2544763"/>
            <a:ext cx="803275" cy="9652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cxnSp>
        <p:nvCxnSpPr>
          <p:cNvPr id="20505" name="AutoShape 25"/>
          <p:cNvCxnSpPr>
            <a:cxnSpLocks noChangeShapeType="1"/>
            <a:stCxn id="0" idx="2"/>
            <a:endCxn id="0" idx="0"/>
          </p:cNvCxnSpPr>
          <p:nvPr/>
        </p:nvCxnSpPr>
        <p:spPr bwMode="auto">
          <a:xfrm rot="16200000" flipH="1">
            <a:off x="7507287" y="2862263"/>
            <a:ext cx="1031875" cy="5588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sp>
        <p:nvSpPr>
          <p:cNvPr id="20506" name="Text Box 26"/>
          <p:cNvSpPr txBox="1">
            <a:spLocks noChangeArrowheads="1"/>
          </p:cNvSpPr>
          <p:nvPr/>
        </p:nvSpPr>
        <p:spPr bwMode="auto">
          <a:xfrm>
            <a:off x="3717925" y="2825750"/>
            <a:ext cx="830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latin typeface="Tahoma" pitchFamily="-65" charset="0"/>
              </a:rPr>
              <a:t>SNMP</a:t>
            </a:r>
          </a:p>
        </p:txBody>
      </p:sp>
      <p:cxnSp>
        <p:nvCxnSpPr>
          <p:cNvPr id="20507" name="AutoShape 27"/>
          <p:cNvCxnSpPr>
            <a:cxnSpLocks noChangeShapeType="1"/>
            <a:stCxn id="0" idx="3"/>
            <a:endCxn id="0" idx="0"/>
          </p:cNvCxnSpPr>
          <p:nvPr/>
        </p:nvCxnSpPr>
        <p:spPr bwMode="auto">
          <a:xfrm>
            <a:off x="3752850" y="2189163"/>
            <a:ext cx="3025775" cy="1239837"/>
          </a:xfrm>
          <a:prstGeom prst="curved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5181600" y="2133600"/>
            <a:ext cx="4619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 b="1">
                <a:solidFill>
                  <a:schemeClr val="hlink"/>
                </a:solidFill>
                <a:latin typeface="Tahoma" pitchFamily="-65" charset="0"/>
              </a:rPr>
              <a:t>X</a:t>
            </a:r>
          </a:p>
        </p:txBody>
      </p: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4708525" y="5137150"/>
            <a:ext cx="333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latin typeface="Tahoma" pitchFamily="-65" charset="0"/>
              </a:rPr>
              <a:t>“management from the center”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Old assumptions, now wrong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988358" y="1524000"/>
            <a:ext cx="7167284" cy="4602163"/>
          </a:xfrm>
        </p:spPr>
        <p:txBody>
          <a:bodyPr numCol="2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Single provider (enterprise, carrier)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has access to most path elements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professionally managed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Problems are hard failures &amp; elements operate correctly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element failures (“link dead”)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substantial packet loss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Mostly L2 and L3 elements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switches, routers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rarely 802.11 APs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Problems are specific to a protocol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“IP is not working”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Indirect detection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MIB variable vs. actual protocol performance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End systems don’t need management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DMI &amp; SNMP never succeeded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each application does its own updates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the protocol stack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762000" y="2819400"/>
            <a:ext cx="1600200" cy="914400"/>
          </a:xfrm>
          <a:prstGeom prst="roundRect">
            <a:avLst>
              <a:gd name="adj" fmla="val 16667"/>
            </a:avLst>
          </a:prstGeom>
          <a:solidFill>
            <a:srgbClr val="99CC00">
              <a:alpha val="7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Tahoma" pitchFamily="-65" charset="0"/>
              </a:rPr>
              <a:t>RTP</a:t>
            </a:r>
          </a:p>
        </p:txBody>
      </p:sp>
      <p:sp>
        <p:nvSpPr>
          <p:cNvPr id="26628" name="AutoShape 4"/>
          <p:cNvSpPr>
            <a:spLocks noChangeArrowheads="1"/>
          </p:cNvSpPr>
          <p:nvPr/>
        </p:nvSpPr>
        <p:spPr bwMode="auto">
          <a:xfrm>
            <a:off x="762000" y="3886200"/>
            <a:ext cx="1676400" cy="914400"/>
          </a:xfrm>
          <a:prstGeom prst="roundRect">
            <a:avLst>
              <a:gd name="adj" fmla="val 16667"/>
            </a:avLst>
          </a:prstGeom>
          <a:solidFill>
            <a:srgbClr val="00FF00">
              <a:alpha val="7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Tahoma" pitchFamily="-65" charset="0"/>
              </a:rPr>
              <a:t>UDP/TCP</a:t>
            </a:r>
          </a:p>
        </p:txBody>
      </p:sp>
      <p:sp>
        <p:nvSpPr>
          <p:cNvPr id="26629" name="AutoShape 5"/>
          <p:cNvSpPr>
            <a:spLocks noChangeArrowheads="1"/>
          </p:cNvSpPr>
          <p:nvPr/>
        </p:nvSpPr>
        <p:spPr bwMode="auto">
          <a:xfrm>
            <a:off x="762000" y="5029200"/>
            <a:ext cx="1676400" cy="9144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Tahoma" pitchFamily="-65" charset="0"/>
              </a:rPr>
              <a:t>IP</a:t>
            </a:r>
          </a:p>
        </p:txBody>
      </p:sp>
      <p:sp>
        <p:nvSpPr>
          <p:cNvPr id="26630" name="AutoShape 6"/>
          <p:cNvSpPr>
            <a:spLocks noChangeArrowheads="1"/>
          </p:cNvSpPr>
          <p:nvPr/>
        </p:nvSpPr>
        <p:spPr bwMode="auto">
          <a:xfrm>
            <a:off x="5638800" y="2819400"/>
            <a:ext cx="2743200" cy="914400"/>
          </a:xfrm>
          <a:prstGeom prst="roundRect">
            <a:avLst>
              <a:gd name="adj" fmla="val 16667"/>
            </a:avLst>
          </a:prstGeom>
          <a:solidFill>
            <a:srgbClr val="99CC00">
              <a:alpha val="7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Tahoma" pitchFamily="-65" charset="0"/>
              </a:rPr>
              <a:t>SIP</a:t>
            </a:r>
          </a:p>
        </p:txBody>
      </p:sp>
      <p:sp>
        <p:nvSpPr>
          <p:cNvPr id="26631" name="AutoShape 7"/>
          <p:cNvSpPr>
            <a:spLocks/>
          </p:cNvSpPr>
          <p:nvPr/>
        </p:nvSpPr>
        <p:spPr bwMode="auto">
          <a:xfrm>
            <a:off x="3048000" y="5181600"/>
            <a:ext cx="2133600" cy="609600"/>
          </a:xfrm>
          <a:prstGeom prst="borderCallout2">
            <a:avLst>
              <a:gd name="adj1" fmla="val 18750"/>
              <a:gd name="adj2" fmla="val -3569"/>
              <a:gd name="adj3" fmla="val 18750"/>
              <a:gd name="adj4" fmla="val -3569"/>
              <a:gd name="adj5" fmla="val 40106"/>
              <a:gd name="adj6" fmla="val -30731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latin typeface="Tahoma" pitchFamily="-65" charset="0"/>
              </a:rPr>
              <a:t>no route</a:t>
            </a:r>
          </a:p>
          <a:p>
            <a:pPr algn="ctr" eaLnBrk="1" hangingPunct="1"/>
            <a:r>
              <a:rPr lang="en-US" sz="1800">
                <a:latin typeface="Tahoma" pitchFamily="-65" charset="0"/>
              </a:rPr>
              <a:t>packet loss</a:t>
            </a:r>
          </a:p>
        </p:txBody>
      </p:sp>
      <p:sp>
        <p:nvSpPr>
          <p:cNvPr id="26632" name="AutoShape 8"/>
          <p:cNvSpPr>
            <a:spLocks/>
          </p:cNvSpPr>
          <p:nvPr/>
        </p:nvSpPr>
        <p:spPr bwMode="auto">
          <a:xfrm>
            <a:off x="2895600" y="3962400"/>
            <a:ext cx="2209800" cy="762000"/>
          </a:xfrm>
          <a:prstGeom prst="borderCallout2">
            <a:avLst>
              <a:gd name="adj1" fmla="val 15000"/>
              <a:gd name="adj2" fmla="val -3449"/>
              <a:gd name="adj3" fmla="val 15000"/>
              <a:gd name="adj4" fmla="val -3449"/>
              <a:gd name="adj5" fmla="val 29583"/>
              <a:gd name="adj6" fmla="val -17602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600">
                <a:latin typeface="Tahoma" pitchFamily="-65" charset="0"/>
              </a:rPr>
              <a:t>TCP neg. failure</a:t>
            </a:r>
          </a:p>
          <a:p>
            <a:pPr algn="ctr" eaLnBrk="1" hangingPunct="1"/>
            <a:r>
              <a:rPr lang="en-US" sz="1600">
                <a:latin typeface="Tahoma" pitchFamily="-65" charset="0"/>
              </a:rPr>
              <a:t>NAT time-out</a:t>
            </a:r>
          </a:p>
          <a:p>
            <a:pPr algn="ctr" eaLnBrk="1" hangingPunct="1"/>
            <a:r>
              <a:rPr lang="en-US" sz="1600">
                <a:latin typeface="Tahoma" pitchFamily="-65" charset="0"/>
              </a:rPr>
              <a:t>firewall policy</a:t>
            </a:r>
          </a:p>
        </p:txBody>
      </p:sp>
      <p:sp>
        <p:nvSpPr>
          <p:cNvPr id="26633" name="AutoShape 9"/>
          <p:cNvSpPr>
            <a:spLocks/>
          </p:cNvSpPr>
          <p:nvPr/>
        </p:nvSpPr>
        <p:spPr bwMode="auto">
          <a:xfrm>
            <a:off x="2895600" y="3124200"/>
            <a:ext cx="2133600" cy="609600"/>
          </a:xfrm>
          <a:prstGeom prst="borderCallout2">
            <a:avLst>
              <a:gd name="adj1" fmla="val 18750"/>
              <a:gd name="adj2" fmla="val -3569"/>
              <a:gd name="adj3" fmla="val 18750"/>
              <a:gd name="adj4" fmla="val -3569"/>
              <a:gd name="adj5" fmla="val 40625"/>
              <a:gd name="adj6" fmla="val -26639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latin typeface="Tahoma" pitchFamily="-65" charset="0"/>
              </a:rPr>
              <a:t>protocol problem</a:t>
            </a:r>
          </a:p>
          <a:p>
            <a:pPr algn="ctr" eaLnBrk="1" hangingPunct="1"/>
            <a:r>
              <a:rPr lang="en-US" sz="1800">
                <a:latin typeface="Tahoma" pitchFamily="-65" charset="0"/>
              </a:rPr>
              <a:t>playout errors</a:t>
            </a:r>
          </a:p>
        </p:txBody>
      </p:sp>
      <p:sp>
        <p:nvSpPr>
          <p:cNvPr id="26634" name="AutoShape 10"/>
          <p:cNvSpPr>
            <a:spLocks noChangeArrowheads="1"/>
          </p:cNvSpPr>
          <p:nvPr/>
        </p:nvSpPr>
        <p:spPr bwMode="auto">
          <a:xfrm>
            <a:off x="838200" y="1752600"/>
            <a:ext cx="1447800" cy="914400"/>
          </a:xfrm>
          <a:prstGeom prst="roundRect">
            <a:avLst>
              <a:gd name="adj" fmla="val 16667"/>
            </a:avLst>
          </a:prstGeom>
          <a:solidFill>
            <a:srgbClr val="FF6600">
              <a:alpha val="60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Tahoma" pitchFamily="-65" charset="0"/>
              </a:rPr>
              <a:t>media</a:t>
            </a:r>
          </a:p>
        </p:txBody>
      </p:sp>
      <p:sp>
        <p:nvSpPr>
          <p:cNvPr id="26635" name="AutoShape 11"/>
          <p:cNvSpPr>
            <a:spLocks/>
          </p:cNvSpPr>
          <p:nvPr/>
        </p:nvSpPr>
        <p:spPr bwMode="auto">
          <a:xfrm>
            <a:off x="2895600" y="1828800"/>
            <a:ext cx="2057400" cy="914400"/>
          </a:xfrm>
          <a:prstGeom prst="borderCallout2">
            <a:avLst>
              <a:gd name="adj1" fmla="val 12500"/>
              <a:gd name="adj2" fmla="val -3704"/>
              <a:gd name="adj3" fmla="val 12500"/>
              <a:gd name="adj4" fmla="val -3704"/>
              <a:gd name="adj5" fmla="val 37500"/>
              <a:gd name="adj6" fmla="val -2947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latin typeface="Tahoma" pitchFamily="-65" charset="0"/>
              </a:rPr>
              <a:t>echo</a:t>
            </a:r>
          </a:p>
          <a:p>
            <a:pPr algn="ctr" eaLnBrk="1" hangingPunct="1"/>
            <a:r>
              <a:rPr lang="en-US" sz="1800">
                <a:latin typeface="Tahoma" pitchFamily="-65" charset="0"/>
              </a:rPr>
              <a:t>gain problems</a:t>
            </a:r>
          </a:p>
          <a:p>
            <a:pPr algn="ctr" eaLnBrk="1" hangingPunct="1"/>
            <a:r>
              <a:rPr lang="en-US" sz="1800">
                <a:latin typeface="Tahoma" pitchFamily="-65" charset="0"/>
              </a:rPr>
              <a:t>VAD action</a:t>
            </a:r>
          </a:p>
        </p:txBody>
      </p:sp>
      <p:sp>
        <p:nvSpPr>
          <p:cNvPr id="26636" name="AutoShape 12"/>
          <p:cNvSpPr>
            <a:spLocks/>
          </p:cNvSpPr>
          <p:nvPr/>
        </p:nvSpPr>
        <p:spPr bwMode="auto">
          <a:xfrm>
            <a:off x="6553200" y="1524000"/>
            <a:ext cx="2133600" cy="1143000"/>
          </a:xfrm>
          <a:prstGeom prst="borderCallout2">
            <a:avLst>
              <a:gd name="adj1" fmla="val 10000"/>
              <a:gd name="adj2" fmla="val -3569"/>
              <a:gd name="adj3" fmla="val 10000"/>
              <a:gd name="adj4" fmla="val -3569"/>
              <a:gd name="adj5" fmla="val 116667"/>
              <a:gd name="adj6" fmla="val -30208"/>
            </a:avLst>
          </a:prstGeom>
          <a:solidFill>
            <a:srgbClr val="99CC00">
              <a:alpha val="6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latin typeface="Tahoma" pitchFamily="-65" charset="0"/>
              </a:rPr>
              <a:t>protocol problem</a:t>
            </a:r>
          </a:p>
          <a:p>
            <a:pPr algn="ctr" eaLnBrk="1" hangingPunct="1"/>
            <a:r>
              <a:rPr lang="en-US" sz="1800">
                <a:latin typeface="Tahoma" pitchFamily="-65" charset="0"/>
              </a:rPr>
              <a:t>authorization</a:t>
            </a:r>
          </a:p>
          <a:p>
            <a:pPr algn="ctr" eaLnBrk="1" hangingPunct="1"/>
            <a:r>
              <a:rPr lang="en-US" sz="1800">
                <a:latin typeface="Tahoma" pitchFamily="-65" charset="0"/>
              </a:rPr>
              <a:t>asymmetric conn (NAT)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failures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661988" y="1600200"/>
            <a:ext cx="7685087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800"/>
              <a:t>Hard failures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connection attempt fails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no media connection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NAT time-out</a:t>
            </a:r>
          </a:p>
          <a:p>
            <a:pPr>
              <a:lnSpc>
                <a:spcPct val="80000"/>
              </a:lnSpc>
            </a:pPr>
            <a:r>
              <a:rPr lang="en-US" sz="2800"/>
              <a:t>Soft failures (degradation)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packet loss (bursts)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access network? backbone? remote access?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delay (bursts)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OS? access networks?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acoustic problems (microphone gain, echo)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a software bug (poor voice quality)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protocol stack? Codec? Software framework?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great infrastructures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3048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Technical structures that support a society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“civil infrastructure”</a:t>
            </a:r>
          </a:p>
          <a:p>
            <a:pPr lvl="1"/>
            <a:r>
              <a:rPr lang="en-US" dirty="0" smtClean="0">
                <a:sym typeface="Wingdings"/>
              </a:rPr>
              <a:t>Large</a:t>
            </a:r>
          </a:p>
          <a:p>
            <a:pPr lvl="1"/>
            <a:r>
              <a:rPr lang="en-US" dirty="0" smtClean="0">
                <a:sym typeface="Wingdings"/>
              </a:rPr>
              <a:t>Constructed over generations</a:t>
            </a:r>
          </a:p>
          <a:p>
            <a:pPr lvl="1"/>
            <a:r>
              <a:rPr lang="en-US" dirty="0" smtClean="0">
                <a:sym typeface="Wingdings"/>
              </a:rPr>
              <a:t>Not often replaced as a whole system</a:t>
            </a:r>
          </a:p>
          <a:p>
            <a:pPr lvl="1"/>
            <a:r>
              <a:rPr lang="en-US" dirty="0" smtClean="0">
                <a:sym typeface="Wingdings"/>
              </a:rPr>
              <a:t>Continual refurbishment of components</a:t>
            </a:r>
          </a:p>
          <a:p>
            <a:pPr lvl="1"/>
            <a:r>
              <a:rPr lang="en-US" dirty="0" smtClean="0">
                <a:sym typeface="Wingdings"/>
              </a:rPr>
              <a:t>Interdependent components </a:t>
            </a:r>
            <a:r>
              <a:rPr lang="en-US" b="1" dirty="0" smtClean="0">
                <a:sym typeface="Wingdings"/>
              </a:rPr>
              <a:t>with well-defined interfaces</a:t>
            </a:r>
          </a:p>
          <a:p>
            <a:pPr lvl="1"/>
            <a:r>
              <a:rPr lang="en-US" dirty="0" smtClean="0">
                <a:sym typeface="Wingdings"/>
              </a:rPr>
              <a:t>High initial cost</a:t>
            </a:r>
          </a:p>
          <a:p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5867400"/>
            <a:ext cx="13208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724400"/>
            <a:ext cx="1270000" cy="127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4724400"/>
            <a:ext cx="1447800" cy="915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4724401"/>
            <a:ext cx="1524000" cy="1136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4724400"/>
            <a:ext cx="1295400" cy="1029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5638800"/>
            <a:ext cx="1451452" cy="107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5999274"/>
            <a:ext cx="1447800" cy="8587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4343400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water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438400" y="4343400"/>
            <a:ext cx="968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energy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495800" y="4343400"/>
            <a:ext cx="175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transportation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Examples of additional problems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595313" y="1600200"/>
            <a:ext cx="8094662" cy="4525963"/>
          </a:xfrm>
        </p:spPr>
        <p:txBody>
          <a:bodyPr/>
          <a:lstStyle/>
          <a:p>
            <a:r>
              <a:rPr lang="en-US">
                <a:latin typeface="Courier New" pitchFamily="-65" charset="0"/>
              </a:rPr>
              <a:t>ping </a:t>
            </a:r>
            <a:r>
              <a:rPr lang="en-US"/>
              <a:t>and </a:t>
            </a:r>
            <a:r>
              <a:rPr lang="en-US">
                <a:latin typeface="Courier New" pitchFamily="-65" charset="0"/>
              </a:rPr>
              <a:t>traceroute </a:t>
            </a:r>
            <a:r>
              <a:rPr lang="en-US"/>
              <a:t>no longer works reliably</a:t>
            </a:r>
          </a:p>
          <a:p>
            <a:pPr lvl="1"/>
            <a:r>
              <a:rPr lang="en-US"/>
              <a:t>WinXP SP 2 turns off ICMP</a:t>
            </a:r>
          </a:p>
          <a:p>
            <a:pPr lvl="1"/>
            <a:r>
              <a:rPr lang="en-US"/>
              <a:t>some networks filter all ICMP messages</a:t>
            </a:r>
          </a:p>
          <a:p>
            <a:r>
              <a:rPr lang="en-US"/>
              <a:t>Early NAT binding time-out</a:t>
            </a:r>
          </a:p>
          <a:p>
            <a:pPr lvl="1"/>
            <a:r>
              <a:rPr lang="en-US"/>
              <a:t>initial packet exchange succeeds, but then TCP binding is removed (“web-only Internet”)</a:t>
            </a:r>
          </a:p>
          <a:p>
            <a:r>
              <a:rPr lang="en-US"/>
              <a:t>policy intent vs. failure</a:t>
            </a:r>
          </a:p>
          <a:p>
            <a:pPr lvl="1"/>
            <a:r>
              <a:rPr lang="en-US"/>
              <a:t>“broken by design”</a:t>
            </a:r>
          </a:p>
          <a:p>
            <a:pPr lvl="1"/>
            <a:r>
              <a:rPr lang="en-US" i="1"/>
              <a:t>“we don’t allow port 25”</a:t>
            </a:r>
            <a:r>
              <a:rPr lang="en-US"/>
              <a:t> vs. </a:t>
            </a:r>
            <a:r>
              <a:rPr lang="en-US" i="1"/>
              <a:t>“SMTP server temporarily unreachable”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Fault localization</a:t>
            </a: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/>
              <a:t>Fault classification – local vs. global </a:t>
            </a:r>
          </a:p>
          <a:p>
            <a:pPr lvl="1">
              <a:lnSpc>
                <a:spcPct val="90000"/>
              </a:lnSpc>
            </a:pPr>
            <a:r>
              <a:rPr lang="en-US"/>
              <a:t>Does it affect only me or does it affect others also?</a:t>
            </a:r>
          </a:p>
          <a:p>
            <a:pPr>
              <a:lnSpc>
                <a:spcPct val="90000"/>
              </a:lnSpc>
            </a:pPr>
            <a:r>
              <a:rPr lang="en-US"/>
              <a:t>Global failures</a:t>
            </a:r>
          </a:p>
          <a:p>
            <a:pPr lvl="1">
              <a:lnSpc>
                <a:spcPct val="90000"/>
              </a:lnSpc>
            </a:pPr>
            <a:r>
              <a:rPr lang="en-US"/>
              <a:t>Server failure</a:t>
            </a:r>
          </a:p>
          <a:p>
            <a:pPr lvl="2">
              <a:lnSpc>
                <a:spcPct val="90000"/>
              </a:lnSpc>
            </a:pPr>
            <a:r>
              <a:rPr lang="en-US"/>
              <a:t> e.g., SIP proxy, DNS failure, database failures</a:t>
            </a:r>
          </a:p>
          <a:p>
            <a:pPr lvl="1">
              <a:lnSpc>
                <a:spcPct val="90000"/>
              </a:lnSpc>
            </a:pPr>
            <a:r>
              <a:rPr lang="en-US"/>
              <a:t>Network failures</a:t>
            </a:r>
          </a:p>
          <a:p>
            <a:pPr>
              <a:lnSpc>
                <a:spcPct val="90000"/>
              </a:lnSpc>
            </a:pPr>
            <a:r>
              <a:rPr lang="en-US"/>
              <a:t>Local failures</a:t>
            </a:r>
          </a:p>
          <a:p>
            <a:pPr lvl="1">
              <a:lnSpc>
                <a:spcPct val="90000"/>
              </a:lnSpc>
            </a:pPr>
            <a:r>
              <a:rPr lang="en-US"/>
              <a:t>Specific source failure</a:t>
            </a:r>
          </a:p>
          <a:p>
            <a:pPr lvl="2">
              <a:lnSpc>
                <a:spcPct val="90000"/>
              </a:lnSpc>
            </a:pPr>
            <a:r>
              <a:rPr lang="en-US"/>
              <a:t>node A cannot make call to anyone</a:t>
            </a:r>
          </a:p>
          <a:p>
            <a:pPr lvl="1">
              <a:lnSpc>
                <a:spcPct val="90000"/>
              </a:lnSpc>
            </a:pPr>
            <a:r>
              <a:rPr lang="en-US"/>
              <a:t>Specific destination or participant failure</a:t>
            </a:r>
          </a:p>
          <a:p>
            <a:pPr lvl="2">
              <a:lnSpc>
                <a:spcPct val="90000"/>
              </a:lnSpc>
            </a:pPr>
            <a:r>
              <a:rPr lang="en-US"/>
              <a:t>no one can make call to node B</a:t>
            </a:r>
          </a:p>
          <a:p>
            <a:pPr lvl="1">
              <a:lnSpc>
                <a:spcPct val="90000"/>
              </a:lnSpc>
            </a:pPr>
            <a:r>
              <a:rPr lang="en-US"/>
              <a:t>Locally observed, but global failures</a:t>
            </a:r>
          </a:p>
          <a:p>
            <a:pPr lvl="2">
              <a:lnSpc>
                <a:spcPct val="90000"/>
              </a:lnSpc>
            </a:pPr>
            <a:r>
              <a:rPr lang="en-US"/>
              <a:t>DNS service failed, but only B observed it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"/>
          <p:cNvSpPr>
            <a:spLocks noChangeAspect="1" noEditPoints="1" noChangeArrowheads="1"/>
          </p:cNvSpPr>
          <p:nvPr/>
        </p:nvSpPr>
        <p:spPr bwMode="auto">
          <a:xfrm>
            <a:off x="3505200" y="3581400"/>
            <a:ext cx="1944688" cy="1295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7EDB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r>
              <a:rPr lang="en-US">
                <a:latin typeface="Calibri" pitchFamily="-65" charset="0"/>
              </a:rPr>
              <a:t>Internet</a:t>
            </a:r>
          </a:p>
        </p:txBody>
      </p:sp>
      <p:sp>
        <p:nvSpPr>
          <p:cNvPr id="14339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Do You See What I See?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sp>
        <p:nvSpPr>
          <p:cNvPr id="14340" name="Content Placeholder 16"/>
          <p:cNvSpPr>
            <a:spLocks noGrp="1"/>
          </p:cNvSpPr>
          <p:nvPr>
            <p:ph sz="quarter" idx="4294967295"/>
          </p:nvPr>
        </p:nvSpPr>
        <p:spPr>
          <a:xfrm>
            <a:off x="0" y="1600200"/>
            <a:ext cx="8335963" cy="4724400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6" name="Picture 4" descr="j01953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581400"/>
            <a:ext cx="1268413" cy="1295400"/>
          </a:xfrm>
          <a:prstGeom prst="rect">
            <a:avLst/>
          </a:prstGeom>
          <a:noFill/>
          <a:ln w="9525">
            <a:solidFill>
              <a:srgbClr val="397FD3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</p:pic>
      <p:pic>
        <p:nvPicPr>
          <p:cNvPr id="14343" name="Picture 4" descr="j01953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4419600"/>
            <a:ext cx="12684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4" descr="j01953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2133600"/>
            <a:ext cx="12684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429000" y="2209800"/>
            <a:ext cx="533400" cy="1143000"/>
            <a:chOff x="3408" y="1728"/>
            <a:chExt cx="858" cy="1428"/>
          </a:xfrm>
        </p:grpSpPr>
        <p:sp>
          <p:nvSpPr>
            <p:cNvPr id="14354" name="tower"/>
            <p:cNvSpPr>
              <a:spLocks noEditPoints="1" noChangeArrowheads="1"/>
            </p:cNvSpPr>
            <p:nvPr/>
          </p:nvSpPr>
          <p:spPr bwMode="auto">
            <a:xfrm>
              <a:off x="3408" y="1728"/>
              <a:ext cx="570" cy="1140"/>
            </a:xfrm>
            <a:custGeom>
              <a:avLst/>
              <a:gdLst>
                <a:gd name="T0" fmla="*/ 0 w 21600"/>
                <a:gd name="T1" fmla="*/ 115 h 21600"/>
                <a:gd name="T2" fmla="*/ 176 w 21600"/>
                <a:gd name="T3" fmla="*/ 0 h 21600"/>
                <a:gd name="T4" fmla="*/ 285 w 21600"/>
                <a:gd name="T5" fmla="*/ 0 h 21600"/>
                <a:gd name="T6" fmla="*/ 570 w 21600"/>
                <a:gd name="T7" fmla="*/ 0 h 21600"/>
                <a:gd name="T8" fmla="*/ 570 w 21600"/>
                <a:gd name="T9" fmla="*/ 615 h 21600"/>
                <a:gd name="T10" fmla="*/ 570 w 21600"/>
                <a:gd name="T11" fmla="*/ 1025 h 21600"/>
                <a:gd name="T12" fmla="*/ 400 w 21600"/>
                <a:gd name="T13" fmla="*/ 1140 h 21600"/>
                <a:gd name="T14" fmla="*/ 279 w 21600"/>
                <a:gd name="T15" fmla="*/ 1140 h 21600"/>
                <a:gd name="T16" fmla="*/ 0 w 21600"/>
                <a:gd name="T17" fmla="*/ 1140 h 21600"/>
                <a:gd name="T18" fmla="*/ 0 w 21600"/>
                <a:gd name="T19" fmla="*/ 608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pitchFamily="-65" charset="0"/>
              </a:endParaRPr>
            </a:p>
          </p:txBody>
        </p:sp>
        <p:sp>
          <p:nvSpPr>
            <p:cNvPr id="14355" name="tower"/>
            <p:cNvSpPr>
              <a:spLocks noEditPoints="1" noChangeArrowheads="1"/>
            </p:cNvSpPr>
            <p:nvPr/>
          </p:nvSpPr>
          <p:spPr bwMode="auto">
            <a:xfrm>
              <a:off x="3504" y="1824"/>
              <a:ext cx="570" cy="1140"/>
            </a:xfrm>
            <a:custGeom>
              <a:avLst/>
              <a:gdLst>
                <a:gd name="T0" fmla="*/ 0 w 21600"/>
                <a:gd name="T1" fmla="*/ 115 h 21600"/>
                <a:gd name="T2" fmla="*/ 176 w 21600"/>
                <a:gd name="T3" fmla="*/ 0 h 21600"/>
                <a:gd name="T4" fmla="*/ 285 w 21600"/>
                <a:gd name="T5" fmla="*/ 0 h 21600"/>
                <a:gd name="T6" fmla="*/ 570 w 21600"/>
                <a:gd name="T7" fmla="*/ 0 h 21600"/>
                <a:gd name="T8" fmla="*/ 570 w 21600"/>
                <a:gd name="T9" fmla="*/ 615 h 21600"/>
                <a:gd name="T10" fmla="*/ 570 w 21600"/>
                <a:gd name="T11" fmla="*/ 1025 h 21600"/>
                <a:gd name="T12" fmla="*/ 400 w 21600"/>
                <a:gd name="T13" fmla="*/ 1140 h 21600"/>
                <a:gd name="T14" fmla="*/ 279 w 21600"/>
                <a:gd name="T15" fmla="*/ 1140 h 21600"/>
                <a:gd name="T16" fmla="*/ 0 w 21600"/>
                <a:gd name="T17" fmla="*/ 1140 h 21600"/>
                <a:gd name="T18" fmla="*/ 0 w 21600"/>
                <a:gd name="T19" fmla="*/ 608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pitchFamily="-65" charset="0"/>
              </a:endParaRPr>
            </a:p>
          </p:txBody>
        </p:sp>
        <p:sp>
          <p:nvSpPr>
            <p:cNvPr id="14356" name="tower"/>
            <p:cNvSpPr>
              <a:spLocks noEditPoints="1" noChangeArrowheads="1"/>
            </p:cNvSpPr>
            <p:nvPr/>
          </p:nvSpPr>
          <p:spPr bwMode="auto">
            <a:xfrm>
              <a:off x="3600" y="1920"/>
              <a:ext cx="570" cy="1140"/>
            </a:xfrm>
            <a:custGeom>
              <a:avLst/>
              <a:gdLst>
                <a:gd name="T0" fmla="*/ 0 w 21600"/>
                <a:gd name="T1" fmla="*/ 115 h 21600"/>
                <a:gd name="T2" fmla="*/ 176 w 21600"/>
                <a:gd name="T3" fmla="*/ 0 h 21600"/>
                <a:gd name="T4" fmla="*/ 285 w 21600"/>
                <a:gd name="T5" fmla="*/ 0 h 21600"/>
                <a:gd name="T6" fmla="*/ 570 w 21600"/>
                <a:gd name="T7" fmla="*/ 0 h 21600"/>
                <a:gd name="T8" fmla="*/ 570 w 21600"/>
                <a:gd name="T9" fmla="*/ 615 h 21600"/>
                <a:gd name="T10" fmla="*/ 570 w 21600"/>
                <a:gd name="T11" fmla="*/ 1025 h 21600"/>
                <a:gd name="T12" fmla="*/ 400 w 21600"/>
                <a:gd name="T13" fmla="*/ 1140 h 21600"/>
                <a:gd name="T14" fmla="*/ 279 w 21600"/>
                <a:gd name="T15" fmla="*/ 1140 h 21600"/>
                <a:gd name="T16" fmla="*/ 0 w 21600"/>
                <a:gd name="T17" fmla="*/ 1140 h 21600"/>
                <a:gd name="T18" fmla="*/ 0 w 21600"/>
                <a:gd name="T19" fmla="*/ 608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pitchFamily="-65" charset="0"/>
              </a:endParaRPr>
            </a:p>
          </p:txBody>
        </p:sp>
        <p:sp>
          <p:nvSpPr>
            <p:cNvPr id="14357" name="tower"/>
            <p:cNvSpPr>
              <a:spLocks noEditPoints="1" noChangeArrowheads="1"/>
            </p:cNvSpPr>
            <p:nvPr/>
          </p:nvSpPr>
          <p:spPr bwMode="auto">
            <a:xfrm>
              <a:off x="3696" y="2016"/>
              <a:ext cx="570" cy="1140"/>
            </a:xfrm>
            <a:custGeom>
              <a:avLst/>
              <a:gdLst>
                <a:gd name="T0" fmla="*/ 0 w 21600"/>
                <a:gd name="T1" fmla="*/ 115 h 21600"/>
                <a:gd name="T2" fmla="*/ 176 w 21600"/>
                <a:gd name="T3" fmla="*/ 0 h 21600"/>
                <a:gd name="T4" fmla="*/ 285 w 21600"/>
                <a:gd name="T5" fmla="*/ 0 h 21600"/>
                <a:gd name="T6" fmla="*/ 570 w 21600"/>
                <a:gd name="T7" fmla="*/ 0 h 21600"/>
                <a:gd name="T8" fmla="*/ 570 w 21600"/>
                <a:gd name="T9" fmla="*/ 615 h 21600"/>
                <a:gd name="T10" fmla="*/ 570 w 21600"/>
                <a:gd name="T11" fmla="*/ 1025 h 21600"/>
                <a:gd name="T12" fmla="*/ 400 w 21600"/>
                <a:gd name="T13" fmla="*/ 1140 h 21600"/>
                <a:gd name="T14" fmla="*/ 279 w 21600"/>
                <a:gd name="T15" fmla="*/ 1140 h 21600"/>
                <a:gd name="T16" fmla="*/ 0 w 21600"/>
                <a:gd name="T17" fmla="*/ 1140 h 21600"/>
                <a:gd name="T18" fmla="*/ 0 w 21600"/>
                <a:gd name="T19" fmla="*/ 608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pitchFamily="-65" charset="0"/>
              </a:endParaRPr>
            </a:p>
          </p:txBody>
        </p:sp>
      </p:grpSp>
      <p:sp>
        <p:nvSpPr>
          <p:cNvPr id="14346" name="AutoShape 13"/>
          <p:cNvSpPr>
            <a:spLocks noChangeArrowheads="1"/>
          </p:cNvSpPr>
          <p:nvPr/>
        </p:nvSpPr>
        <p:spPr bwMode="auto">
          <a:xfrm rot="-3011760">
            <a:off x="2359025" y="3314700"/>
            <a:ext cx="1271588" cy="388938"/>
          </a:xfrm>
          <a:custGeom>
            <a:avLst/>
            <a:gdLst>
              <a:gd name="T0" fmla="*/ 953766 w 21600"/>
              <a:gd name="T1" fmla="*/ 0 h 21600"/>
              <a:gd name="T2" fmla="*/ 0 w 21600"/>
              <a:gd name="T3" fmla="*/ 194625 h 21600"/>
              <a:gd name="T4" fmla="*/ 953766 w 21600"/>
              <a:gd name="T5" fmla="*/ 389249 h 21600"/>
              <a:gd name="T6" fmla="*/ 1271688 w 21600"/>
              <a:gd name="T7" fmla="*/ 19462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65" charset="0"/>
            </a:endParaRPr>
          </a:p>
        </p:txBody>
      </p:sp>
      <p:sp>
        <p:nvSpPr>
          <p:cNvPr id="14347" name="AutoShape 15"/>
          <p:cNvSpPr>
            <a:spLocks noChangeArrowheads="1"/>
          </p:cNvSpPr>
          <p:nvPr/>
        </p:nvSpPr>
        <p:spPr bwMode="auto">
          <a:xfrm rot="-3011760">
            <a:off x="2794000" y="3270250"/>
            <a:ext cx="434975" cy="5365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65" charset="0"/>
            </a:endParaRPr>
          </a:p>
        </p:txBody>
      </p:sp>
      <p:cxnSp>
        <p:nvCxnSpPr>
          <p:cNvPr id="30" name="Elbow Connector 29"/>
          <p:cNvCxnSpPr/>
          <p:nvPr/>
        </p:nvCxnSpPr>
        <p:spPr>
          <a:xfrm>
            <a:off x="2590800" y="4495800"/>
            <a:ext cx="3810000" cy="533400"/>
          </a:xfrm>
          <a:prstGeom prst="bentConnector3">
            <a:avLst>
              <a:gd name="adj1" fmla="val 50000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flipV="1">
            <a:off x="2590800" y="2819400"/>
            <a:ext cx="3810000" cy="1371600"/>
          </a:xfrm>
          <a:prstGeom prst="bentConnector3">
            <a:avLst>
              <a:gd name="adj1" fmla="val 59405"/>
            </a:avLst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ular Callout 38"/>
          <p:cNvSpPr/>
          <p:nvPr/>
        </p:nvSpPr>
        <p:spPr>
          <a:xfrm>
            <a:off x="1066800" y="2286000"/>
            <a:ext cx="1447800" cy="1066800"/>
          </a:xfrm>
          <a:prstGeom prst="wedgeRoundRectCallout">
            <a:avLst>
              <a:gd name="adj1" fmla="val 11599"/>
              <a:gd name="adj2" fmla="val 7524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Do you see what I see?</a:t>
            </a:r>
          </a:p>
        </p:txBody>
      </p:sp>
      <p:sp>
        <p:nvSpPr>
          <p:cNvPr id="43" name="Rounded Rectangle 42"/>
          <p:cNvSpPr>
            <a:spLocks noChangeArrowheads="1"/>
          </p:cNvSpPr>
          <p:nvPr/>
        </p:nvSpPr>
        <p:spPr bwMode="auto">
          <a:xfrm>
            <a:off x="1143000" y="4953000"/>
            <a:ext cx="1143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0E9FD"/>
              </a:gs>
              <a:gs pos="14000">
                <a:srgbClr val="C4D6F9"/>
              </a:gs>
              <a:gs pos="45000">
                <a:srgbClr val="A9C3F4"/>
              </a:gs>
              <a:gs pos="64999">
                <a:srgbClr val="A9C3F4"/>
              </a:gs>
              <a:gs pos="86000">
                <a:srgbClr val="BCD1F8"/>
              </a:gs>
              <a:gs pos="100000">
                <a:srgbClr val="E2EAFB"/>
              </a:gs>
            </a:gsLst>
            <a:lin ang="16200000" scaled="1"/>
          </a:gradFill>
          <a:ln w="9525">
            <a:solidFill>
              <a:srgbClr val="397FD3"/>
            </a:solidFill>
            <a:round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latin typeface="Calibri" pitchFamily="-65" charset="0"/>
              </a:rPr>
              <a:t>End user</a:t>
            </a:r>
          </a:p>
        </p:txBody>
      </p:sp>
      <p:sp>
        <p:nvSpPr>
          <p:cNvPr id="44" name="Rounded Rectangle 43"/>
          <p:cNvSpPr>
            <a:spLocks noChangeArrowheads="1"/>
          </p:cNvSpPr>
          <p:nvPr/>
        </p:nvSpPr>
        <p:spPr bwMode="auto">
          <a:xfrm>
            <a:off x="6553200" y="3505200"/>
            <a:ext cx="1143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0E9FD"/>
              </a:gs>
              <a:gs pos="14000">
                <a:srgbClr val="C4D6F9"/>
              </a:gs>
              <a:gs pos="45000">
                <a:srgbClr val="A9C3F4"/>
              </a:gs>
              <a:gs pos="64999">
                <a:srgbClr val="A9C3F4"/>
              </a:gs>
              <a:gs pos="86000">
                <a:srgbClr val="BCD1F8"/>
              </a:gs>
              <a:gs pos="100000">
                <a:srgbClr val="E2EAFB"/>
              </a:gs>
            </a:gsLst>
            <a:lin ang="16200000" scaled="1"/>
          </a:gradFill>
          <a:ln w="9525">
            <a:solidFill>
              <a:srgbClr val="397FD3"/>
            </a:solidFill>
            <a:round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itchFamily="-65" charset="0"/>
              </a:rPr>
              <a:t>End user</a:t>
            </a:r>
          </a:p>
        </p:txBody>
      </p:sp>
      <p:sp>
        <p:nvSpPr>
          <p:cNvPr id="45" name="Rounded Rectangle 44"/>
          <p:cNvSpPr>
            <a:spLocks noChangeArrowheads="1"/>
          </p:cNvSpPr>
          <p:nvPr/>
        </p:nvSpPr>
        <p:spPr bwMode="auto">
          <a:xfrm>
            <a:off x="6553200" y="5791200"/>
            <a:ext cx="1143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0E9FD"/>
              </a:gs>
              <a:gs pos="14000">
                <a:srgbClr val="C4D6F9"/>
              </a:gs>
              <a:gs pos="45000">
                <a:srgbClr val="A9C3F4"/>
              </a:gs>
              <a:gs pos="64999">
                <a:srgbClr val="A9C3F4"/>
              </a:gs>
              <a:gs pos="86000">
                <a:srgbClr val="BCD1F8"/>
              </a:gs>
              <a:gs pos="100000">
                <a:srgbClr val="E2EAFB"/>
              </a:gs>
            </a:gsLst>
            <a:lin ang="16200000" scaled="1"/>
          </a:gradFill>
          <a:ln w="9525">
            <a:solidFill>
              <a:srgbClr val="397FD3"/>
            </a:solidFill>
            <a:round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itchFamily="-65" charset="0"/>
              </a:rPr>
              <a:t>End </a:t>
            </a:r>
            <a:r>
              <a:rPr lang="en-US" sz="1800" dirty="0">
                <a:solidFill>
                  <a:srgbClr val="000000"/>
                </a:solidFill>
                <a:latin typeface="Calibri" pitchFamily="-65" charset="0"/>
              </a:rPr>
              <a:t>user</a:t>
            </a:r>
            <a:endParaRPr lang="en-US" sz="2000" dirty="0">
              <a:solidFill>
                <a:srgbClr val="000000"/>
              </a:solidFill>
              <a:latin typeface="Calibri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Project: </a:t>
            </a:r>
            <a:r>
              <a:rPr lang="en-US" sz="3600" dirty="0"/>
              <a:t>“Do You See What I See?”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731838" y="1600200"/>
            <a:ext cx="76835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sz="2000"/>
              <a:t>Each node has a set of active and passive measurement tools</a:t>
            </a:r>
          </a:p>
          <a:p>
            <a:pPr>
              <a:lnSpc>
                <a:spcPct val="80000"/>
              </a:lnSpc>
            </a:pPr>
            <a:r>
              <a:rPr lang="en-US" sz="2000"/>
              <a:t>Use intercept (NDIS, pcap) 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to detect problems automatically</a:t>
            </a:r>
          </a:p>
          <a:p>
            <a:pPr lvl="2">
              <a:lnSpc>
                <a:spcPct val="80000"/>
              </a:lnSpc>
            </a:pPr>
            <a:r>
              <a:rPr lang="en-US" sz="1600"/>
              <a:t>e.g., no response to SIP, HTTP or DNS request</a:t>
            </a:r>
          </a:p>
          <a:p>
            <a:pPr lvl="2">
              <a:lnSpc>
                <a:spcPct val="80000"/>
              </a:lnSpc>
            </a:pPr>
            <a:r>
              <a:rPr lang="en-US" sz="1600"/>
              <a:t>deviation from normal protocol exchange behavior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gather performance statistics (packet jitter)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capture RTCP and similar measurement packets</a:t>
            </a:r>
          </a:p>
          <a:p>
            <a:pPr>
              <a:lnSpc>
                <a:spcPct val="80000"/>
              </a:lnSpc>
            </a:pPr>
            <a:r>
              <a:rPr lang="en-US" sz="2000"/>
              <a:t>Nodes can ask others for their view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possibly also dedicated “weather stations”</a:t>
            </a:r>
          </a:p>
          <a:p>
            <a:pPr>
              <a:lnSpc>
                <a:spcPct val="80000"/>
              </a:lnSpc>
            </a:pPr>
            <a:r>
              <a:rPr lang="en-US" sz="2000"/>
              <a:t>Iterative process, leading to: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user indication of cause of failure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in some cases, work-around (application-layer routing) </a:t>
            </a:r>
            <a:r>
              <a:rPr lang="en-US" sz="1800">
                <a:sym typeface="Wingdings" pitchFamily="-65" charset="2"/>
              </a:rPr>
              <a:t> TURN server, use remote DNS servers</a:t>
            </a:r>
            <a:endParaRPr lang="en-US" sz="1800"/>
          </a:p>
          <a:p>
            <a:pPr>
              <a:lnSpc>
                <a:spcPct val="80000"/>
              </a:lnSpc>
            </a:pPr>
            <a:r>
              <a:rPr lang="en-US" sz="2000"/>
              <a:t>Nodes collect statistical information on failures and their likely causes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sp>
        <p:nvSpPr>
          <p:cNvPr id="34820" name="AutoShape 4"/>
          <p:cNvSpPr>
            <a:spLocks noChangeArrowheads="1"/>
          </p:cNvSpPr>
          <p:nvPr/>
        </p:nvSpPr>
        <p:spPr bwMode="auto">
          <a:xfrm>
            <a:off x="7010400" y="0"/>
            <a:ext cx="2133600" cy="762000"/>
          </a:xfrm>
          <a:prstGeom prst="wedgeEllipseCallout">
            <a:avLst>
              <a:gd name="adj1" fmla="val -77651"/>
              <a:gd name="adj2" fmla="val 495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DYSWIS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DYSWIS overview</a:t>
            </a:r>
            <a:endParaRPr lang="en-US" dirty="0"/>
          </a:p>
        </p:txBody>
      </p:sp>
      <p:sp>
        <p:nvSpPr>
          <p:cNvPr id="68" name="Footer Placeholder 6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grpSp>
        <p:nvGrpSpPr>
          <p:cNvPr id="4" name="Group 130"/>
          <p:cNvGrpSpPr>
            <a:grpSpLocks/>
          </p:cNvGrpSpPr>
          <p:nvPr/>
        </p:nvGrpSpPr>
        <p:grpSpPr bwMode="auto">
          <a:xfrm>
            <a:off x="990600" y="1295400"/>
            <a:ext cx="6629400" cy="5029200"/>
            <a:chOff x="1905000" y="1295400"/>
            <a:chExt cx="6400800" cy="4343400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1905000" y="1295400"/>
              <a:ext cx="5029200" cy="4191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0E9FD"/>
                </a:gs>
                <a:gs pos="14000">
                  <a:srgbClr val="C4D6F9"/>
                </a:gs>
                <a:gs pos="45000">
                  <a:srgbClr val="A9C3F4"/>
                </a:gs>
                <a:gs pos="64999">
                  <a:srgbClr val="A9C3F4"/>
                </a:gs>
                <a:gs pos="86000">
                  <a:srgbClr val="BCD1F8"/>
                </a:gs>
                <a:gs pos="100000">
                  <a:srgbClr val="E2EAFB"/>
                </a:gs>
              </a:gsLst>
              <a:lin ang="16200000" scaled="1"/>
            </a:gradFill>
            <a:ln w="9525">
              <a:solidFill>
                <a:srgbClr val="397FD3"/>
              </a:solidFill>
              <a:round/>
              <a:headEnd/>
              <a:tailEnd/>
            </a:ln>
            <a:effectLst>
              <a:outerShdw blurRad="63500" dist="26940" dir="5400000" rotWithShape="0">
                <a:srgbClr val="000000">
                  <a:alpha val="43137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0000"/>
                </a:solidFill>
                <a:latin typeface="Calibri" pitchFamily="-65" charset="0"/>
              </a:endParaRPr>
            </a:p>
          </p:txBody>
        </p:sp>
        <p:grpSp>
          <p:nvGrpSpPr>
            <p:cNvPr id="6" name="Group 52"/>
            <p:cNvGrpSpPr>
              <a:grpSpLocks/>
            </p:cNvGrpSpPr>
            <p:nvPr/>
          </p:nvGrpSpPr>
          <p:grpSpPr bwMode="auto">
            <a:xfrm>
              <a:off x="2438400" y="4343400"/>
              <a:ext cx="838200" cy="457200"/>
              <a:chOff x="3657600" y="4876800"/>
              <a:chExt cx="838200" cy="457200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5715000" y="3733800"/>
              <a:ext cx="838200" cy="457200"/>
              <a:chOff x="3657600" y="4876800"/>
              <a:chExt cx="838200" cy="457200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8" name="Group 64"/>
            <p:cNvGrpSpPr>
              <a:grpSpLocks/>
            </p:cNvGrpSpPr>
            <p:nvPr/>
          </p:nvGrpSpPr>
          <p:grpSpPr bwMode="auto">
            <a:xfrm>
              <a:off x="2590800" y="1981200"/>
              <a:ext cx="838200" cy="457200"/>
              <a:chOff x="3657600" y="4876800"/>
              <a:chExt cx="838200" cy="457200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9" name="Group 68"/>
            <p:cNvGrpSpPr>
              <a:grpSpLocks/>
            </p:cNvGrpSpPr>
            <p:nvPr/>
          </p:nvGrpSpPr>
          <p:grpSpPr bwMode="auto">
            <a:xfrm>
              <a:off x="2133600" y="3657600"/>
              <a:ext cx="838200" cy="457200"/>
              <a:chOff x="3657600" y="4876800"/>
              <a:chExt cx="838200" cy="457200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10" name="Group 80"/>
            <p:cNvGrpSpPr>
              <a:grpSpLocks/>
            </p:cNvGrpSpPr>
            <p:nvPr/>
          </p:nvGrpSpPr>
          <p:grpSpPr bwMode="auto">
            <a:xfrm>
              <a:off x="3352800" y="4953000"/>
              <a:ext cx="838200" cy="457200"/>
              <a:chOff x="3657600" y="4876800"/>
              <a:chExt cx="838200" cy="457200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11" name="Group 84"/>
            <p:cNvGrpSpPr>
              <a:grpSpLocks/>
            </p:cNvGrpSpPr>
            <p:nvPr/>
          </p:nvGrpSpPr>
          <p:grpSpPr bwMode="auto">
            <a:xfrm>
              <a:off x="4572000" y="4953000"/>
              <a:ext cx="838200" cy="457200"/>
              <a:chOff x="3657600" y="4876800"/>
              <a:chExt cx="838200" cy="457200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12" name="Group 92"/>
            <p:cNvGrpSpPr>
              <a:grpSpLocks/>
            </p:cNvGrpSpPr>
            <p:nvPr/>
          </p:nvGrpSpPr>
          <p:grpSpPr bwMode="auto">
            <a:xfrm>
              <a:off x="5943600" y="3048000"/>
              <a:ext cx="838200" cy="457200"/>
              <a:chOff x="3657600" y="4876800"/>
              <a:chExt cx="838200" cy="457200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13" name="Group 103"/>
            <p:cNvGrpSpPr>
              <a:grpSpLocks/>
            </p:cNvGrpSpPr>
            <p:nvPr/>
          </p:nvGrpSpPr>
          <p:grpSpPr bwMode="auto">
            <a:xfrm>
              <a:off x="5029200" y="1676400"/>
              <a:ext cx="838200" cy="457200"/>
              <a:chOff x="3657600" y="4876800"/>
              <a:chExt cx="838200" cy="45720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>
              <a:off x="4420257" y="1599767"/>
              <a:ext cx="1295181" cy="11434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6200000" flipH="1" flipV="1">
              <a:off x="3371666" y="1733440"/>
              <a:ext cx="685511" cy="57171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0800000" flipV="1">
              <a:off x="2971800" y="3276528"/>
              <a:ext cx="2972019" cy="7622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0800000">
              <a:off x="3428562" y="2362056"/>
              <a:ext cx="2515257" cy="9144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 flipV="1">
              <a:off x="3276819" y="1905506"/>
              <a:ext cx="1751943" cy="28188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V="1">
              <a:off x="2152721" y="3296231"/>
              <a:ext cx="2666640" cy="95184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0800000">
              <a:off x="4000282" y="1828728"/>
              <a:ext cx="571718" cy="33535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0800000" flipV="1">
              <a:off x="4115238" y="3962040"/>
              <a:ext cx="1600200" cy="137239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7162800" y="2286000"/>
              <a:ext cx="1143000" cy="838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DHT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i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 looking for remote node</a:t>
              </a:r>
            </a:p>
          </p:txBody>
        </p:sp>
        <p:cxnSp>
          <p:nvCxnSpPr>
            <p:cNvPr id="23" name="Straight Connector 22"/>
            <p:cNvCxnSpPr>
              <a:cxnSpLocks noChangeShapeType="1"/>
              <a:stCxn id="22" idx="2"/>
              <a:endCxn id="5" idx="3"/>
            </p:cNvCxnSpPr>
            <p:nvPr/>
          </p:nvCxnSpPr>
          <p:spPr bwMode="auto">
            <a:xfrm rot="5400000">
              <a:off x="7200900" y="2857500"/>
              <a:ext cx="266700" cy="800100"/>
            </a:xfrm>
            <a:prstGeom prst="line">
              <a:avLst/>
            </a:prstGeom>
            <a:noFill/>
            <a:ln w="25400">
              <a:solidFill>
                <a:srgbClr val="8064A2"/>
              </a:solidFill>
              <a:round/>
              <a:headEnd/>
              <a:tailEnd/>
            </a:ln>
            <a:effectLst>
              <a:outerShdw blurRad="63500" dist="26940" dir="5400000" rotWithShape="0">
                <a:srgbClr val="000000">
                  <a:alpha val="43137"/>
                </a:srgbClr>
              </a:outerShdw>
            </a:effectLst>
          </p:spPr>
        </p:cxnSp>
        <p:sp>
          <p:nvSpPr>
            <p:cNvPr id="24" name="Rectangle 23"/>
            <p:cNvSpPr/>
            <p:nvPr/>
          </p:nvSpPr>
          <p:spPr>
            <a:xfrm>
              <a:off x="3733800" y="2590800"/>
              <a:ext cx="1219200" cy="6096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XMLRPC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i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 Remote Function call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10800000">
              <a:off x="2895162" y="3199751"/>
              <a:ext cx="3048657" cy="7677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2971800" y="3886633"/>
              <a:ext cx="2515257" cy="9144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7" name="Group 178"/>
            <p:cNvGrpSpPr>
              <a:grpSpLocks/>
            </p:cNvGrpSpPr>
            <p:nvPr/>
          </p:nvGrpSpPr>
          <p:grpSpPr bwMode="auto">
            <a:xfrm>
              <a:off x="5715000" y="2362200"/>
              <a:ext cx="838200" cy="457200"/>
              <a:chOff x="3657600" y="4876800"/>
              <a:chExt cx="838200" cy="45720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28" name="Group 182"/>
            <p:cNvGrpSpPr>
              <a:grpSpLocks/>
            </p:cNvGrpSpPr>
            <p:nvPr/>
          </p:nvGrpSpPr>
          <p:grpSpPr bwMode="auto">
            <a:xfrm>
              <a:off x="5486400" y="4419600"/>
              <a:ext cx="838200" cy="457200"/>
              <a:chOff x="3657600" y="4876800"/>
              <a:chExt cx="838200" cy="45720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29" name="Group 186"/>
            <p:cNvGrpSpPr>
              <a:grpSpLocks/>
            </p:cNvGrpSpPr>
            <p:nvPr/>
          </p:nvGrpSpPr>
          <p:grpSpPr bwMode="auto">
            <a:xfrm>
              <a:off x="2057400" y="2819400"/>
              <a:ext cx="838200" cy="457200"/>
              <a:chOff x="3657600" y="4876800"/>
              <a:chExt cx="838200" cy="45720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5867400" y="5334000"/>
              <a:ext cx="990600" cy="304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Internet</a:t>
              </a:r>
            </a:p>
          </p:txBody>
        </p:sp>
        <p:grpSp>
          <p:nvGrpSpPr>
            <p:cNvPr id="31" name="Group 103"/>
            <p:cNvGrpSpPr>
              <a:grpSpLocks/>
            </p:cNvGrpSpPr>
            <p:nvPr/>
          </p:nvGrpSpPr>
          <p:grpSpPr bwMode="auto">
            <a:xfrm>
              <a:off x="3733800" y="1371600"/>
              <a:ext cx="838200" cy="457200"/>
              <a:chOff x="3657600" y="4876800"/>
              <a:chExt cx="838200" cy="45720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53" name="Oval 25"/>
          <p:cNvSpPr>
            <a:spLocks noChangeArrowheads="1"/>
          </p:cNvSpPr>
          <p:nvPr/>
        </p:nvSpPr>
        <p:spPr bwMode="auto">
          <a:xfrm>
            <a:off x="7596188" y="2060575"/>
            <a:ext cx="1512887" cy="863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/>
              <a:t>Diagnosis node</a:t>
            </a:r>
          </a:p>
        </p:txBody>
      </p:sp>
      <p:cxnSp>
        <p:nvCxnSpPr>
          <p:cNvPr id="73730" name="AutoShape 2"/>
          <p:cNvCxnSpPr>
            <a:cxnSpLocks noChangeShapeType="1"/>
            <a:stCxn id="0" idx="2"/>
            <a:endCxn id="0" idx="0"/>
          </p:cNvCxnSpPr>
          <p:nvPr/>
        </p:nvCxnSpPr>
        <p:spPr bwMode="auto">
          <a:xfrm flipH="1">
            <a:off x="1524000" y="2986088"/>
            <a:ext cx="3175" cy="1204912"/>
          </a:xfrm>
          <a:prstGeom prst="straightConnector1">
            <a:avLst/>
          </a:prstGeom>
          <a:noFill/>
          <a:ln w="762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73731" name="AutoShape 3"/>
          <p:cNvSpPr>
            <a:spLocks noChangeArrowheads="1"/>
          </p:cNvSpPr>
          <p:nvPr/>
        </p:nvSpPr>
        <p:spPr bwMode="auto">
          <a:xfrm>
            <a:off x="152400" y="990600"/>
            <a:ext cx="7086600" cy="5257800"/>
          </a:xfrm>
          <a:prstGeom prst="roundRect">
            <a:avLst>
              <a:gd name="adj" fmla="val 16667"/>
            </a:avLst>
          </a:prstGeom>
          <a:solidFill>
            <a:srgbClr val="C0C0C0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Architecture</a:t>
            </a: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4191000"/>
            <a:ext cx="1190625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4" name="Picture 6" descr="ScreenShot0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447800"/>
            <a:ext cx="768350" cy="1538288"/>
          </a:xfrm>
          <a:prstGeom prst="rect">
            <a:avLst/>
          </a:prstGeom>
          <a:noFill/>
        </p:spPr>
      </p:pic>
      <p:sp>
        <p:nvSpPr>
          <p:cNvPr id="73735" name="AutoShape 7"/>
          <p:cNvSpPr>
            <a:spLocks/>
          </p:cNvSpPr>
          <p:nvPr/>
        </p:nvSpPr>
        <p:spPr bwMode="auto">
          <a:xfrm>
            <a:off x="2438400" y="1714500"/>
            <a:ext cx="1371600" cy="609600"/>
          </a:xfrm>
          <a:prstGeom prst="borderCallout2">
            <a:avLst>
              <a:gd name="adj1" fmla="val 18750"/>
              <a:gd name="adj2" fmla="val -5556"/>
              <a:gd name="adj3" fmla="val 18750"/>
              <a:gd name="adj4" fmla="val -21875"/>
              <a:gd name="adj5" fmla="val 118750"/>
              <a:gd name="adj6" fmla="val -388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400">
                <a:latin typeface="Trebuchet MS" pitchFamily="-65" charset="0"/>
              </a:rPr>
              <a:t>“not working”</a:t>
            </a:r>
          </a:p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400">
                <a:latin typeface="Trebuchet MS" pitchFamily="-65" charset="0"/>
              </a:rPr>
              <a:t>(notification)</a:t>
            </a: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533400" y="3276600"/>
            <a:ext cx="1981200" cy="533400"/>
          </a:xfrm>
          <a:prstGeom prst="rect">
            <a:avLst/>
          </a:prstGeom>
          <a:solidFill>
            <a:schemeClr val="hlink">
              <a:alpha val="46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inspect protocol requests</a:t>
            </a:r>
          </a:p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(DNS, HTTP, RTCP, …)</a:t>
            </a:r>
          </a:p>
        </p:txBody>
      </p:sp>
      <p:sp>
        <p:nvSpPr>
          <p:cNvPr id="73737" name="AutoShape 9"/>
          <p:cNvSpPr>
            <a:spLocks noChangeArrowheads="1"/>
          </p:cNvSpPr>
          <p:nvPr/>
        </p:nvSpPr>
        <p:spPr bwMode="auto">
          <a:xfrm>
            <a:off x="3352800" y="4267200"/>
            <a:ext cx="762000" cy="914400"/>
          </a:xfrm>
          <a:prstGeom prst="flowChartMagneticDisk">
            <a:avLst/>
          </a:prstGeom>
          <a:solidFill>
            <a:srgbClr val="00FF00">
              <a:alpha val="4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3738" name="AutoShape 10"/>
          <p:cNvCxnSpPr>
            <a:cxnSpLocks noChangeShapeType="1"/>
            <a:stCxn id="73740" idx="2"/>
            <a:endCxn id="73737" idx="2"/>
          </p:cNvCxnSpPr>
          <p:nvPr/>
        </p:nvCxnSpPr>
        <p:spPr bwMode="auto">
          <a:xfrm rot="5400000">
            <a:off x="3467100" y="3619500"/>
            <a:ext cx="990600" cy="1219200"/>
          </a:xfrm>
          <a:prstGeom prst="curvedConnector4">
            <a:avLst>
              <a:gd name="adj1" fmla="val 26921"/>
              <a:gd name="adj2" fmla="val 11875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2511425" y="4648200"/>
            <a:ext cx="16795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“DNS failure for 15m”</a:t>
            </a:r>
          </a:p>
        </p:txBody>
      </p:sp>
      <p:sp>
        <p:nvSpPr>
          <p:cNvPr id="73740" name="AutoShape 12"/>
          <p:cNvSpPr>
            <a:spLocks noChangeArrowheads="1"/>
          </p:cNvSpPr>
          <p:nvPr/>
        </p:nvSpPr>
        <p:spPr bwMode="auto">
          <a:xfrm>
            <a:off x="3581400" y="2819400"/>
            <a:ext cx="1981200" cy="914400"/>
          </a:xfrm>
          <a:prstGeom prst="flowChartAlternateProcess">
            <a:avLst/>
          </a:prstGeom>
          <a:solidFill>
            <a:srgbClr val="C0C0C0">
              <a:alpha val="4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1800">
                <a:latin typeface="Trebuchet MS" pitchFamily="-65" charset="0"/>
              </a:rPr>
              <a:t>orchestrate tests</a:t>
            </a:r>
          </a:p>
          <a:p>
            <a:pPr algn="ctr"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1800">
                <a:latin typeface="Trebuchet MS" pitchFamily="-65" charset="0"/>
              </a:rPr>
              <a:t>contact others</a:t>
            </a:r>
          </a:p>
        </p:txBody>
      </p:sp>
      <p:cxnSp>
        <p:nvCxnSpPr>
          <p:cNvPr id="73741" name="AutoShape 13"/>
          <p:cNvCxnSpPr>
            <a:cxnSpLocks noChangeShapeType="1"/>
            <a:stCxn id="73736" idx="3"/>
            <a:endCxn id="73740" idx="1"/>
          </p:cNvCxnSpPr>
          <p:nvPr/>
        </p:nvCxnSpPr>
        <p:spPr bwMode="auto">
          <a:xfrm flipV="1">
            <a:off x="2514600" y="3276600"/>
            <a:ext cx="1066800" cy="26670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3742" name="AutoShape 14"/>
          <p:cNvSpPr>
            <a:spLocks noChangeArrowheads="1"/>
          </p:cNvSpPr>
          <p:nvPr/>
        </p:nvSpPr>
        <p:spPr bwMode="auto">
          <a:xfrm>
            <a:off x="4876800" y="3733800"/>
            <a:ext cx="2057400" cy="762000"/>
          </a:xfrm>
          <a:prstGeom prst="wedgeRoundRectCallout">
            <a:avLst>
              <a:gd name="adj1" fmla="val -27394"/>
              <a:gd name="adj2" fmla="val -12062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ping 127.0.0.1</a:t>
            </a:r>
          </a:p>
          <a:p>
            <a:pPr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can buddy reach our resolver?</a:t>
            </a:r>
          </a:p>
        </p:txBody>
      </p:sp>
      <p:sp>
        <p:nvSpPr>
          <p:cNvPr id="73743" name="AutoShape 15"/>
          <p:cNvSpPr>
            <a:spLocks noChangeArrowheads="1"/>
          </p:cNvSpPr>
          <p:nvPr/>
        </p:nvSpPr>
        <p:spPr bwMode="auto">
          <a:xfrm>
            <a:off x="4876800" y="5029200"/>
            <a:ext cx="2057400" cy="838200"/>
          </a:xfrm>
          <a:prstGeom prst="roundRect">
            <a:avLst>
              <a:gd name="adj" fmla="val 16667"/>
            </a:avLst>
          </a:prstGeom>
          <a:solidFill>
            <a:srgbClr val="FF0000">
              <a:alpha val="3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6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1400">
                <a:latin typeface="Trebuchet MS" pitchFamily="-65" charset="0"/>
              </a:rPr>
              <a:t>notify admin</a:t>
            </a:r>
          </a:p>
          <a:p>
            <a:pPr algn="ctr" eaLnBrk="1" hangingPunct="1">
              <a:lnSpc>
                <a:spcPct val="6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1400">
                <a:latin typeface="Trebuchet MS" pitchFamily="-65" charset="0"/>
              </a:rPr>
              <a:t>(email, IM, SIP events, …)</a:t>
            </a:r>
          </a:p>
        </p:txBody>
      </p:sp>
      <p:cxnSp>
        <p:nvCxnSpPr>
          <p:cNvPr id="73744" name="AutoShape 16"/>
          <p:cNvCxnSpPr>
            <a:cxnSpLocks noChangeShapeType="1"/>
            <a:stCxn id="73743" idx="3"/>
          </p:cNvCxnSpPr>
          <p:nvPr/>
        </p:nvCxnSpPr>
        <p:spPr bwMode="auto">
          <a:xfrm flipV="1">
            <a:off x="6934200" y="5410200"/>
            <a:ext cx="1066800" cy="38100"/>
          </a:xfrm>
          <a:prstGeom prst="straightConnector1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73745" name="AutoShape 17"/>
          <p:cNvCxnSpPr>
            <a:cxnSpLocks noChangeShapeType="1"/>
            <a:stCxn id="73740" idx="2"/>
            <a:endCxn id="73743" idx="1"/>
          </p:cNvCxnSpPr>
          <p:nvPr/>
        </p:nvCxnSpPr>
        <p:spPr bwMode="auto">
          <a:xfrm rot="16200000" flipH="1">
            <a:off x="3867150" y="4438650"/>
            <a:ext cx="1714500" cy="304800"/>
          </a:xfrm>
          <a:prstGeom prst="curved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pic>
        <p:nvPicPr>
          <p:cNvPr id="73746" name="Picture 18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228600" y="5105400"/>
            <a:ext cx="9096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3747" name="AutoShape 19"/>
          <p:cNvCxnSpPr>
            <a:cxnSpLocks noChangeShapeType="1"/>
            <a:stCxn id="73740" idx="3"/>
            <a:endCxn id="73753" idx="3"/>
          </p:cNvCxnSpPr>
          <p:nvPr/>
        </p:nvCxnSpPr>
        <p:spPr bwMode="auto">
          <a:xfrm flipV="1">
            <a:off x="5562600" y="2797175"/>
            <a:ext cx="2255838" cy="479425"/>
          </a:xfrm>
          <a:prstGeom prst="curved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3748" name="Text Box 20"/>
          <p:cNvSpPr txBox="1">
            <a:spLocks noChangeArrowheads="1"/>
          </p:cNvSpPr>
          <p:nvPr/>
        </p:nvSpPr>
        <p:spPr bwMode="auto">
          <a:xfrm>
            <a:off x="7324725" y="3082925"/>
            <a:ext cx="1498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request diagnostics</a:t>
            </a:r>
          </a:p>
        </p:txBody>
      </p:sp>
      <p:pic>
        <p:nvPicPr>
          <p:cNvPr id="73749" name="Picture 21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8153400" y="1828800"/>
            <a:ext cx="3889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3750" name="AutoShape 22"/>
          <p:cNvCxnSpPr>
            <a:cxnSpLocks noChangeShapeType="1"/>
            <a:stCxn id="73735" idx="1"/>
            <a:endCxn id="73740" idx="1"/>
          </p:cNvCxnSpPr>
          <p:nvPr/>
        </p:nvCxnSpPr>
        <p:spPr bwMode="auto">
          <a:xfrm rot="16200000" flipH="1">
            <a:off x="2876550" y="2571750"/>
            <a:ext cx="952500" cy="457200"/>
          </a:xfrm>
          <a:prstGeom prst="curved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3752" name="Text Box 24"/>
          <p:cNvSpPr txBox="1">
            <a:spLocks noChangeArrowheads="1"/>
          </p:cNvSpPr>
          <p:nvPr/>
        </p:nvSpPr>
        <p:spPr bwMode="auto">
          <a:xfrm>
            <a:off x="4602163" y="1287463"/>
            <a:ext cx="1912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Sensor node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2463" y="304800"/>
            <a:ext cx="7772400" cy="3581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 dirty="0" smtClean="0"/>
              <a:t>7DS and opportunistic networks: exploring networks beyond the Internet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648200"/>
            <a:ext cx="4683050" cy="134470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with </a:t>
            </a:r>
            <a:r>
              <a:rPr lang="en-US" dirty="0" err="1" smtClean="0"/>
              <a:t>Suman</a:t>
            </a:r>
            <a:r>
              <a:rPr lang="en-US" dirty="0" smtClean="0"/>
              <a:t> </a:t>
            </a:r>
            <a:r>
              <a:rPr lang="en-US" dirty="0" err="1" smtClean="0"/>
              <a:t>Srinivasan</a:t>
            </a:r>
            <a:r>
              <a:rPr lang="en-US" dirty="0" smtClean="0"/>
              <a:t>, </a:t>
            </a:r>
            <a:r>
              <a:rPr lang="en-US" dirty="0" err="1" smtClean="0"/>
              <a:t>Arezu</a:t>
            </a:r>
            <a:r>
              <a:rPr lang="en-US" dirty="0" smtClean="0"/>
              <a:t> </a:t>
            </a:r>
            <a:r>
              <a:rPr lang="en-US" dirty="0" err="1" smtClean="0"/>
              <a:t>Moghadam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5" name="Cloud"/>
          <p:cNvSpPr>
            <a:spLocks noChangeAspect="1" noEditPoints="1" noChangeArrowheads="1"/>
          </p:cNvSpPr>
          <p:nvPr/>
        </p:nvSpPr>
        <p:spPr bwMode="auto">
          <a:xfrm>
            <a:off x="0" y="3429000"/>
            <a:ext cx="3352800" cy="2743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4" name="Cloud"/>
          <p:cNvSpPr>
            <a:spLocks noChangeAspect="1" noEditPoints="1" noChangeArrowheads="1"/>
          </p:cNvSpPr>
          <p:nvPr/>
        </p:nvSpPr>
        <p:spPr bwMode="auto">
          <a:xfrm>
            <a:off x="5978525" y="3184525"/>
            <a:ext cx="3124200" cy="26146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2" name="Picture 4" descr="j02236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0450" y="3810000"/>
            <a:ext cx="206375" cy="541338"/>
          </a:xfrm>
          <a:prstGeom prst="rect">
            <a:avLst/>
          </a:prstGeom>
          <a:noFill/>
          <a:effectLst/>
        </p:spPr>
      </p:pic>
      <p:pic>
        <p:nvPicPr>
          <p:cNvPr id="12293" name="Picture 5" descr="j0223598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07325" y="4419600"/>
            <a:ext cx="727075" cy="673100"/>
          </a:xfrm>
          <a:prstGeom prst="rect">
            <a:avLst/>
          </a:prstGeom>
          <a:noFill/>
          <a:effectLst>
            <a:outerShdw blurRad="63500" dist="107763" dir="81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2294" name="Picture 6" descr="fundraiser-laptop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21600000">
            <a:off x="6629400" y="3581400"/>
            <a:ext cx="796925" cy="796925"/>
          </a:xfrm>
          <a:prstGeom prst="rect">
            <a:avLst/>
          </a:prstGeom>
          <a:noFill/>
        </p:spPr>
      </p:pic>
      <p:pic>
        <p:nvPicPr>
          <p:cNvPr id="12295" name="Picture 7" descr="B000269R5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" y="4953000"/>
            <a:ext cx="43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 descr="nokiaCellPhon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0" y="4724400"/>
            <a:ext cx="396875" cy="517525"/>
          </a:xfrm>
          <a:prstGeom prst="rect">
            <a:avLst/>
          </a:prstGeom>
          <a:noFill/>
        </p:spPr>
      </p:pic>
      <p:sp>
        <p:nvSpPr>
          <p:cNvPr id="12386" name="Cloud"/>
          <p:cNvSpPr>
            <a:spLocks noChangeAspect="1" noEditPoints="1" noChangeArrowheads="1"/>
          </p:cNvSpPr>
          <p:nvPr/>
        </p:nvSpPr>
        <p:spPr bwMode="auto">
          <a:xfrm>
            <a:off x="2590800" y="304800"/>
            <a:ext cx="3810000" cy="24733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81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82" name="Text Box 94"/>
          <p:cNvSpPr txBox="1">
            <a:spLocks noChangeArrowheads="1"/>
          </p:cNvSpPr>
          <p:nvPr/>
        </p:nvSpPr>
        <p:spPr bwMode="auto">
          <a:xfrm>
            <a:off x="3241675" y="987425"/>
            <a:ext cx="2693988" cy="793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tIns="91440" bIns="91440">
            <a:prstTxWarp prst="textNoShape">
              <a:avLst/>
            </a:prstTxWarp>
            <a:spAutoFit/>
          </a:bodyPr>
          <a:lstStyle/>
          <a:p>
            <a:pPr algn="l">
              <a:spcBef>
                <a:spcPct val="10000"/>
              </a:spcBef>
              <a:tabLst>
                <a:tab pos="500063" algn="l"/>
              </a:tabLst>
            </a:pPr>
            <a:r>
              <a:rPr lang="en-US" sz="4000" b="1">
                <a:solidFill>
                  <a:srgbClr val="0099CC"/>
                </a:solidFill>
                <a:latin typeface="Palatino" pitchFamily="-65" charset="0"/>
              </a:rPr>
              <a:t>Internet</a:t>
            </a:r>
            <a:endParaRPr lang="en-US" sz="4000">
              <a:solidFill>
                <a:srgbClr val="0099CC"/>
              </a:solidFill>
              <a:latin typeface="Palatino" pitchFamily="-65" charset="0"/>
            </a:endParaRPr>
          </a:p>
        </p:txBody>
      </p:sp>
      <p:pic>
        <p:nvPicPr>
          <p:cNvPr id="12384" name="Picture 96" descr="B000269R5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69225" y="3505200"/>
            <a:ext cx="4191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88" name="Picture 100" descr="fundraiser-laptop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5181600"/>
            <a:ext cx="838200" cy="838200"/>
          </a:xfrm>
          <a:prstGeom prst="rect">
            <a:avLst/>
          </a:prstGeom>
          <a:noFill/>
        </p:spPr>
      </p:pic>
      <p:pic>
        <p:nvPicPr>
          <p:cNvPr id="12389" name="Picture 101" descr="nokiaCellPhon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9738" y="4648200"/>
            <a:ext cx="409575" cy="533400"/>
          </a:xfrm>
          <a:prstGeom prst="rect">
            <a:avLst/>
          </a:prstGeom>
          <a:noFill/>
        </p:spPr>
      </p:pic>
      <p:pic>
        <p:nvPicPr>
          <p:cNvPr id="12390" name="Picture 102" descr="nokiaCellPhon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3625" y="3886200"/>
            <a:ext cx="409575" cy="533400"/>
          </a:xfrm>
          <a:prstGeom prst="rect">
            <a:avLst/>
          </a:prstGeom>
          <a:noFill/>
        </p:spPr>
      </p:pic>
      <p:sp>
        <p:nvSpPr>
          <p:cNvPr id="12381" name="AutoShape 93"/>
          <p:cNvSpPr>
            <a:spLocks noChangeArrowheads="1"/>
          </p:cNvSpPr>
          <p:nvPr/>
        </p:nvSpPr>
        <p:spPr bwMode="auto">
          <a:xfrm rot="13346772">
            <a:off x="5694363" y="2794000"/>
            <a:ext cx="949325" cy="288925"/>
          </a:xfrm>
          <a:prstGeom prst="rightArrow">
            <a:avLst>
              <a:gd name="adj1" fmla="val 50000"/>
              <a:gd name="adj2" fmla="val 82143"/>
            </a:avLst>
          </a:prstGeom>
          <a:solidFill>
            <a:srgbClr val="FFFF99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/>
          </a:p>
        </p:txBody>
      </p:sp>
      <p:sp>
        <p:nvSpPr>
          <p:cNvPr id="12396" name="AutoShape 108"/>
          <p:cNvSpPr>
            <a:spLocks noChangeArrowheads="1"/>
          </p:cNvSpPr>
          <p:nvPr/>
        </p:nvSpPr>
        <p:spPr bwMode="auto">
          <a:xfrm rot="-68131370">
            <a:off x="2294732" y="2628106"/>
            <a:ext cx="838200" cy="442913"/>
          </a:xfrm>
          <a:prstGeom prst="rightArrow">
            <a:avLst>
              <a:gd name="adj1" fmla="val 50000"/>
              <a:gd name="adj2" fmla="val 47312"/>
            </a:avLst>
          </a:prstGeom>
          <a:solidFill>
            <a:srgbClr val="CCFFCC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FFCC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/>
          </a:p>
        </p:txBody>
      </p:sp>
      <p:sp>
        <p:nvSpPr>
          <p:cNvPr id="12397" name="AutoShape 109"/>
          <p:cNvSpPr>
            <a:spLocks noChangeArrowheads="1"/>
          </p:cNvSpPr>
          <p:nvPr/>
        </p:nvSpPr>
        <p:spPr bwMode="auto">
          <a:xfrm rot="-653730">
            <a:off x="2057400" y="3124200"/>
            <a:ext cx="457200" cy="469900"/>
          </a:xfrm>
          <a:prstGeom prst="plus">
            <a:avLst>
              <a:gd name="adj" fmla="val 3541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8" name="Text Box 110"/>
          <p:cNvSpPr txBox="1">
            <a:spLocks noChangeArrowheads="1"/>
          </p:cNvSpPr>
          <p:nvPr/>
        </p:nvSpPr>
        <p:spPr bwMode="auto">
          <a:xfrm>
            <a:off x="6969125" y="4175125"/>
            <a:ext cx="990600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tIns="91440" bIns="91440">
            <a:prstTxWarp prst="textNoShape">
              <a:avLst/>
            </a:prstTxWarp>
            <a:spAutoFit/>
          </a:bodyPr>
          <a:lstStyle/>
          <a:p>
            <a:pPr>
              <a:spcBef>
                <a:spcPct val="10000"/>
              </a:spcBef>
              <a:tabLst>
                <a:tab pos="500063" algn="l"/>
              </a:tabLst>
            </a:pPr>
            <a:r>
              <a:rPr lang="en-US" sz="4800" b="1">
                <a:solidFill>
                  <a:srgbClr val="FF0000"/>
                </a:solidFill>
                <a:latin typeface="Palatino" pitchFamily="-65" charset="0"/>
              </a:rPr>
              <a:t>?</a:t>
            </a:r>
            <a:endParaRPr lang="en-US" sz="4800">
              <a:solidFill>
                <a:srgbClr val="FF0000"/>
              </a:solidFill>
              <a:latin typeface="Palatino" pitchFamily="-65" charset="0"/>
            </a:endParaRPr>
          </a:p>
        </p:txBody>
      </p:sp>
      <p:sp>
        <p:nvSpPr>
          <p:cNvPr id="12399" name="Text Box 111"/>
          <p:cNvSpPr txBox="1">
            <a:spLocks noChangeArrowheads="1"/>
          </p:cNvSpPr>
          <p:nvPr/>
        </p:nvSpPr>
        <p:spPr bwMode="auto">
          <a:xfrm>
            <a:off x="1219200" y="4038600"/>
            <a:ext cx="990600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tIns="91440" bIns="91440">
            <a:prstTxWarp prst="textNoShape">
              <a:avLst/>
            </a:prstTxWarp>
            <a:spAutoFit/>
          </a:bodyPr>
          <a:lstStyle/>
          <a:p>
            <a:pPr>
              <a:spcBef>
                <a:spcPct val="10000"/>
              </a:spcBef>
              <a:tabLst>
                <a:tab pos="500063" algn="l"/>
              </a:tabLst>
            </a:pPr>
            <a:r>
              <a:rPr lang="en-US" sz="4800" b="1">
                <a:solidFill>
                  <a:srgbClr val="FF0000"/>
                </a:solidFill>
                <a:latin typeface="Palatino" pitchFamily="-65" charset="0"/>
              </a:rPr>
              <a:t>?</a:t>
            </a:r>
            <a:endParaRPr lang="en-US" sz="4800">
              <a:solidFill>
                <a:srgbClr val="FF0000"/>
              </a:solidFill>
              <a:latin typeface="Palatino" pitchFamily="-65" charset="0"/>
            </a:endParaRPr>
          </a:p>
        </p:txBody>
      </p:sp>
      <p:graphicFrame>
        <p:nvGraphicFramePr>
          <p:cNvPr id="12403" name="Object 115"/>
          <p:cNvGraphicFramePr>
            <a:graphicFrameLocks noChangeAspect="1"/>
          </p:cNvGraphicFramePr>
          <p:nvPr/>
        </p:nvGraphicFramePr>
        <p:xfrm>
          <a:off x="3581400" y="1828800"/>
          <a:ext cx="990600" cy="895350"/>
        </p:xfrm>
        <a:graphic>
          <a:graphicData uri="http://schemas.openxmlformats.org/presentationml/2006/ole">
            <p:oleObj spid="_x0000_s132098" name="Bitmap Image" r:id="rId9" imgW="1380952" imgH="1247619" progId="">
              <p:embed/>
            </p:oleObj>
          </a:graphicData>
        </a:graphic>
      </p:graphicFrame>
      <p:graphicFrame>
        <p:nvGraphicFramePr>
          <p:cNvPr id="12404" name="Object 116"/>
          <p:cNvGraphicFramePr>
            <a:graphicFrameLocks noChangeAspect="1"/>
          </p:cNvGraphicFramePr>
          <p:nvPr/>
        </p:nvGraphicFramePr>
        <p:xfrm>
          <a:off x="5410200" y="5029200"/>
          <a:ext cx="1138238" cy="1409700"/>
        </p:xfrm>
        <a:graphic>
          <a:graphicData uri="http://schemas.openxmlformats.org/presentationml/2006/ole">
            <p:oleObj spid="_x0000_s132099" name="Bitmap Image" r:id="rId10" imgW="1200318" imgH="1486107" progId="">
              <p:embed/>
            </p:oleObj>
          </a:graphicData>
        </a:graphic>
      </p:graphicFrame>
      <p:sp>
        <p:nvSpPr>
          <p:cNvPr id="12412" name="Rectangle 124"/>
          <p:cNvSpPr>
            <a:spLocks noChangeArrowheads="1"/>
          </p:cNvSpPr>
          <p:nvPr/>
        </p:nvSpPr>
        <p:spPr bwMode="auto">
          <a:xfrm>
            <a:off x="8229600" y="4038600"/>
            <a:ext cx="304800" cy="457200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/>
              <a:t>D</a:t>
            </a:r>
          </a:p>
        </p:txBody>
      </p:sp>
      <p:sp>
        <p:nvSpPr>
          <p:cNvPr id="12413" name="AutoShape 125"/>
          <p:cNvSpPr>
            <a:spLocks noChangeArrowheads="1"/>
          </p:cNvSpPr>
          <p:nvPr/>
        </p:nvSpPr>
        <p:spPr bwMode="auto">
          <a:xfrm rot="-653730">
            <a:off x="6248400" y="3124200"/>
            <a:ext cx="457200" cy="469900"/>
          </a:xfrm>
          <a:prstGeom prst="plus">
            <a:avLst>
              <a:gd name="adj" fmla="val 3541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14" name="Text Box 126"/>
          <p:cNvSpPr txBox="1">
            <a:spLocks noChangeArrowheads="1"/>
          </p:cNvSpPr>
          <p:nvPr/>
        </p:nvSpPr>
        <p:spPr bwMode="auto">
          <a:xfrm>
            <a:off x="304800" y="1117600"/>
            <a:ext cx="185178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/>
              <a:t>Contacts </a:t>
            </a:r>
            <a:r>
              <a:rPr lang="en-US" sz="2000" dirty="0" smtClean="0"/>
              <a:t>are</a:t>
            </a:r>
          </a:p>
          <a:p>
            <a:pPr indent="223838" algn="l">
              <a:buFont typeface="Arial"/>
              <a:buChar char="•"/>
            </a:pPr>
            <a:r>
              <a:rPr lang="en-US" sz="2000" dirty="0" smtClean="0"/>
              <a:t>opportunistic</a:t>
            </a:r>
          </a:p>
          <a:p>
            <a:pPr indent="223838" algn="l">
              <a:buFont typeface="Arial"/>
              <a:buChar char="•"/>
            </a:pPr>
            <a:r>
              <a:rPr lang="en-US" sz="2000" dirty="0" smtClean="0"/>
              <a:t>intermittent 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2743200" y="4343400"/>
            <a:ext cx="2285038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802.11 ad-hoc mode</a:t>
            </a:r>
          </a:p>
          <a:p>
            <a:r>
              <a:rPr lang="en-US" sz="1800" dirty="0" err="1" smtClean="0"/>
              <a:t>BlueTooth</a:t>
            </a:r>
            <a:endParaRPr lang="en-US" sz="18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9800" y="5486400"/>
            <a:ext cx="1371600" cy="10299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0400" y="5638800"/>
            <a:ext cx="1524000" cy="1002242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2274 0.04143 -0.04548 0.0831 -0.08264 0.10718 C -0.11979 0.13125 -0.17135 0.13796 -0.22274 0.14491 " pathEditMode="relative" ptsTypes="aaA">
                                      <p:cBhvr>
                                        <p:cTn id="16" dur="2000" fill="hold"/>
                                        <p:tgtEl>
                                          <p:spTgt spid="12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C -0.04444 -0.0044 -0.08854 -0.00856 -0.11563 -0.07384 C -0.14288 -0.13912 -0.15278 -0.26551 -0.16215 -0.39167 " pathEditMode="relative" rAng="0" ptsTypes="aaA">
                                      <p:cBhvr>
                                        <p:cTn id="20" dur="5000" fill="hold"/>
                                        <p:tgtEl>
                                          <p:spTgt spid="12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" y="-19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0.19986 C -0.27344 0.18621 -0.28785 0.1728 -0.31285 0.11011 C -0.33785 0.04719 -0.37327 -0.06546 -0.40834 -0.17789 " pathEditMode="relative" rAng="0" ptsTypes="aaA">
                                      <p:cBhvr>
                                        <p:cTn id="22" dur="5000" fill="hold"/>
                                        <p:tgtEl>
                                          <p:spTgt spid="12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-1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 -0.18912 C -0.4 -0.18889 -0.41111 -0.2669 -0.42223 -0.344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" y="-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12" grpId="0" animBg="1"/>
      <p:bldP spid="12412" grpId="1" animBg="1"/>
      <p:bldP spid="12412" grpId="2" animBg="1"/>
      <p:bldP spid="12412" grpId="3" animBg="1"/>
      <p:bldP spid="1241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Oval 2"/>
          <p:cNvSpPr>
            <a:spLocks noChangeArrowheads="1"/>
          </p:cNvSpPr>
          <p:nvPr/>
        </p:nvSpPr>
        <p:spPr bwMode="auto">
          <a:xfrm>
            <a:off x="4648200" y="2819400"/>
            <a:ext cx="4191000" cy="3962400"/>
          </a:xfrm>
          <a:prstGeom prst="ellipse">
            <a:avLst/>
          </a:prstGeom>
          <a:solidFill>
            <a:srgbClr val="FFCC99">
              <a:alpha val="10001"/>
            </a:srgbClr>
          </a:solidFill>
          <a:ln w="952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Delivery Model</a:t>
            </a:r>
          </a:p>
        </p:txBody>
      </p:sp>
      <p:pic>
        <p:nvPicPr>
          <p:cNvPr id="221187" name="Picture 3" descr="nokiaCellPho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276600" y="4876800"/>
            <a:ext cx="938213" cy="1219200"/>
          </a:xfrm>
          <a:ln/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sp>
        <p:nvSpPr>
          <p:cNvPr id="221192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/>
              <a:t>7DS core functionality: Emulation of web content access and e-mail delivery</a:t>
            </a:r>
          </a:p>
        </p:txBody>
      </p:sp>
      <p:pic>
        <p:nvPicPr>
          <p:cNvPr id="221193" name="Picture 9" descr="cloud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895600"/>
            <a:ext cx="2438400" cy="1828800"/>
          </a:xfrm>
          <a:ln/>
        </p:spPr>
      </p:pic>
      <p:pic>
        <p:nvPicPr>
          <p:cNvPr id="221188" name="Picture 4" descr="B000269R5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72200" y="5105400"/>
            <a:ext cx="11557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9" name="Picture 5" descr="fundraiser-laptop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0400" y="3505200"/>
            <a:ext cx="1447800" cy="1447800"/>
          </a:xfrm>
          <a:prstGeom prst="rect">
            <a:avLst/>
          </a:prstGeom>
          <a:noFill/>
        </p:spPr>
      </p:pic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5486400" y="33528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3048000" y="41910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5" name="Rectangle 11"/>
          <p:cNvSpPr>
            <a:spLocks noChangeArrowheads="1"/>
          </p:cNvSpPr>
          <p:nvPr/>
        </p:nvSpPr>
        <p:spPr bwMode="auto">
          <a:xfrm>
            <a:off x="2971800" y="38100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6" name="Rectangle 12"/>
          <p:cNvSpPr>
            <a:spLocks noChangeArrowheads="1"/>
          </p:cNvSpPr>
          <p:nvPr/>
        </p:nvSpPr>
        <p:spPr bwMode="auto">
          <a:xfrm>
            <a:off x="3505200" y="46482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7" name="Rectangle 13"/>
          <p:cNvSpPr>
            <a:spLocks noChangeArrowheads="1"/>
          </p:cNvSpPr>
          <p:nvPr/>
        </p:nvSpPr>
        <p:spPr bwMode="auto">
          <a:xfrm>
            <a:off x="5486400" y="33528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0.00555 L 0.0625 0.138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6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21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29958E-7 L 0.24045 -0.1997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" y="-1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2.14979E-6 L 0.21667 -0.18863 " pathEditMode="relative" ptsTypes="AA">
                                      <p:cBhvr>
                                        <p:cTn id="21" dur="2000" fill="hold"/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111 L 0.0875 0.2496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11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1914E-6 L 0.20416 0.005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animBg="1"/>
      <p:bldP spid="221190" grpId="1" animBg="1"/>
      <p:bldP spid="221194" grpId="0" animBg="1"/>
      <p:bldP spid="221194" grpId="1" animBg="1"/>
      <p:bldP spid="221195" grpId="0" animBg="1"/>
      <p:bldP spid="221195" grpId="1" animBg="1"/>
      <p:bldP spid="221196" grpId="0" animBg="1"/>
      <p:bldP spid="221196" grpId="1" animBg="1"/>
      <p:bldP spid="221197" grpId="0" animBg="1"/>
      <p:bldP spid="221197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 Engine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/>
              <a:t>Provides ability to query self for results</a:t>
            </a:r>
          </a:p>
          <a:p>
            <a:r>
              <a:rPr lang="en-US" sz="2000"/>
              <a:t>Searches the cache index using </a:t>
            </a:r>
            <a:r>
              <a:rPr lang="en-US" sz="2000">
                <a:solidFill>
                  <a:srgbClr val="0033CC"/>
                </a:solidFill>
              </a:rPr>
              <a:t>Swish-e</a:t>
            </a:r>
            <a:r>
              <a:rPr lang="en-US" sz="2000"/>
              <a:t> library</a:t>
            </a:r>
          </a:p>
          <a:p>
            <a:r>
              <a:rPr lang="en-US" sz="2000"/>
              <a:t>Presents results in any of three formats: HTML, XML and plain text</a:t>
            </a:r>
          </a:p>
          <a:p>
            <a:r>
              <a:rPr lang="en-US" sz="2000"/>
              <a:t>Similar in concept to </a:t>
            </a:r>
            <a:r>
              <a:rPr lang="en-US" sz="2000">
                <a:solidFill>
                  <a:srgbClr val="333399"/>
                </a:solidFill>
              </a:rPr>
              <a:t>Google Desktop</a:t>
            </a:r>
          </a:p>
        </p:txBody>
      </p:sp>
      <p:pic>
        <p:nvPicPr>
          <p:cNvPr id="22426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-6595" r="-6595"/>
          <a:stretch>
            <a:fillRect/>
          </a:stretch>
        </p:blipFill>
        <p:spPr>
          <a:ln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pic>
        <p:nvPicPr>
          <p:cNvPr id="224261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8547100" y="5964238"/>
            <a:ext cx="596900" cy="207962"/>
          </a:xfr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Internet as core civil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Involved in all information exchange</a:t>
            </a:r>
          </a:p>
          <a:p>
            <a:pPr lvl="1"/>
            <a:r>
              <a:rPr lang="en-US" dirty="0" smtClean="0"/>
              <a:t>(in a few years)</a:t>
            </a:r>
          </a:p>
          <a:p>
            <a:r>
              <a:rPr lang="en-US" dirty="0" smtClean="0"/>
              <a:t>Crucial to</a:t>
            </a:r>
          </a:p>
          <a:p>
            <a:pPr lvl="1"/>
            <a:r>
              <a:rPr lang="en-US" dirty="0" smtClean="0"/>
              <a:t>commerce</a:t>
            </a:r>
          </a:p>
          <a:p>
            <a:pPr lvl="1"/>
            <a:r>
              <a:rPr lang="en-US" dirty="0" smtClean="0"/>
              <a:t>governance</a:t>
            </a:r>
          </a:p>
          <a:p>
            <a:pPr lvl="1"/>
            <a:r>
              <a:rPr lang="en-US" dirty="0" smtClean="0"/>
              <a:t>coordination</a:t>
            </a:r>
          </a:p>
          <a:p>
            <a:pPr lvl="1"/>
            <a:r>
              <a:rPr lang="en-US" dirty="0" smtClean="0"/>
              <a:t>inter-personal communication</a:t>
            </a:r>
          </a:p>
          <a:p>
            <a:r>
              <a:rPr lang="en-US" dirty="0" smtClean="0"/>
              <a:t>Assumed to just be there</a:t>
            </a:r>
          </a:p>
          <a:p>
            <a:pPr lvl="1"/>
            <a:r>
              <a:rPr lang="en-US" dirty="0" smtClean="0"/>
              <a:t>“plumbing”, “pipes”, …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Email exchange</a:t>
            </a:r>
          </a:p>
        </p:txBody>
      </p:sp>
      <p:graphicFrame>
        <p:nvGraphicFramePr>
          <p:cNvPr id="52229" name="Object 5"/>
          <p:cNvGraphicFramePr>
            <a:graphicFrameLocks noChangeAspect="1"/>
          </p:cNvGraphicFramePr>
          <p:nvPr>
            <p:ph sz="half" idx="1"/>
          </p:nvPr>
        </p:nvGraphicFramePr>
        <p:xfrm>
          <a:off x="457200" y="2468563"/>
          <a:ext cx="3581400" cy="2560637"/>
        </p:xfrm>
        <a:graphic>
          <a:graphicData uri="http://schemas.openxmlformats.org/presentationml/2006/ole">
            <p:oleObj spid="_x0000_s136194" name="Bitmap Image" r:id="rId3" imgW="5687219" imgH="4067743" progId="">
              <p:embed/>
            </p:oleObj>
          </a:graphicData>
        </a:graphic>
      </p:graphicFrame>
      <p:pic>
        <p:nvPicPr>
          <p:cNvPr id="52232" name="Picture 8" descr="SMTP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267200" y="2603500"/>
            <a:ext cx="4724400" cy="2425700"/>
          </a:xfrm>
          <a:noFill/>
          <a:ln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sp>
        <p:nvSpPr>
          <p:cNvPr id="52236" name="Oval 12"/>
          <p:cNvSpPr>
            <a:spLocks noChangeArrowheads="1"/>
          </p:cNvSpPr>
          <p:nvPr/>
        </p:nvSpPr>
        <p:spPr bwMode="auto">
          <a:xfrm>
            <a:off x="2851150" y="3309938"/>
            <a:ext cx="914400" cy="22860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8229600" cy="1143000"/>
          </a:xfrm>
        </p:spPr>
        <p:txBody>
          <a:bodyPr/>
          <a:lstStyle/>
          <a:p>
            <a:r>
              <a:rPr lang="en-US"/>
              <a:t>BonAHA framework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sp>
        <p:nvSpPr>
          <p:cNvPr id="262147" name="Text Box 3"/>
          <p:cNvSpPr txBox="1">
            <a:spLocks noChangeArrowheads="1"/>
          </p:cNvSpPr>
          <p:nvPr/>
        </p:nvSpPr>
        <p:spPr bwMode="auto">
          <a:xfrm>
            <a:off x="7550150" y="5514975"/>
            <a:ext cx="1101725" cy="547688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137160" rIns="182880" bIns="13716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6600"/>
                </a:solidFill>
              </a:rPr>
              <a:t>Node 2</a:t>
            </a:r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1600200" y="3000375"/>
            <a:ext cx="1101725" cy="54768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137160" rIns="182880" bIns="13716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Node 1</a:t>
            </a:r>
          </a:p>
        </p:txBody>
      </p:sp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6940550" y="3802063"/>
            <a:ext cx="1447800" cy="1012825"/>
          </a:xfrm>
          <a:prstGeom prst="rect">
            <a:avLst/>
          </a:prstGeom>
          <a:solidFill>
            <a:srgbClr val="CCFFCC"/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lIns="137160" tIns="137160" rIns="137160" bIns="13716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key21 = value21</a:t>
            </a:r>
            <a:br>
              <a:rPr lang="en-US" sz="1200"/>
            </a:br>
            <a:r>
              <a:rPr lang="en-US" sz="1200"/>
              <a:t>key22 = value22</a:t>
            </a:r>
            <a:br>
              <a:rPr lang="en-US" sz="1200"/>
            </a:br>
            <a:r>
              <a:rPr lang="en-US" sz="1200"/>
              <a:t>key23 = value23</a:t>
            </a:r>
            <a:br>
              <a:rPr lang="en-US" sz="1200"/>
            </a:br>
            <a:r>
              <a:rPr lang="en-US" sz="1200"/>
              <a:t>key24 = value24</a:t>
            </a:r>
          </a:p>
        </p:txBody>
      </p:sp>
      <p:sp>
        <p:nvSpPr>
          <p:cNvPr id="262150" name="Text Box 6"/>
          <p:cNvSpPr txBox="1">
            <a:spLocks noChangeArrowheads="1"/>
          </p:cNvSpPr>
          <p:nvPr/>
        </p:nvSpPr>
        <p:spPr bwMode="auto">
          <a:xfrm>
            <a:off x="2978150" y="1516063"/>
            <a:ext cx="1447800" cy="1012825"/>
          </a:xfrm>
          <a:prstGeom prst="rect">
            <a:avLst/>
          </a:prstGeom>
          <a:solidFill>
            <a:srgbClr val="CCFFFF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lIns="137160" tIns="137160" rIns="137160" bIns="13716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key11 = value11</a:t>
            </a:r>
            <a:br>
              <a:rPr lang="en-US" sz="1200"/>
            </a:br>
            <a:r>
              <a:rPr lang="en-US" sz="1200"/>
              <a:t>key12 = value12</a:t>
            </a:r>
            <a:br>
              <a:rPr lang="en-US" sz="1200"/>
            </a:br>
            <a:r>
              <a:rPr lang="en-US" sz="1200"/>
              <a:t>key13 = value13</a:t>
            </a:r>
            <a:br>
              <a:rPr lang="en-US" sz="1200"/>
            </a:br>
            <a:r>
              <a:rPr lang="en-US" sz="1200"/>
              <a:t>key14 = value14</a:t>
            </a:r>
          </a:p>
        </p:txBody>
      </p:sp>
      <p:pic>
        <p:nvPicPr>
          <p:cNvPr id="262151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44663" y="1295400"/>
            <a:ext cx="2147887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2152" name="Line 8"/>
          <p:cNvSpPr>
            <a:spLocks noChangeShapeType="1"/>
          </p:cNvSpPr>
          <p:nvPr/>
        </p:nvSpPr>
        <p:spPr bwMode="auto">
          <a:xfrm flipH="1" flipV="1">
            <a:off x="4044950" y="2605088"/>
            <a:ext cx="25146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53" name="Text Box 9"/>
          <p:cNvSpPr txBox="1">
            <a:spLocks noChangeArrowheads="1"/>
          </p:cNvSpPr>
          <p:nvPr/>
        </p:nvSpPr>
        <p:spPr bwMode="auto">
          <a:xfrm>
            <a:off x="5111750" y="3214688"/>
            <a:ext cx="2217738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 b="1">
                <a:latin typeface="Verdana" pitchFamily="-65" charset="0"/>
              </a:rPr>
              <a:t>[2] node1.get(key13)</a:t>
            </a:r>
          </a:p>
        </p:txBody>
      </p:sp>
      <p:sp>
        <p:nvSpPr>
          <p:cNvPr id="262154" name="Line 10"/>
          <p:cNvSpPr>
            <a:spLocks noChangeShapeType="1"/>
          </p:cNvSpPr>
          <p:nvPr/>
        </p:nvSpPr>
        <p:spPr bwMode="auto">
          <a:xfrm flipV="1">
            <a:off x="4551363" y="1309688"/>
            <a:ext cx="11430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55" name="Line 11"/>
          <p:cNvSpPr>
            <a:spLocks noChangeShapeType="1"/>
          </p:cNvSpPr>
          <p:nvPr/>
        </p:nvSpPr>
        <p:spPr bwMode="auto">
          <a:xfrm flipV="1">
            <a:off x="4551363" y="1690688"/>
            <a:ext cx="137160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56" name="Line 12"/>
          <p:cNvSpPr>
            <a:spLocks noChangeShapeType="1"/>
          </p:cNvSpPr>
          <p:nvPr/>
        </p:nvSpPr>
        <p:spPr bwMode="auto">
          <a:xfrm>
            <a:off x="4551363" y="2071688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57" name="Text Box 13"/>
          <p:cNvSpPr txBox="1">
            <a:spLocks noChangeArrowheads="1"/>
          </p:cNvSpPr>
          <p:nvPr/>
        </p:nvSpPr>
        <p:spPr bwMode="auto">
          <a:xfrm>
            <a:off x="5999163" y="1498600"/>
            <a:ext cx="208438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 b="1">
                <a:latin typeface="Verdana" pitchFamily="-65" charset="0"/>
              </a:rPr>
              <a:t>[1] node1.register()</a:t>
            </a:r>
          </a:p>
        </p:txBody>
      </p:sp>
      <p:sp>
        <p:nvSpPr>
          <p:cNvPr id="262158" name="Text Box 14"/>
          <p:cNvSpPr txBox="1">
            <a:spLocks noChangeArrowheads="1"/>
          </p:cNvSpPr>
          <p:nvPr/>
        </p:nvSpPr>
        <p:spPr bwMode="auto">
          <a:xfrm>
            <a:off x="3244850" y="4173538"/>
            <a:ext cx="186213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 b="1">
                <a:latin typeface="Verdana" pitchFamily="-65" charset="0"/>
              </a:rPr>
              <a:t>[3] data =</a:t>
            </a:r>
          </a:p>
          <a:p>
            <a:r>
              <a:rPr lang="en-US" sz="1300" b="1">
                <a:latin typeface="Verdana" pitchFamily="-65" charset="0"/>
              </a:rPr>
              <a:t>      node1.fileGet(</a:t>
            </a:r>
          </a:p>
          <a:p>
            <a:r>
              <a:rPr lang="en-US" sz="1300" b="1">
                <a:latin typeface="Verdana" pitchFamily="-65" charset="0"/>
              </a:rPr>
              <a:t>        value13);</a:t>
            </a:r>
          </a:p>
        </p:txBody>
      </p:sp>
      <p:sp>
        <p:nvSpPr>
          <p:cNvPr id="262159" name="Line 15"/>
          <p:cNvSpPr>
            <a:spLocks noChangeShapeType="1"/>
          </p:cNvSpPr>
          <p:nvPr/>
        </p:nvSpPr>
        <p:spPr bwMode="auto">
          <a:xfrm>
            <a:off x="3054350" y="3214688"/>
            <a:ext cx="3505200" cy="2057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60" name="Line 16"/>
          <p:cNvSpPr>
            <a:spLocks noChangeShapeType="1"/>
          </p:cNvSpPr>
          <p:nvPr/>
        </p:nvSpPr>
        <p:spPr bwMode="auto">
          <a:xfrm>
            <a:off x="4551363" y="2224088"/>
            <a:ext cx="1371600" cy="152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61" name="Line 17"/>
          <p:cNvSpPr>
            <a:spLocks noChangeShapeType="1"/>
          </p:cNvSpPr>
          <p:nvPr/>
        </p:nvSpPr>
        <p:spPr bwMode="auto">
          <a:xfrm>
            <a:off x="4502150" y="2376488"/>
            <a:ext cx="1371600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2162" name="Picture 1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64263" y="4586288"/>
            <a:ext cx="2147887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2163" name="Text Box 19"/>
          <p:cNvSpPr txBox="1">
            <a:spLocks noChangeArrowheads="1"/>
          </p:cNvSpPr>
          <p:nvPr/>
        </p:nvSpPr>
        <p:spPr bwMode="auto">
          <a:xfrm>
            <a:off x="1447800" y="5257800"/>
            <a:ext cx="15430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BonAHA</a:t>
            </a:r>
          </a:p>
          <a:p>
            <a:r>
              <a:rPr lang="en-US">
                <a:solidFill>
                  <a:srgbClr val="990000"/>
                </a:solidFill>
              </a:rPr>
              <a:t>[CCNC 2009]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Bulletin Board System</a:t>
            </a:r>
          </a:p>
        </p:txBody>
      </p:sp>
      <p:pic>
        <p:nvPicPr>
          <p:cNvPr id="259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31950" y="1524000"/>
            <a:ext cx="2946400" cy="4419600"/>
          </a:xfrm>
          <a:noFill/>
          <a:ln w="3175">
            <a:solidFill>
              <a:schemeClr val="tx1"/>
            </a:solidFill>
          </a:ln>
        </p:spPr>
      </p:pic>
      <p:pic>
        <p:nvPicPr>
          <p:cNvPr id="259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03850" y="1524000"/>
            <a:ext cx="2946400" cy="4419600"/>
          </a:xfrm>
          <a:noFill/>
          <a:ln w="3175">
            <a:solidFill>
              <a:schemeClr val="tx1"/>
            </a:solidFill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sp>
        <p:nvSpPr>
          <p:cNvPr id="259077" name="Text Box 5"/>
          <p:cNvSpPr txBox="1">
            <a:spLocks noChangeArrowheads="1"/>
          </p:cNvSpPr>
          <p:nvPr/>
        </p:nvSpPr>
        <p:spPr bwMode="auto">
          <a:xfrm>
            <a:off x="2914650" y="6132513"/>
            <a:ext cx="401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Written in Objective-C, for iPod Touch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918450" cy="788894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82296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Abandon notion of a clean-slate next-generation Internet</a:t>
            </a:r>
          </a:p>
          <a:p>
            <a:pPr lvl="1"/>
            <a:r>
              <a:rPr lang="en-US" dirty="0" smtClean="0"/>
              <a:t>that magically fixes all of our problems</a:t>
            </a:r>
          </a:p>
          <a:p>
            <a:r>
              <a:rPr lang="en-US" dirty="0" smtClean="0"/>
              <a:t>Need for good engineering solutions</a:t>
            </a:r>
          </a:p>
          <a:p>
            <a:pPr lvl="1"/>
            <a:r>
              <a:rPr lang="en-US" dirty="0" smtClean="0"/>
              <a:t>with user needs, not (just) vendor needs</a:t>
            </a:r>
          </a:p>
          <a:p>
            <a:r>
              <a:rPr lang="en-US" dirty="0" smtClean="0"/>
              <a:t>Research driven by real, not imagined, problems</a:t>
            </a:r>
          </a:p>
          <a:p>
            <a:pPr lvl="1"/>
            <a:r>
              <a:rPr lang="en-US" dirty="0" smtClean="0"/>
              <a:t>factor 10 problems: reliability &amp; </a:t>
            </a:r>
            <a:r>
              <a:rPr lang="en-US" dirty="0" err="1" smtClean="0"/>
              <a:t>OpEx</a:t>
            </a:r>
            <a:endParaRPr lang="en-US" dirty="0" smtClean="0"/>
          </a:p>
          <a:p>
            <a:pPr lvl="1"/>
            <a:r>
              <a:rPr lang="en-US" dirty="0" smtClean="0"/>
              <a:t>more reliability and usability, less sensor networks</a:t>
            </a:r>
          </a:p>
          <a:p>
            <a:r>
              <a:rPr lang="en-US" dirty="0" smtClean="0"/>
              <a:t>Build a 5-nines network out of unreliable components</a:t>
            </a:r>
          </a:p>
          <a:p>
            <a:r>
              <a:rPr lang="en-US" dirty="0" smtClean="0"/>
              <a:t>Make network disruptions less visible</a:t>
            </a:r>
          </a:p>
          <a:p>
            <a:r>
              <a:rPr lang="en-US" dirty="0" smtClean="0"/>
              <a:t>Transition </a:t>
            </a:r>
            <a:r>
              <a:rPr lang="en-US" dirty="0"/>
              <a:t>to “self-service” networks</a:t>
            </a:r>
          </a:p>
          <a:p>
            <a:pPr lvl="1"/>
            <a:r>
              <a:rPr lang="en-US" dirty="0"/>
              <a:t>support non-technical users, not just </a:t>
            </a:r>
            <a:r>
              <a:rPr lang="en-US" dirty="0" err="1"/>
              <a:t>NOCs</a:t>
            </a:r>
            <a:r>
              <a:rPr lang="en-US" dirty="0"/>
              <a:t> running HP </a:t>
            </a:r>
            <a:r>
              <a:rPr lang="en-US" dirty="0" err="1"/>
              <a:t>OpenView</a:t>
            </a:r>
            <a:r>
              <a:rPr lang="en-US" dirty="0"/>
              <a:t> or </a:t>
            </a:r>
            <a:r>
              <a:rPr lang="en-US" dirty="0" smtClean="0"/>
              <a:t>Tivoli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Interfaces: Energy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667000"/>
            <a:ext cx="1143000" cy="918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35814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1904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0"/>
            <a:ext cx="11430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371600"/>
            <a:ext cx="1651000" cy="1077278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7" idx="3"/>
            <a:endCxn id="8" idx="1"/>
          </p:cNvCxnSpPr>
          <p:nvPr/>
        </p:nvCxnSpPr>
        <p:spPr bwMode="auto">
          <a:xfrm>
            <a:off x="1295400" y="1905000"/>
            <a:ext cx="762000" cy="523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4724400"/>
            <a:ext cx="1256257" cy="1403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62600" y="6172200"/>
            <a:ext cx="498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1901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3962400" y="2286000"/>
            <a:ext cx="147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110/220V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4999180"/>
            <a:ext cx="965200" cy="840740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 bwMode="auto">
          <a:xfrm flipV="1">
            <a:off x="6818857" y="5419550"/>
            <a:ext cx="1105943" cy="65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28600" y="3886200"/>
            <a:ext cx="4506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73038">
              <a:buFont typeface="Arial"/>
              <a:buChar char="•"/>
            </a:pPr>
            <a:r>
              <a:rPr lang="en-US" dirty="0" smtClean="0"/>
              <a:t>Lots of other (niche) interfaces</a:t>
            </a:r>
          </a:p>
          <a:p>
            <a:pPr indent="173038">
              <a:buFont typeface="Arial"/>
              <a:buChar char="•"/>
            </a:pPr>
            <a:r>
              <a:rPr lang="en-US" dirty="0" smtClean="0"/>
              <a:t>Replaced in a few applications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4800600"/>
            <a:ext cx="952500" cy="952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4953000"/>
            <a:ext cx="800100" cy="697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Interfaces: Paper-based information</a:t>
            </a:r>
            <a:endParaRPr lang="en-US" sz="32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DLT 2009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81400" y="4495800"/>
            <a:ext cx="1561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1798, 1922 (DIN)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447800"/>
            <a:ext cx="2168689" cy="2959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638300"/>
            <a:ext cx="1295400" cy="1160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810000"/>
            <a:ext cx="990600" cy="1040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4419600"/>
            <a:ext cx="1219200" cy="1469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638300"/>
            <a:ext cx="1032655" cy="118110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10" idx="3"/>
            <a:endCxn id="7" idx="1"/>
          </p:cNvCxnSpPr>
          <p:nvPr/>
        </p:nvCxnSpPr>
        <p:spPr bwMode="auto">
          <a:xfrm flipV="1">
            <a:off x="1337455" y="2218640"/>
            <a:ext cx="415145" cy="102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0" y="5029200"/>
            <a:ext cx="1314450" cy="861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259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1.3|3.7|7.9|7.8|5.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5878</TotalTime>
  <Words>3445</Words>
  <Application>Microsoft PowerPoint</Application>
  <PresentationFormat>On-screen Show (4:3)</PresentationFormat>
  <Paragraphs>833</Paragraphs>
  <Slides>73</Slides>
  <Notes>28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5" baseType="lpstr">
      <vt:lpstr>Twilight</vt:lpstr>
      <vt:lpstr>Bitmap Image</vt:lpstr>
      <vt:lpstr>Internet 2.0 – Challenges for the Future Internet</vt:lpstr>
      <vt:lpstr>Overview</vt:lpstr>
      <vt:lpstr>IP as a core infrastructure interface</vt:lpstr>
      <vt:lpstr>A taxonomy of Internet-connected devices</vt:lpstr>
      <vt:lpstr>Internet-connected display devices</vt:lpstr>
      <vt:lpstr>The great infrastructures</vt:lpstr>
      <vt:lpstr>The Internet as core civil infrastructure</vt:lpstr>
      <vt:lpstr>Interfaces: Energy</vt:lpstr>
      <vt:lpstr>Interfaces: Paper-based information</vt:lpstr>
      <vt:lpstr>Interfaces: Transportation</vt:lpstr>
      <vt:lpstr>What makes interfaces permanent?</vt:lpstr>
      <vt:lpstr>Extrapolating from history</vt:lpstr>
      <vt:lpstr>Technology evolution</vt:lpstr>
      <vt:lpstr>What defines the Internet?</vt:lpstr>
      <vt:lpstr>Networks beyond the Internet, cont’d</vt:lpstr>
      <vt:lpstr>More than just Internet Classic </vt:lpstr>
      <vt:lpstr>IP model</vt:lpstr>
      <vt:lpstr>Basic IP service model</vt:lpstr>
      <vt:lpstr>Addressing assumptions</vt:lpstr>
      <vt:lpstr>Myth #1: Addresses are global &amp; constant</vt:lpstr>
      <vt:lpstr>Myth #2: Connectivity commutes, associates</vt:lpstr>
      <vt:lpstr>Myth #2a: Bidirectional connectivity</vt:lpstr>
      <vt:lpstr>Myth #3: End-to-end delay of 1st packet typical</vt:lpstr>
      <vt:lpstr>Challenges</vt:lpstr>
      <vt:lpstr>A7: Anytime Anywhere Affordable Access to Anything by Anyone Authorized</vt:lpstr>
      <vt:lpstr>User challenges vs. research challenges</vt:lpstr>
      <vt:lpstr>Cause of death for the next big thing</vt:lpstr>
      <vt:lpstr>Challenges</vt:lpstr>
      <vt:lpstr>Why is the Internet ossifying?</vt:lpstr>
      <vt:lpstr>Which Internet are you connected to?</vt:lpstr>
      <vt:lpstr>The two-port Internet</vt:lpstr>
      <vt:lpstr>Causes</vt:lpstr>
      <vt:lpstr>Network challenges</vt:lpstr>
      <vt:lpstr>Challenges</vt:lpstr>
      <vt:lpstr>Where do IP addresses come from?</vt:lpstr>
      <vt:lpstr>Regional Internet Registries</vt:lpstr>
      <vt:lpstr>IPv4 consumption – Projection </vt:lpstr>
      <vt:lpstr>The transition to IPv6</vt:lpstr>
      <vt:lpstr>The IPv6 choke points</vt:lpstr>
      <vt:lpstr>IPv4 vs IPv6 – 2004 to present</vt:lpstr>
      <vt:lpstr>Challenges</vt:lpstr>
      <vt:lpstr>Network of the (near) future</vt:lpstr>
      <vt:lpstr>Multihoming (&amp; mobility) </vt:lpstr>
      <vt:lpstr>Example: BGP growth</vt:lpstr>
      <vt:lpstr>Challenges</vt:lpstr>
      <vt:lpstr>Network security issues</vt:lpstr>
      <vt:lpstr>What about security?</vt:lpstr>
      <vt:lpstr>What about security?</vt:lpstr>
      <vt:lpstr>Challenges</vt:lpstr>
      <vt:lpstr>Usability: Email configuration</vt:lpstr>
      <vt:lpstr>Usability: SIP configuration</vt:lpstr>
      <vt:lpstr>Usability: Interconnected devices</vt:lpstr>
      <vt:lpstr>Mobile why’s </vt:lpstr>
      <vt:lpstr>Increasing reliability and usability through end system diagnostics</vt:lpstr>
      <vt:lpstr>Circle of blame</vt:lpstr>
      <vt:lpstr>Traditional network management model</vt:lpstr>
      <vt:lpstr>Old assumptions, now wrong</vt:lpstr>
      <vt:lpstr>Managing the protocol stack</vt:lpstr>
      <vt:lpstr>Types of failures</vt:lpstr>
      <vt:lpstr>Examples of additional problems</vt:lpstr>
      <vt:lpstr>Fault localization</vt:lpstr>
      <vt:lpstr>Do You See What I See?</vt:lpstr>
      <vt:lpstr>Project: “Do You See What I See?”</vt:lpstr>
      <vt:lpstr>DYSWIS overview</vt:lpstr>
      <vt:lpstr>Architecture</vt:lpstr>
      <vt:lpstr>7DS and opportunistic networks: exploring networks beyond the Internet</vt:lpstr>
      <vt:lpstr>Slide 67</vt:lpstr>
      <vt:lpstr>Web Delivery Model</vt:lpstr>
      <vt:lpstr>Search Engine</vt:lpstr>
      <vt:lpstr>Email exchange</vt:lpstr>
      <vt:lpstr>BonAHA framework</vt:lpstr>
      <vt:lpstr>Bulletin Board System</vt:lpstr>
      <vt:lpstr>Conclusion</vt:lpstr>
    </vt:vector>
  </TitlesOfParts>
  <Company>Columbia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Self Fault-Diagnosis for SIP Multimedia Applications</dc:title>
  <dc:creator>Henning Schulzrinne</dc:creator>
  <cp:lastModifiedBy>Henning Schulzrinne</cp:lastModifiedBy>
  <cp:revision>49</cp:revision>
  <dcterms:created xsi:type="dcterms:W3CDTF">2009-06-09T17:51:17Z</dcterms:created>
  <dcterms:modified xsi:type="dcterms:W3CDTF">2009-06-09T21:07:10Z</dcterms:modified>
</cp:coreProperties>
</file>