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Default Extension="png" ContentType="image/png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Default Extension="wmf" ContentType="image/x-wmf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embeddings/oleObject1.bin" ContentType="application/vnd.openxmlformats-officedocument.oleObject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6FCC-C2F3-344C-A038-4547CF9B8EBA}" type="datetimeFigureOut">
              <a:rPr lang="en-US" smtClean="0"/>
              <a:pPr/>
              <a:t>9/7/08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25575-F1D1-6248-B6F3-49FD46ADE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4" Type="http://schemas.openxmlformats.org/officeDocument/2006/relationships/image" Target="../media/image3.png"/><Relationship Id="rId5" Type="http://schemas.openxmlformats.org/officeDocument/2006/relationships/image" Target="../media/image3.pdf"/><Relationship Id="rId7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9" Type="http://schemas.openxmlformats.org/officeDocument/2006/relationships/image" Target="../media/image6.wmf"/><Relationship Id="rId3" Type="http://schemas.openxmlformats.org/officeDocument/2006/relationships/image" Target="../media/image2.pdf"/><Relationship Id="rId6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4" Type="http://schemas.openxmlformats.org/officeDocument/2006/relationships/image" Target="../media/image9.jpeg"/><Relationship Id="rId10" Type="http://schemas.openxmlformats.org/officeDocument/2006/relationships/image" Target="../media/image14.png"/><Relationship Id="rId5" Type="http://schemas.openxmlformats.org/officeDocument/2006/relationships/image" Target="../media/image10.jpeg"/><Relationship Id="rId7" Type="http://schemas.openxmlformats.org/officeDocument/2006/relationships/image" Target="../media/image12.jpeg"/><Relationship Id="rId11" Type="http://schemas.openxmlformats.org/officeDocument/2006/relationships/image" Target="../media/image1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9" Type="http://schemas.openxmlformats.org/officeDocument/2006/relationships/oleObject" Target="../embeddings/oleObject1.bin"/><Relationship Id="rId3" Type="http://schemas.openxmlformats.org/officeDocument/2006/relationships/image" Target="../media/image8.png"/><Relationship Id="rId6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Icons</a:t>
            </a:r>
            <a:endParaRPr lang="en-US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6194" y="3490913"/>
            <a:ext cx="938212" cy="852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" name="Picture 7"/>
          <p:cNvPicPr>
            <a:picLocks noChangeArrowheads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4"/>
              <a:srcRect/>
              <a:stretch>
                <a:fillRect/>
              </a:stretch>
            </p:blipFill>
          </mc:Fallback>
        </mc:AlternateContent>
        <p:spPr bwMode="auto">
          <a:xfrm>
            <a:off x="4876800" y="3429000"/>
            <a:ext cx="928688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mc:AlternateContent xmlns:ma="http://schemas.microsoft.com/office/mac/drawingml/2008/main">
          <mc:Choice Requires="ma">
            <p:blipFill>
              <a:blip r:embed="rId5"/>
              <a:srcRect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6"/>
              <a:srcRect/>
              <a:stretch>
                <a:fillRect/>
              </a:stretch>
            </p:blipFill>
          </mc:Fallback>
        </mc:AlternateContent>
        <p:spPr bwMode="auto">
          <a:xfrm>
            <a:off x="1588" y="140494"/>
            <a:ext cx="2770122" cy="168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78" descr="clou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89794" y="5105400"/>
            <a:ext cx="1676400" cy="1128713"/>
          </a:xfrm>
          <a:prstGeom prst="rect">
            <a:avLst/>
          </a:prstGeom>
          <a:noFill/>
        </p:spPr>
      </p:pic>
      <p:pic>
        <p:nvPicPr>
          <p:cNvPr id="13" name="Picture 60" descr="inventory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05600" y="2438400"/>
            <a:ext cx="762000" cy="530225"/>
          </a:xfrm>
          <a:prstGeom prst="rect">
            <a:avLst/>
          </a:prstGeom>
          <a:noFill/>
        </p:spPr>
      </p:pic>
      <p:pic>
        <p:nvPicPr>
          <p:cNvPr id="14" name="Picture 12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0" y="2254250"/>
            <a:ext cx="11811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Phones</a:t>
            </a:r>
            <a:endParaRPr lang="en-US" dirty="0"/>
          </a:p>
        </p:txBody>
      </p:sp>
      <p:pic>
        <p:nvPicPr>
          <p:cNvPr id="3" name="Picture 4" descr="The image “http://www.2u.co.uk/cheapcalls/images/phone-old-black.gif” cannot be displayed, because it contains errors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752600"/>
            <a:ext cx="2352675" cy="1533525"/>
          </a:xfrm>
          <a:prstGeom prst="rect">
            <a:avLst/>
          </a:prstGeom>
          <a:noFill/>
        </p:spPr>
      </p:pic>
      <p:pic>
        <p:nvPicPr>
          <p:cNvPr id="4" name="Picture 3" descr="wazaphone_ip_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343400"/>
            <a:ext cx="1344613" cy="1344613"/>
          </a:xfrm>
          <a:prstGeom prst="rect">
            <a:avLst/>
          </a:prstGeom>
          <a:noFill/>
        </p:spPr>
      </p:pic>
      <p:pic>
        <p:nvPicPr>
          <p:cNvPr id="5" name="Picture 6" descr="phone_pingte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2324100"/>
            <a:ext cx="1352550" cy="962025"/>
          </a:xfrm>
          <a:prstGeom prst="rect">
            <a:avLst/>
          </a:prstGeom>
          <a:noFill/>
        </p:spPr>
      </p:pic>
      <p:pic>
        <p:nvPicPr>
          <p:cNvPr id="6" name="Picture 8" descr="phone_cisc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00550" y="1417638"/>
            <a:ext cx="1322388" cy="982663"/>
          </a:xfrm>
          <a:prstGeom prst="rect">
            <a:avLst/>
          </a:prstGeom>
          <a:noFill/>
        </p:spPr>
      </p:pic>
      <p:pic>
        <p:nvPicPr>
          <p:cNvPr id="7" name="Picture 3" descr="The image “http://www.bellsystemmemorial.com/images/dials/11c/11c-dial-2.jpg” cannot be displayed, because it contains errors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95600" y="3429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soundstatio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92938" y="2590800"/>
            <a:ext cx="2151063" cy="1054100"/>
          </a:xfrm>
          <a:prstGeom prst="rect">
            <a:avLst/>
          </a:prstGeom>
          <a:noFill/>
          <a:ln/>
          <a:effectLst/>
        </p:spPr>
      </p:pic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5867400" y="2874412"/>
          <a:ext cx="405342" cy="859388"/>
        </p:xfrm>
        <a:graphic>
          <a:graphicData uri="http://schemas.openxmlformats.org/presentationml/2006/ole">
            <p:oleObj spid="_x0000_s14338" name="Photo Editor Photo" r:id="rId9" imgW="1924319" imgH="4866667" progId="">
              <p:embed/>
            </p:oleObj>
          </a:graphicData>
        </a:graphic>
      </p:graphicFrame>
      <p:pic>
        <p:nvPicPr>
          <p:cNvPr id="10" name="Picture 5" descr="videoprojector"/>
          <p:cNvPicPr>
            <a:picLocks noChangeAspect="1" noChangeArrowheads="1"/>
          </p:cNvPicPr>
          <p:nvPr/>
        </p:nvPicPr>
        <p:blipFill>
          <a:blip r:embed="rId10"/>
          <a:srcRect t="25600" b="25600"/>
          <a:stretch>
            <a:fillRect/>
          </a:stretch>
        </p:blipFill>
        <p:spPr bwMode="auto">
          <a:xfrm>
            <a:off x="5558367" y="5339556"/>
            <a:ext cx="14287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81401" y="4425156"/>
            <a:ext cx="9144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TV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4581998"/>
            <a:ext cx="1695450" cy="7774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933" y="2133600"/>
            <a:ext cx="1532467" cy="15324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</Words>
  <Application>Microsoft Macintosh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Photo Editor Photo</vt:lpstr>
      <vt:lpstr>Icons</vt:lpstr>
      <vt:lpstr>Phones</vt:lpstr>
      <vt:lpstr>TV</vt:lpstr>
    </vt:vector>
  </TitlesOfParts>
  <Company>Columbia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Icons</dc:title>
  <dc:creator>Henning Schulzrinne</dc:creator>
  <cp:lastModifiedBy>Henning Schulzrinne</cp:lastModifiedBy>
  <cp:revision>4</cp:revision>
  <dcterms:created xsi:type="dcterms:W3CDTF">2008-09-07T20:39:36Z</dcterms:created>
  <dcterms:modified xsi:type="dcterms:W3CDTF">2008-09-07T20:46:12Z</dcterms:modified>
</cp:coreProperties>
</file>