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04684-A1E9-E84F-8D82-F1879D474B0D}" type="datetimeFigureOut">
              <a:rPr lang="en-US" smtClean="0"/>
              <a:pPr/>
              <a:t>7/29/08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07450-37C4-134C-A95C-66664233B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7641A-CF6B-6C4E-9039-DCD5E3E07751}" type="datetimeFigureOut">
              <a:rPr lang="en-US" smtClean="0"/>
              <a:pPr/>
              <a:t>7/29/08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3C964-1773-C44F-AEE9-809D04789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44CCD-82DF-054A-ABA2-8CAA2E6D2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draft</a:t>
            </a:r>
            <a:r>
              <a:rPr lang="en-US" sz="4000" dirty="0" smtClean="0"/>
              <a:t>-</a:t>
            </a:r>
            <a:r>
              <a:rPr lang="en-US" sz="4000" dirty="0" smtClean="0"/>
              <a:t>ietf-nsis-ntlp-gist-16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Henning </a:t>
            </a:r>
            <a:r>
              <a:rPr lang="en-US" b="1" dirty="0" smtClean="0"/>
              <a:t>Schulzrinne </a:t>
            </a:r>
            <a:r>
              <a:rPr lang="en-US" dirty="0" smtClean="0"/>
              <a:t>&amp; Robert Hancock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Separating out RAO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495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IESG insisted on removing RAO from core spec</a:t>
            </a:r>
          </a:p>
          <a:p>
            <a:pPr lvl="1"/>
            <a:r>
              <a:rPr lang="en-US" dirty="0" smtClean="0"/>
              <a:t>experimental spec for RAO</a:t>
            </a:r>
          </a:p>
          <a:p>
            <a:pPr lvl="1"/>
            <a:r>
              <a:rPr lang="en-US" dirty="0" smtClean="0"/>
              <a:t>leaves “magic happens” here, particularly for different </a:t>
            </a:r>
            <a:r>
              <a:rPr lang="en-US" dirty="0" err="1" smtClean="0"/>
              <a:t>NSLPs</a:t>
            </a:r>
            <a:endParaRPr lang="en-US" dirty="0" smtClean="0"/>
          </a:p>
          <a:p>
            <a:pPr lvl="2"/>
            <a:r>
              <a:rPr lang="en-US" dirty="0" smtClean="0"/>
              <a:t>may need to intercept all Q packets</a:t>
            </a:r>
          </a:p>
          <a:p>
            <a:r>
              <a:rPr lang="en-US" dirty="0" smtClean="0"/>
              <a:t>alternatives:</a:t>
            </a:r>
          </a:p>
          <a:p>
            <a:pPr lvl="1"/>
            <a:r>
              <a:rPr lang="en-US" dirty="0" smtClean="0"/>
              <a:t>fixed port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GIST module</a:t>
            </a:r>
          </a:p>
          <a:p>
            <a:pPr lvl="1"/>
            <a:r>
              <a:rPr lang="en-US" dirty="0" smtClean="0">
                <a:sym typeface="Wingdings"/>
              </a:rPr>
              <a:t>GIST module: look at NSLPID</a:t>
            </a:r>
          </a:p>
          <a:p>
            <a:pPr lvl="2"/>
            <a:r>
              <a:rPr lang="en-US" dirty="0" smtClean="0">
                <a:sym typeface="Wingdings"/>
              </a:rPr>
              <a:t>forward if no match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1654518"/>
            <a:ext cx="1917700" cy="21040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RAO status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has experimental RAO draft</a:t>
            </a:r>
          </a:p>
          <a:p>
            <a:pPr lvl="1"/>
            <a:r>
              <a:rPr lang="en-US" dirty="0" smtClean="0"/>
              <a:t>will </a:t>
            </a:r>
            <a:r>
              <a:rPr lang="en-US" smtClean="0"/>
              <a:t>appear shortly</a:t>
            </a:r>
          </a:p>
          <a:p>
            <a:r>
              <a:rPr lang="en-US" dirty="0" err="1" smtClean="0"/>
              <a:t>NSLPs</a:t>
            </a:r>
            <a:r>
              <a:rPr lang="en-US" dirty="0" smtClean="0"/>
              <a:t> need editorial changes</a:t>
            </a:r>
          </a:p>
          <a:p>
            <a:r>
              <a:rPr lang="en-US" dirty="0" smtClean="0"/>
              <a:t>IANA considerations need change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last-minute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IESG: “GIST can be deployed incrementally.”</a:t>
            </a:r>
          </a:p>
          <a:p>
            <a:pPr lvl="1"/>
            <a:r>
              <a:rPr lang="en-US" dirty="0" smtClean="0"/>
              <a:t>Indeed!</a:t>
            </a:r>
          </a:p>
          <a:p>
            <a:r>
              <a:rPr lang="en-US" dirty="0" err="1" smtClean="0"/>
              <a:t>Nuutti</a:t>
            </a:r>
            <a:r>
              <a:rPr lang="en-US" dirty="0" smtClean="0"/>
              <a:t> </a:t>
            </a:r>
            <a:r>
              <a:rPr lang="en-US" dirty="0" err="1" smtClean="0"/>
              <a:t>Varis</a:t>
            </a:r>
            <a:r>
              <a:rPr lang="en-US" dirty="0" smtClean="0"/>
              <a:t>: NAT issues</a:t>
            </a:r>
          </a:p>
          <a:p>
            <a:pPr lvl="1"/>
            <a:r>
              <a:rPr lang="en-US" dirty="0" smtClean="0"/>
              <a:t>can’t tell Q and D mode</a:t>
            </a:r>
          </a:p>
          <a:p>
            <a:pPr lvl="1"/>
            <a:r>
              <a:rPr lang="en-US" dirty="0" smtClean="0"/>
              <a:t>flag Q mode in common header?</a:t>
            </a:r>
          </a:p>
          <a:p>
            <a:r>
              <a:rPr lang="en-US" dirty="0" smtClean="0"/>
              <a:t>Roland: NLI guidance</a:t>
            </a:r>
          </a:p>
          <a:p>
            <a:pPr lvl="1"/>
            <a:r>
              <a:rPr lang="en-US" dirty="0" smtClean="0"/>
              <a:t>yes, very brief</a:t>
            </a:r>
          </a:p>
          <a:p>
            <a:r>
              <a:rPr lang="en-US" dirty="0" smtClean="0"/>
              <a:t>New revision ~ week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ECRIT - IETF 72 (Dublin)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4CCD-82DF-054A-ABA2-8CAA2E6D2D1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185</Words>
  <Application>Microsoft Macintosh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draft-ietf-nsis-ntlp-gist-16 </vt:lpstr>
      <vt:lpstr>Separating out RAO</vt:lpstr>
      <vt:lpstr>Current RAO status</vt:lpstr>
      <vt:lpstr>Other last-minute changes</vt:lpstr>
    </vt:vector>
  </TitlesOfParts>
  <Company>Columbia University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 on draft-ietf-ecrit-mapping-arch-03</dc:title>
  <dc:creator>Henning Schulzrinne</dc:creator>
  <cp:lastModifiedBy>Henning Schulzrinne</cp:lastModifiedBy>
  <cp:revision>4</cp:revision>
  <dcterms:created xsi:type="dcterms:W3CDTF">2008-07-29T13:55:25Z</dcterms:created>
  <dcterms:modified xsi:type="dcterms:W3CDTF">2008-07-29T14:18:58Z</dcterms:modified>
</cp:coreProperties>
</file>