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4684-A1E9-E84F-8D82-F1879D474B0D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7450-37C4-134C-A95C-66664233B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641A-CF6B-6C4E-9039-DCD5E3E07751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3C964-1773-C44F-AEE9-809D04789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Draft-</a:t>
            </a:r>
            <a:r>
              <a:rPr lang="en-US" dirty="0" err="1" smtClean="0"/>
              <a:t>ietf</a:t>
            </a:r>
            <a:r>
              <a:rPr lang="en-US" dirty="0" smtClean="0"/>
              <a:t>-lost-sync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</a:t>
            </a:r>
          </a:p>
          <a:p>
            <a:r>
              <a:rPr lang="en-US" dirty="0" smtClean="0"/>
              <a:t>Columbia University</a:t>
            </a:r>
          </a:p>
          <a:p>
            <a:r>
              <a:rPr lang="en-US" sz="1800" dirty="0" err="1" smtClean="0"/>
              <a:t>hgs@cs.columbia.edu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minor updates based on previous comments</a:t>
            </a:r>
          </a:p>
          <a:p>
            <a:r>
              <a:rPr lang="en-US" dirty="0" smtClean="0"/>
              <a:t>Needs:</a:t>
            </a:r>
          </a:p>
          <a:p>
            <a:pPr lvl="1"/>
            <a:r>
              <a:rPr lang="en-US" dirty="0" smtClean="0"/>
              <a:t>Error conditions?</a:t>
            </a:r>
          </a:p>
          <a:p>
            <a:pPr lvl="2"/>
            <a:r>
              <a:rPr lang="en-US" dirty="0" smtClean="0"/>
              <a:t>Collisions? </a:t>
            </a:r>
            <a:r>
              <a:rPr lang="en-US" smtClean="0"/>
              <a:t>Access permissions?</a:t>
            </a:r>
          </a:p>
          <a:p>
            <a:pPr lvl="1"/>
            <a:r>
              <a:rPr lang="en-US" dirty="0" err="1" smtClean="0"/>
              <a:t>RelaxNG</a:t>
            </a:r>
            <a:r>
              <a:rPr lang="en-US" dirty="0" smtClean="0"/>
              <a:t> spec</a:t>
            </a:r>
          </a:p>
          <a:p>
            <a:r>
              <a:rPr lang="en-US" dirty="0" smtClean="0"/>
              <a:t>Helpful: prototyping</a:t>
            </a:r>
          </a:p>
          <a:p>
            <a:pPr lvl="1"/>
            <a:r>
              <a:rPr lang="en-US" dirty="0" smtClean="0"/>
              <a:t>Will attempt locally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70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Draft-ietf-lost-sync</vt:lpstr>
      <vt:lpstr>Status</vt:lpstr>
    </vt:vector>
  </TitlesOfParts>
  <Company>Columbia University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 on draft-ietf-ecrit-mapping-arch-03</dc:title>
  <dc:creator>Henning Schulzrinne</dc:creator>
  <cp:lastModifiedBy>Henning Schulzrinne</cp:lastModifiedBy>
  <cp:revision>2</cp:revision>
  <dcterms:created xsi:type="dcterms:W3CDTF">2008-07-29T12:58:49Z</dcterms:created>
  <dcterms:modified xsi:type="dcterms:W3CDTF">2008-07-29T13:04:08Z</dcterms:modified>
</cp:coreProperties>
</file>