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05" d="100"/>
          <a:sy n="105" d="100"/>
        </p:scale>
        <p:origin x="-9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heme" Target="theme/theme1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404684-A1E9-E84F-8D82-F1879D474B0D}" type="datetimeFigureOut">
              <a:rPr lang="en-US" smtClean="0"/>
              <a:pPr/>
              <a:t>7/29/08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007450-37C4-134C-A95C-66664233B2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37641A-CF6B-6C4E-9039-DCD5E3E07751}" type="datetimeFigureOut">
              <a:rPr lang="en-US" smtClean="0"/>
              <a:pPr/>
              <a:t>7/29/08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53C964-1773-C44F-AEE9-809D04789F9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ECRIT - IETF 72 (Dublin)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4CCD-82DF-054A-ABA2-8CAA2E6D2D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ECRIT - IETF 72 (Dublin)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4CCD-82DF-054A-ABA2-8CAA2E6D2D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ECRIT - IETF 72 (Dublin)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4CCD-82DF-054A-ABA2-8CAA2E6D2D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ECRIT - IETF 72 (Dublin)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4CCD-82DF-054A-ABA2-8CAA2E6D2D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ECRIT - IETF 72 (Dublin)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4CCD-82DF-054A-ABA2-8CAA2E6D2D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7/29/08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ECRIT - IETF 72 (Dublin)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4CCD-82DF-054A-ABA2-8CAA2E6D2D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7/29/08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ECRIT - IETF 72 (Dublin)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4CCD-82DF-054A-ABA2-8CAA2E6D2D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7/29/08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ECRIT - IETF 72 (Dublin)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4CCD-82DF-054A-ABA2-8CAA2E6D2D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7/29/08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ECRIT - IETF 72 (Dublin)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4CCD-82DF-054A-ABA2-8CAA2E6D2D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7/29/08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ECRIT - IETF 72 (Dublin)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4CCD-82DF-054A-ABA2-8CAA2E6D2D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7/29/08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ECRIT - IETF 72 (Dublin)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4CCD-82DF-054A-ABA2-8CAA2E6D2D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7/29/08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ECRIT - IETF 72 (Dublin)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44CCD-82DF-054A-ABA2-8CAA2E6D2D1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draft-</a:t>
            </a:r>
            <a:r>
              <a:rPr lang="en-US" sz="4000" dirty="0" err="1" smtClean="0"/>
              <a:t>ietf-ecrit-location-hiding-req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2667" i="1" dirty="0" smtClean="0"/>
              <a:t>Location Hiding: Problem Statement and Requirements</a:t>
            </a:r>
            <a:endParaRPr lang="en-US" sz="40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Henning </a:t>
            </a:r>
            <a:r>
              <a:rPr lang="en-US" b="1" dirty="0" smtClean="0"/>
              <a:t>Schulzrinne</a:t>
            </a:r>
            <a:r>
              <a:rPr lang="en-US" dirty="0" smtClean="0"/>
              <a:t>, </a:t>
            </a:r>
            <a:r>
              <a:rPr lang="en-US" dirty="0" smtClean="0"/>
              <a:t>Laura </a:t>
            </a:r>
            <a:r>
              <a:rPr lang="en-US" dirty="0" err="1" smtClean="0"/>
              <a:t>Liess</a:t>
            </a:r>
            <a:r>
              <a:rPr lang="en-US" dirty="0" smtClean="0"/>
              <a:t>, </a:t>
            </a:r>
            <a:r>
              <a:rPr lang="en-US" dirty="0" err="1" smtClean="0"/>
              <a:t>Hannes</a:t>
            </a:r>
            <a:r>
              <a:rPr lang="en-US" dirty="0" smtClean="0"/>
              <a:t> </a:t>
            </a:r>
            <a:r>
              <a:rPr lang="en-US" dirty="0" err="1" smtClean="0"/>
              <a:t>Tschofenig</a:t>
            </a:r>
            <a:r>
              <a:rPr lang="en-US" dirty="0" smtClean="0"/>
              <a:t>, Barbara Stark, A. </a:t>
            </a:r>
            <a:r>
              <a:rPr lang="en-US" dirty="0" err="1" smtClean="0"/>
              <a:t>Kuett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7/29/08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4CCD-82DF-054A-ABA2-8CAA2E6D2D1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ECRIT - IETF 72 (Dublin)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Makes no recommendation right now</a:t>
            </a:r>
          </a:p>
          <a:p>
            <a:pPr lvl="1"/>
            <a:r>
              <a:rPr lang="en-US" dirty="0" smtClean="0"/>
              <a:t>probably needs overall service requirement.</a:t>
            </a:r>
          </a:p>
          <a:p>
            <a:r>
              <a:rPr lang="en-US" dirty="0" smtClean="0"/>
              <a:t>Assumes exiting ECRIT architecture</a:t>
            </a:r>
          </a:p>
          <a:p>
            <a:pPr lvl="1"/>
            <a:r>
              <a:rPr lang="en-US" dirty="0" smtClean="0"/>
              <a:t>e.g., </a:t>
            </a:r>
            <a:r>
              <a:rPr lang="en-US" dirty="0" err="1" smtClean="0"/>
              <a:t>LoST</a:t>
            </a:r>
            <a:r>
              <a:rPr lang="en-US" dirty="0" smtClean="0"/>
              <a:t> may be operated by VSP</a:t>
            </a:r>
          </a:p>
          <a:p>
            <a:pPr lvl="1"/>
            <a:r>
              <a:rPr lang="en-US" dirty="0" smtClean="0"/>
              <a:t>not, say, ISP-based HELD, </a:t>
            </a:r>
            <a:r>
              <a:rPr lang="en-US" dirty="0" err="1" smtClean="0"/>
              <a:t>LoST</a:t>
            </a:r>
            <a:r>
              <a:rPr lang="en-US" dirty="0" smtClean="0"/>
              <a:t> and call routing</a:t>
            </a:r>
          </a:p>
          <a:p>
            <a:r>
              <a:rPr lang="en-US" dirty="0" err="1" smtClean="0"/>
              <a:t>LbyR</a:t>
            </a:r>
            <a:r>
              <a:rPr lang="en-US" dirty="0" smtClean="0"/>
              <a:t> with PSAP access control out of scope</a:t>
            </a:r>
          </a:p>
          <a:p>
            <a:pPr lvl="1"/>
            <a:r>
              <a:rPr lang="en-US" dirty="0" smtClean="0"/>
              <a:t>may not suffice for </a:t>
            </a:r>
            <a:r>
              <a:rPr lang="en-US" dirty="0" err="1" smtClean="0"/>
              <a:t>LoST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ECRIT - IETF 72 (Dublin)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4CCD-82DF-054A-ABA2-8CAA2E6D2D1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High-level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A: ISP SHOULD be able to withhold LI.</a:t>
            </a:r>
          </a:p>
          <a:p>
            <a:r>
              <a:rPr lang="en-US" dirty="0" smtClean="0"/>
              <a:t>B: End point and VSP MUST be able to route calls.</a:t>
            </a:r>
          </a:p>
          <a:p>
            <a:r>
              <a:rPr lang="en-US" dirty="0" smtClean="0"/>
              <a:t>C: VSP MUST be able to validate URL as emergency URL.</a:t>
            </a:r>
          </a:p>
          <a:p>
            <a:r>
              <a:rPr lang="en-US" dirty="0" smtClean="0"/>
              <a:t>D: PSAP MUST be able to get precise location information.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ECRIT - IETF 72 (Dublin)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4CCD-82DF-054A-ABA2-8CAA2E6D2D1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Detailed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1: no business relationship ISP &amp; VSP</a:t>
            </a:r>
          </a:p>
          <a:p>
            <a:r>
              <a:rPr lang="en-US" dirty="0" smtClean="0"/>
              <a:t>2: VSP outside PSAP jurisdiction</a:t>
            </a:r>
          </a:p>
          <a:p>
            <a:r>
              <a:rPr lang="en-US" dirty="0" smtClean="0"/>
              <a:t>3: no manual configuration</a:t>
            </a:r>
          </a:p>
          <a:p>
            <a:r>
              <a:rPr lang="en-US" dirty="0" smtClean="0"/>
              <a:t>4: same end point steps (SHOULD)</a:t>
            </a:r>
          </a:p>
          <a:p>
            <a:r>
              <a:rPr lang="en-US" dirty="0" smtClean="0"/>
              <a:t>5: works for non-SIP</a:t>
            </a:r>
          </a:p>
          <a:p>
            <a:r>
              <a:rPr lang="en-US" dirty="0" smtClean="0"/>
              <a:t>6: must work with PSAP holes</a:t>
            </a:r>
          </a:p>
          <a:p>
            <a:r>
              <a:rPr lang="en-US" dirty="0" smtClean="0"/>
              <a:t>7: must not assume higher-level </a:t>
            </a:r>
            <a:r>
              <a:rPr lang="en-US" dirty="0" err="1" smtClean="0"/>
              <a:t>ESRPs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ECRIT - IETF 72 (Dublin)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4CCD-82DF-054A-ABA2-8CAA2E6D2D1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Detailed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8: different service boundaries for different services</a:t>
            </a:r>
          </a:p>
          <a:p>
            <a:r>
              <a:rPr lang="en-US" dirty="0" smtClean="0"/>
              <a:t>9: no trial-and-error (otherwise trial-and-judgment </a:t>
            </a:r>
            <a:r>
              <a:rPr lang="en-US" dirty="0" err="1" smtClean="0">
                <a:sym typeface="Wingdings"/>
              </a:rPr>
              <a:t></a:t>
            </a:r>
            <a:r>
              <a:rPr lang="en-US" dirty="0" smtClean="0">
                <a:sym typeface="Wingdings"/>
              </a:rPr>
              <a:t>)</a:t>
            </a:r>
          </a:p>
          <a:p>
            <a:r>
              <a:rPr lang="en-US" dirty="0" smtClean="0">
                <a:sym typeface="Wingdings"/>
              </a:rPr>
              <a:t>10: must work prior to call</a:t>
            </a:r>
          </a:p>
          <a:p>
            <a:r>
              <a:rPr lang="en-US" dirty="0" smtClean="0">
                <a:sym typeface="Wingdings"/>
              </a:rPr>
              <a:t>11: discover dial string prior to call</a:t>
            </a:r>
          </a:p>
          <a:p>
            <a:r>
              <a:rPr lang="en-US" dirty="0" smtClean="0">
                <a:sym typeface="Wingdings"/>
              </a:rPr>
              <a:t>12: minimal UA impact</a:t>
            </a:r>
          </a:p>
          <a:p>
            <a:r>
              <a:rPr lang="en-US" dirty="0" smtClean="0">
                <a:sym typeface="Wingdings"/>
              </a:rPr>
              <a:t>13: must allow </a:t>
            </a:r>
            <a:r>
              <a:rPr lang="en-US" dirty="0" err="1" smtClean="0">
                <a:sym typeface="Wingdings"/>
              </a:rPr>
              <a:t>LoST</a:t>
            </a:r>
            <a:r>
              <a:rPr lang="en-US" dirty="0" smtClean="0">
                <a:sym typeface="Wingdings"/>
              </a:rPr>
              <a:t> usage for non-emergency services</a:t>
            </a:r>
          </a:p>
          <a:p>
            <a:r>
              <a:rPr lang="en-US" dirty="0" smtClean="0">
                <a:sym typeface="Wingdings"/>
              </a:rPr>
              <a:t>15: calls may reach PSTN gateway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ECRIT - IETF 72 (Dublin)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4CCD-82DF-054A-ABA2-8CAA2E6D2D1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Desirable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cost shifting to non-hiding ISPs, </a:t>
            </a:r>
            <a:r>
              <a:rPr lang="en-US" dirty="0" err="1" smtClean="0"/>
              <a:t>UAs</a:t>
            </a:r>
            <a:r>
              <a:rPr lang="en-US" dirty="0" smtClean="0"/>
              <a:t>, </a:t>
            </a:r>
            <a:r>
              <a:rPr lang="en-US" dirty="0" err="1" smtClean="0"/>
              <a:t>VSPs</a:t>
            </a:r>
            <a:endParaRPr lang="en-US" dirty="0" smtClean="0"/>
          </a:p>
          <a:p>
            <a:r>
              <a:rPr lang="en-US" dirty="0" smtClean="0"/>
              <a:t>Minimal impact on </a:t>
            </a:r>
            <a:r>
              <a:rPr lang="en-US" dirty="0" err="1" smtClean="0"/>
              <a:t>LoST</a:t>
            </a:r>
            <a:r>
              <a:rPr lang="en-US" dirty="0" smtClean="0"/>
              <a:t>, SIP conveyance, DHCP</a:t>
            </a:r>
          </a:p>
          <a:p>
            <a:r>
              <a:rPr lang="en-US" dirty="0" smtClean="0"/>
              <a:t>Don’t rely on DHCP to configure </a:t>
            </a:r>
            <a:r>
              <a:rPr lang="en-US" dirty="0" err="1" smtClean="0"/>
              <a:t>LoST</a:t>
            </a:r>
            <a:r>
              <a:rPr lang="en-US" dirty="0" smtClean="0"/>
              <a:t> server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ECRIT - IETF 72 (Dublin)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4CCD-82DF-054A-ABA2-8CAA2E6D2D1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Req</a:t>
            </a:r>
            <a:r>
              <a:rPr lang="en-US" dirty="0" smtClean="0"/>
              <a:t>: no impact on automated call testing</a:t>
            </a:r>
          </a:p>
          <a:p>
            <a:pPr lvl="1"/>
            <a:r>
              <a:rPr lang="en-US" dirty="0" smtClean="0"/>
              <a:t>SHOULD allow PSAP to provide location information for validation</a:t>
            </a:r>
          </a:p>
          <a:p>
            <a:pPr lvl="2"/>
            <a:r>
              <a:rPr lang="en-US" dirty="0" smtClean="0"/>
              <a:t>“You have reached the Dublin PSAP. You are located in </a:t>
            </a:r>
            <a:r>
              <a:rPr lang="en-US" dirty="0" err="1" smtClean="0"/>
              <a:t>Citywest</a:t>
            </a:r>
            <a:r>
              <a:rPr lang="en-US" dirty="0" smtClean="0"/>
              <a:t> Hotel, </a:t>
            </a:r>
            <a:r>
              <a:rPr lang="en-US" dirty="0" err="1" smtClean="0"/>
              <a:t>Saggart</a:t>
            </a:r>
            <a:r>
              <a:rPr lang="en-US" dirty="0" smtClean="0"/>
              <a:t> County</a:t>
            </a:r>
            <a:r>
              <a:rPr lang="en-US" smtClean="0"/>
              <a:t>, Ireland.”</a:t>
            </a:r>
          </a:p>
          <a:p>
            <a:r>
              <a:rPr lang="en-US" dirty="0" smtClean="0"/>
              <a:t>Security requirements: must have no impact on </a:t>
            </a:r>
            <a:r>
              <a:rPr lang="en-US" dirty="0" err="1" smtClean="0"/>
              <a:t>LoST</a:t>
            </a:r>
            <a:r>
              <a:rPr lang="en-US" dirty="0" smtClean="0"/>
              <a:t> or call integrity</a:t>
            </a:r>
          </a:p>
          <a:p>
            <a:pPr lvl="1"/>
            <a:r>
              <a:rPr lang="en-US" dirty="0" smtClean="0"/>
              <a:t>e.g., </a:t>
            </a:r>
            <a:r>
              <a:rPr lang="en-US" dirty="0" err="1" smtClean="0"/>
              <a:t>munging</a:t>
            </a:r>
            <a:r>
              <a:rPr lang="en-US" dirty="0" smtClean="0"/>
              <a:t> signed responses no-no</a:t>
            </a:r>
          </a:p>
          <a:p>
            <a:r>
              <a:rPr lang="en-US" dirty="0" smtClean="0"/>
              <a:t>Add sentence on user location validation</a:t>
            </a:r>
          </a:p>
          <a:p>
            <a:pPr lvl="1"/>
            <a:r>
              <a:rPr lang="en-US" dirty="0" smtClean="0"/>
              <a:t>inherent impact</a:t>
            </a:r>
          </a:p>
          <a:p>
            <a:r>
              <a:rPr lang="en-US" dirty="0" smtClean="0"/>
              <a:t>Otherwise done.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7/29/08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ECRIT - IETF 72 (Dublin)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44CCD-82DF-054A-ABA2-8CAA2E6D2D1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452</Words>
  <Application>Microsoft Macintosh PowerPoint</Application>
  <PresentationFormat>On-screen Show (4:3)</PresentationFormat>
  <Paragraphs>65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draft-ietf-ecrit-location-hiding-req Location Hiding: Problem Statement and Requirements</vt:lpstr>
      <vt:lpstr>Overview</vt:lpstr>
      <vt:lpstr>High-level Requirements</vt:lpstr>
      <vt:lpstr>Detailed requirements</vt:lpstr>
      <vt:lpstr>Detailed requirements</vt:lpstr>
      <vt:lpstr>Desirable</vt:lpstr>
      <vt:lpstr>To do</vt:lpstr>
    </vt:vector>
  </TitlesOfParts>
  <Company>Columbia University</Company>
  <LinksUpToDate>false</LinksUpToDate>
  <SharedDoc>false</SharedDoc>
  <HyperlinksChanged>false</HyperlinksChanged>
  <AppVersion>12.0257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 on draft-ietf-ecrit-mapping-arch-03</dc:title>
  <dc:creator>Henning Schulzrinne</dc:creator>
  <cp:lastModifiedBy>Henning Schulzrinne</cp:lastModifiedBy>
  <cp:revision>3</cp:revision>
  <dcterms:created xsi:type="dcterms:W3CDTF">2008-07-29T13:08:46Z</dcterms:created>
  <dcterms:modified xsi:type="dcterms:W3CDTF">2008-07-29T13:36:11Z</dcterms:modified>
</cp:coreProperties>
</file>