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49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E5E7608-1198-466C-A9E9-1783457E15FA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03F3C20-5FF1-4457-86D9-2E2F8F02221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03F3C20-5FF1-4457-86D9-2E2F8F022216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D16C15-5296-416E-89CF-FEDC13EB1A58}" type="datetimeFigureOut">
              <a:rPr lang="en-US" smtClean="0"/>
              <a:pPr/>
              <a:t>6/11/2007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3FA461-E893-4F38-B535-980E03817C1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ular Callout 5"/>
          <p:cNvSpPr/>
          <p:nvPr/>
        </p:nvSpPr>
        <p:spPr>
          <a:xfrm>
            <a:off x="152400" y="2895600"/>
            <a:ext cx="2438400" cy="990600"/>
          </a:xfrm>
          <a:prstGeom prst="wedgeRectCallout">
            <a:avLst>
              <a:gd name="adj1" fmla="val -34026"/>
              <a:gd name="adj2" fmla="val 66735"/>
            </a:avLst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Concern-component assignments obtained from test case execution traces</a:t>
            </a:r>
          </a:p>
          <a:p>
            <a:pPr algn="ctr"/>
            <a:r>
              <a:rPr lang="en-US" sz="1600" smtClean="0"/>
              <a:t>(</a:t>
            </a:r>
            <a:r>
              <a:rPr lang="en-US" sz="1600" smtClean="0"/>
              <a:t>aka </a:t>
            </a:r>
            <a:r>
              <a:rPr lang="en-US" sz="1600" dirty="0" smtClean="0"/>
              <a:t>suggestions)</a:t>
            </a:r>
          </a:p>
        </p:txBody>
      </p:sp>
      <p:sp>
        <p:nvSpPr>
          <p:cNvPr id="7" name="Rectangular Callout 6"/>
          <p:cNvSpPr/>
          <p:nvPr/>
        </p:nvSpPr>
        <p:spPr>
          <a:xfrm>
            <a:off x="2667000" y="2895600"/>
            <a:ext cx="1981200" cy="914400"/>
          </a:xfrm>
          <a:prstGeom prst="wedgeRectCallout">
            <a:avLst>
              <a:gd name="adj1" fmla="val -31785"/>
              <a:gd name="adj2" fmla="val 76447"/>
            </a:avLst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Concern-component assignments created manually </a:t>
            </a:r>
            <a:endParaRPr lang="en-US" sz="1600" dirty="0"/>
          </a:p>
        </p:txBody>
      </p:sp>
      <p:sp>
        <p:nvSpPr>
          <p:cNvPr id="8" name="Rectangular Callout 7"/>
          <p:cNvSpPr/>
          <p:nvPr/>
        </p:nvSpPr>
        <p:spPr>
          <a:xfrm>
            <a:off x="1524000" y="4495800"/>
            <a:ext cx="914400" cy="228600"/>
          </a:xfrm>
          <a:prstGeom prst="wedgeRectCallout">
            <a:avLst>
              <a:gd name="adj1" fmla="val -87846"/>
              <a:gd name="adj2" fmla="val 166447"/>
            </a:avLst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Concerns</a:t>
            </a:r>
            <a:endParaRPr lang="en-US" sz="1400" dirty="0"/>
          </a:p>
        </p:txBody>
      </p:sp>
      <p:sp>
        <p:nvSpPr>
          <p:cNvPr id="15" name="Rectangular Callout 14"/>
          <p:cNvSpPr/>
          <p:nvPr/>
        </p:nvSpPr>
        <p:spPr>
          <a:xfrm>
            <a:off x="1524000" y="4495800"/>
            <a:ext cx="914400" cy="228600"/>
          </a:xfrm>
          <a:prstGeom prst="wedgeRectCallout">
            <a:avLst>
              <a:gd name="adj1" fmla="val -64096"/>
              <a:gd name="adj2" fmla="val 236447"/>
            </a:avLst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Concerns</a:t>
            </a:r>
            <a:endParaRPr lang="en-US" sz="1400" dirty="0"/>
          </a:p>
        </p:txBody>
      </p:sp>
      <p:sp>
        <p:nvSpPr>
          <p:cNvPr id="17" name="Rectangular Callout 16"/>
          <p:cNvSpPr/>
          <p:nvPr/>
        </p:nvSpPr>
        <p:spPr>
          <a:xfrm>
            <a:off x="1828800" y="5410200"/>
            <a:ext cx="685800" cy="228600"/>
          </a:xfrm>
          <a:prstGeom prst="wedgeRectCallout">
            <a:avLst>
              <a:gd name="adj1" fmla="val -140042"/>
              <a:gd name="adj2" fmla="val 56447"/>
            </a:avLst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Class</a:t>
            </a:r>
          </a:p>
        </p:txBody>
      </p:sp>
      <p:sp>
        <p:nvSpPr>
          <p:cNvPr id="18" name="Rectangular Callout 17"/>
          <p:cNvSpPr/>
          <p:nvPr/>
        </p:nvSpPr>
        <p:spPr>
          <a:xfrm>
            <a:off x="1981200" y="6172200"/>
            <a:ext cx="838200" cy="228600"/>
          </a:xfrm>
          <a:prstGeom prst="wedgeRectCallout">
            <a:avLst>
              <a:gd name="adj1" fmla="val -88527"/>
              <a:gd name="adj2" fmla="val -198553"/>
            </a:avLst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Method</a:t>
            </a:r>
          </a:p>
        </p:txBody>
      </p:sp>
      <p:sp>
        <p:nvSpPr>
          <p:cNvPr id="19" name="Rectangular Callout 18"/>
          <p:cNvSpPr/>
          <p:nvPr/>
        </p:nvSpPr>
        <p:spPr>
          <a:xfrm>
            <a:off x="7848600" y="4419600"/>
            <a:ext cx="1295400" cy="762000"/>
          </a:xfrm>
          <a:prstGeom prst="wedgeRectCallout">
            <a:avLst>
              <a:gd name="adj1" fmla="val -69726"/>
              <a:gd name="adj2" fmla="val 109447"/>
            </a:avLst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Right-click concern assignment</a:t>
            </a:r>
            <a:endParaRPr lang="en-US" sz="1600" dirty="0"/>
          </a:p>
        </p:txBody>
      </p:sp>
      <p:sp>
        <p:nvSpPr>
          <p:cNvPr id="20" name="Rectangular Callout 19"/>
          <p:cNvSpPr/>
          <p:nvPr/>
        </p:nvSpPr>
        <p:spPr>
          <a:xfrm>
            <a:off x="7848600" y="4419600"/>
            <a:ext cx="1295400" cy="762000"/>
          </a:xfrm>
          <a:prstGeom prst="wedgeRectCallout">
            <a:avLst>
              <a:gd name="adj1" fmla="val -148255"/>
              <a:gd name="adj2" fmla="val 85447"/>
            </a:avLst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Right-click concern assignment</a:t>
            </a:r>
            <a:endParaRPr lang="en-US" sz="1600" dirty="0"/>
          </a:p>
        </p:txBody>
      </p:sp>
      <p:sp>
        <p:nvSpPr>
          <p:cNvPr id="21" name="Rectangular Callout 20"/>
          <p:cNvSpPr/>
          <p:nvPr/>
        </p:nvSpPr>
        <p:spPr>
          <a:xfrm>
            <a:off x="3810000" y="4114800"/>
            <a:ext cx="2133600" cy="914400"/>
          </a:xfrm>
          <a:prstGeom prst="wedgeRectCallout">
            <a:avLst>
              <a:gd name="adj1" fmla="val -143792"/>
              <a:gd name="adj2" fmla="val 71447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Highlights “suggested” concerns for currently selected program element</a:t>
            </a:r>
          </a:p>
        </p:txBody>
      </p:sp>
      <p:sp>
        <p:nvSpPr>
          <p:cNvPr id="22" name="Rectangular Callout 21"/>
          <p:cNvSpPr/>
          <p:nvPr/>
        </p:nvSpPr>
        <p:spPr>
          <a:xfrm>
            <a:off x="3810000" y="4114800"/>
            <a:ext cx="2133600" cy="914400"/>
          </a:xfrm>
          <a:prstGeom prst="wedgeRectCallout">
            <a:avLst>
              <a:gd name="adj1" fmla="val 63529"/>
              <a:gd name="adj2" fmla="val -157303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Highlights “suggested” concerns for currently selected program element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47</Words>
  <Application>Microsoft Office PowerPoint</Application>
  <PresentationFormat>On-screen Show (4:3)</PresentationFormat>
  <Paragraphs>12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Bitchfoxy Incorporated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Marc Eaddy</dc:creator>
  <cp:lastModifiedBy>Marc Eaddy</cp:lastModifiedBy>
  <cp:revision>4</cp:revision>
  <dcterms:created xsi:type="dcterms:W3CDTF">2007-06-11T02:46:16Z</dcterms:created>
  <dcterms:modified xsi:type="dcterms:W3CDTF">2007-06-11T18:02:45Z</dcterms:modified>
</cp:coreProperties>
</file>

<file path=docProps/thumbnail.jpeg>
</file>