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4069F-1916-45D0-AA41-0714B91A44E6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D1339-726B-4067-B605-440A59C25B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D1339-726B-4067-B605-440A59C25B9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D1339-726B-4067-B605-440A59C25B9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99B1D-F2A9-479D-B37D-474F119035BA}" type="datetimeFigureOut">
              <a:rPr lang="en-US" smtClean="0"/>
              <a:t>7/13/2007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0C998-FB2C-46E3-BB7A-EC210752CC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5000" t="10000" r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ular Callout 7"/>
          <p:cNvSpPr/>
          <p:nvPr/>
        </p:nvSpPr>
        <p:spPr>
          <a:xfrm>
            <a:off x="3962400" y="2466583"/>
            <a:ext cx="2286000" cy="609600"/>
          </a:xfrm>
          <a:prstGeom prst="wedgeRectCallout">
            <a:avLst>
              <a:gd name="adj1" fmla="val -94414"/>
              <a:gd name="adj2" fmla="val -6941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" name="Rectangular Callout 3"/>
          <p:cNvSpPr/>
          <p:nvPr/>
        </p:nvSpPr>
        <p:spPr>
          <a:xfrm>
            <a:off x="7315200" y="561583"/>
            <a:ext cx="1676400" cy="762000"/>
          </a:xfrm>
          <a:prstGeom prst="wedgeRectCallout">
            <a:avLst>
              <a:gd name="adj1" fmla="val -29820"/>
              <a:gd name="adj2" fmla="val 10378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Sections from ECMA-262 spec</a:t>
            </a:r>
            <a:endParaRPr lang="en-US" b="1" dirty="0"/>
          </a:p>
        </p:txBody>
      </p:sp>
      <p:sp>
        <p:nvSpPr>
          <p:cNvPr id="6" name="Rectangular Callout 5"/>
          <p:cNvSpPr/>
          <p:nvPr/>
        </p:nvSpPr>
        <p:spPr>
          <a:xfrm>
            <a:off x="4233797" y="3533383"/>
            <a:ext cx="2395603" cy="914400"/>
          </a:xfrm>
          <a:prstGeom prst="wedgeRectCallout">
            <a:avLst>
              <a:gd name="adj1" fmla="val 63003"/>
              <a:gd name="adj2" fmla="val -3859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Related code</a:t>
            </a:r>
          </a:p>
          <a:p>
            <a:pPr algn="ctr"/>
            <a:r>
              <a:rPr lang="en-US" sz="1400" b="1" i="1" dirty="0" smtClean="0"/>
              <a:t>for ‘continue’ statement support (sec. 12.7)</a:t>
            </a:r>
            <a:endParaRPr lang="en-US" sz="1400" b="1" i="1" dirty="0"/>
          </a:p>
        </p:txBody>
      </p:sp>
      <p:sp>
        <p:nvSpPr>
          <p:cNvPr id="7" name="Rectangular Callout 6"/>
          <p:cNvSpPr/>
          <p:nvPr/>
        </p:nvSpPr>
        <p:spPr>
          <a:xfrm>
            <a:off x="3962400" y="2466583"/>
            <a:ext cx="2438400" cy="609600"/>
          </a:xfrm>
          <a:prstGeom prst="wedgeRectCallout">
            <a:avLst>
              <a:gd name="adj1" fmla="val 75035"/>
              <a:gd name="adj2" fmla="val 6619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Selection highlights related sections</a:t>
            </a:r>
            <a:endParaRPr lang="en-US" b="1" dirty="0"/>
          </a:p>
        </p:txBody>
      </p:sp>
      <p:sp>
        <p:nvSpPr>
          <p:cNvPr id="9" name="Rectangular Callout 8"/>
          <p:cNvSpPr/>
          <p:nvPr/>
        </p:nvSpPr>
        <p:spPr>
          <a:xfrm>
            <a:off x="3670126" y="5403937"/>
            <a:ext cx="2919608" cy="615863"/>
          </a:xfrm>
          <a:prstGeom prst="wedgeRectCallout">
            <a:avLst>
              <a:gd name="adj1" fmla="val 55280"/>
              <a:gd name="adj2" fmla="val -143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Code-section mapping created by </a:t>
            </a:r>
            <a:r>
              <a:rPr lang="en-US" b="1" i="1" dirty="0" smtClean="0">
                <a:solidFill>
                  <a:schemeClr val="accent5">
                    <a:lumMod val="50000"/>
                  </a:schemeClr>
                </a:solidFill>
              </a:rPr>
              <a:t>tracing unit tests</a:t>
            </a:r>
            <a:endParaRPr lang="en-US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3970751" y="560539"/>
            <a:ext cx="2458233" cy="686844"/>
          </a:xfrm>
          <a:prstGeom prst="wedgeRectCallout">
            <a:avLst>
              <a:gd name="adj1" fmla="val 65408"/>
              <a:gd name="adj2" fmla="val 627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Code-section mapping created </a:t>
            </a:r>
            <a:r>
              <a:rPr lang="en-US" b="1" i="1" dirty="0" smtClean="0">
                <a:solidFill>
                  <a:schemeClr val="accent5">
                    <a:lumMod val="50000"/>
                  </a:schemeClr>
                </a:solidFill>
              </a:rPr>
              <a:t>by hand</a:t>
            </a:r>
            <a:endParaRPr lang="en-US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52600" y="4968657"/>
            <a:ext cx="457200" cy="152400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 w="63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ular Callout 11"/>
          <p:cNvSpPr/>
          <p:nvPr/>
        </p:nvSpPr>
        <p:spPr>
          <a:xfrm>
            <a:off x="2076188" y="3890375"/>
            <a:ext cx="1806880" cy="576196"/>
          </a:xfrm>
          <a:prstGeom prst="wedgeRectCallout">
            <a:avLst>
              <a:gd name="adj1" fmla="val -46769"/>
              <a:gd name="adj2" fmla="val 13159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Related sections</a:t>
            </a:r>
          </a:p>
          <a:p>
            <a:pPr algn="ctr"/>
            <a:r>
              <a:rPr lang="en-US" sz="1400" b="1" i="1" dirty="0" smtClean="0"/>
              <a:t>for Jump() constructor</a:t>
            </a:r>
            <a:endParaRPr lang="en-US" sz="14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95400" y="762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Using </a:t>
            </a:r>
            <a:r>
              <a:rPr lang="en-US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ConcernTagger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 Link Specification and Code in Rhino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5000" t="10000" r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295400" y="762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Using </a:t>
            </a:r>
            <a:r>
              <a:rPr lang="en-US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ConcernTagger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 Link Specification and Code in Rhino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3962400" y="2209800"/>
            <a:ext cx="2458233" cy="686844"/>
          </a:xfrm>
          <a:prstGeom prst="wedgeRectCallout">
            <a:avLst>
              <a:gd name="adj1" fmla="val -54847"/>
              <a:gd name="adj2" fmla="val 16123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Link code to sections using </a:t>
            </a:r>
            <a:r>
              <a:rPr lang="en-US" b="1" dirty="0" smtClean="0">
                <a:solidFill>
                  <a:schemeClr val="accent2"/>
                </a:solidFill>
              </a:rPr>
              <a:t>right click menus</a:t>
            </a:r>
            <a:endParaRPr lang="en-US" b="1" i="1" dirty="0">
              <a:solidFill>
                <a:schemeClr val="accent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81600" y="4114800"/>
            <a:ext cx="2590800" cy="838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Link code to sections via </a:t>
            </a:r>
            <a:r>
              <a:rPr lang="en-US" b="1" dirty="0" smtClean="0">
                <a:solidFill>
                  <a:schemeClr val="accent2"/>
                </a:solidFill>
              </a:rPr>
              <a:t>drag-n-drop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2667000"/>
            <a:ext cx="121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ular Callout 16"/>
          <p:cNvSpPr/>
          <p:nvPr/>
        </p:nvSpPr>
        <p:spPr>
          <a:xfrm>
            <a:off x="3962400" y="2209800"/>
            <a:ext cx="2458233" cy="686844"/>
          </a:xfrm>
          <a:prstGeom prst="wedgeRectCallout">
            <a:avLst>
              <a:gd name="adj1" fmla="val 87319"/>
              <a:gd name="adj2" fmla="val 6275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Link code to sections via </a:t>
            </a:r>
            <a:r>
              <a:rPr lang="en-US" b="1" dirty="0" smtClean="0">
                <a:solidFill>
                  <a:schemeClr val="accent2"/>
                </a:solidFill>
              </a:rPr>
              <a:t>right click menus</a:t>
            </a:r>
            <a:endParaRPr lang="en-US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81</Words>
  <Application>Microsoft Office PowerPoint</Application>
  <PresentationFormat>On-screen Show (4:3)</PresentationFormat>
  <Paragraphs>15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Bitchfoxy Incorporated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 Eaddy</dc:creator>
  <cp:lastModifiedBy>Marc Eaddy</cp:lastModifiedBy>
  <cp:revision>5</cp:revision>
  <dcterms:created xsi:type="dcterms:W3CDTF">2007-07-13T14:53:53Z</dcterms:created>
  <dcterms:modified xsi:type="dcterms:W3CDTF">2007-07-13T15:49:22Z</dcterms:modified>
</cp:coreProperties>
</file>