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8" r:id="rId2"/>
    <p:sldId id="305" r:id="rId3"/>
    <p:sldId id="332" r:id="rId4"/>
    <p:sldId id="333" r:id="rId5"/>
    <p:sldId id="337" r:id="rId6"/>
    <p:sldId id="336" r:id="rId7"/>
    <p:sldId id="338" r:id="rId8"/>
    <p:sldId id="334" r:id="rId9"/>
    <p:sldId id="335" r:id="rId1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180.png"/><Relationship Id="rId12" Type="http://schemas.openxmlformats.org/officeDocument/2006/relationships/image" Target="../media/image1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74676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</a:t>
            </a:r>
            <a:r>
              <a:rPr lang="en-US" altLang="en-US" dirty="0" smtClean="0">
                <a:solidFill>
                  <a:schemeClr val="tx1"/>
                </a:solidFill>
              </a:rPr>
              <a:t>10: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Sketching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S3: Nearest Neighbor Search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PS2 due yesterday, 7pm</a:t>
            </a:r>
          </a:p>
          <a:p>
            <a:endParaRPr lang="en-US" dirty="0"/>
          </a:p>
          <a:p>
            <a:r>
              <a:rPr lang="en-US" dirty="0" smtClean="0"/>
              <a:t>Sketching</a:t>
            </a:r>
          </a:p>
          <a:p>
            <a:r>
              <a:rPr lang="en-US" dirty="0" smtClean="0"/>
              <a:t>Nearest Neighbor Search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short bit-strings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should be able to estimate 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en-US" dirty="0" smtClean="0"/>
                  <a:t> success probability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norm: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words</a:t>
                </a:r>
              </a:p>
              <a:p>
                <a:r>
                  <a:rPr lang="en-US" dirty="0" smtClean="0"/>
                  <a:t>Decision version: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in advance…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 smtClean="0"/>
                  <a:t>bits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  <a:blipFill rotWithShape="0">
                <a:blip r:embed="rId2"/>
                <a:stretch>
                  <a:fillRect l="-1111" t="-4843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 bwMode="auto">
          <a:xfrm rot="19271659">
            <a:off x="3533321" y="4435637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156129" y="4551879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6129" y="4551879"/>
                <a:ext cx="40081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 bwMode="auto">
          <a:xfrm rot="2167239">
            <a:off x="6050414" y="4424421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5681775" y="437425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775" y="4374258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54692" y="4982134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12952" y="49821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 bwMode="auto">
          <a:xfrm rot="18593169">
            <a:off x="4457277" y="5231216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758499">
            <a:off x="5456707" y="5213330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>
                <a:spLocks noChangeArrowheads="1"/>
              </p:cNvSpPr>
              <p:nvPr/>
            </p:nvSpPr>
            <p:spPr bwMode="auto">
              <a:xfrm>
                <a:off x="6192806" y="3928265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06" y="3928265"/>
                <a:ext cx="436594" cy="446276"/>
              </a:xfrm>
              <a:prstGeom prst="rect">
                <a:avLst/>
              </a:prstGeom>
              <a:blipFill rotWithShape="0">
                <a:blip r:embed="rId5"/>
                <a:stretch>
                  <a:fillRect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/>
              <p:cNvSpPr txBox="1">
                <a:spLocks noChangeArrowheads="1"/>
              </p:cNvSpPr>
              <p:nvPr/>
            </p:nvSpPr>
            <p:spPr bwMode="auto">
              <a:xfrm>
                <a:off x="3035793" y="3990491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5793" y="3990491"/>
                <a:ext cx="432426" cy="446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23186" y="5748018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186" y="5748018"/>
                <a:ext cx="20887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3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00337" y="5771705"/>
                <a:ext cx="2249334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Distinguish between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37" y="5771705"/>
                <a:ext cx="224933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168" t="-3974" r="-1084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36" grpId="0"/>
      <p:bldP spid="38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Sketching: decision 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Hamming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can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-bit sketch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[on blackboard]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70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Dimension reduction: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[Johnson-Lindenstrauss’84]: </a:t>
                </a:r>
              </a:p>
              <a:p>
                <a:pPr lvl="2"/>
                <a:r>
                  <a:rPr lang="en-US" dirty="0" smtClean="0"/>
                  <a:t>a random linear projection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dimensions</a:t>
                </a:r>
              </a:p>
              <a:p>
                <a:pPr lvl="2"/>
                <a:r>
                  <a:rPr lang="en-US" dirty="0" smtClean="0"/>
                  <a:t>preserves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,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Random linear projection:</a:t>
                </a:r>
              </a:p>
              <a:p>
                <a:pPr lvl="2"/>
                <a:r>
                  <a:rPr lang="en-US" dirty="0" smtClean="0"/>
                  <a:t>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Gaussian,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 entry-wise</a:t>
                </a:r>
              </a:p>
              <a:p>
                <a:pPr lvl="1"/>
                <a:r>
                  <a:rPr lang="en-US" dirty="0" smtClean="0"/>
                  <a:t>Hence: preserves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do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2"/>
                <a:r>
                  <a:rPr lang="en-US" dirty="0" smtClean="0"/>
                  <a:t>Using Fast Fourier Transform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no dimension reduction</a:t>
                </a:r>
              </a:p>
              <a:p>
                <a:pPr lvl="1"/>
                <a:r>
                  <a:rPr lang="en-US" dirty="0" smtClean="0"/>
                  <a:t>But can do sketching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-stable distributions (Cauchy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Sketching: decision version,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can do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1447800"/>
            <a:ext cx="693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Section 3: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Nearest Neighbor Search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23341" y="2236234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066800"/>
                <a:ext cx="5957888" cy="4530725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-near neighbor</a:t>
                </a:r>
                <a:r>
                  <a:rPr lang="en-US" dirty="0" smtClean="0"/>
                  <a:t>: 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assuming there is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,</a:t>
                </a:r>
              </a:p>
              <a:p>
                <a:pPr lvl="1"/>
                <a:r>
                  <a:rPr lang="en-US" dirty="0"/>
                  <a:t>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err="1">
                    <a:sym typeface="Symbol" pitchFamily="18" charset="2"/>
                  </a:rPr>
                  <a:t>s.t.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i="1" dirty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5957888" cy="4530725"/>
              </a:xfrm>
              <a:blipFill rotWithShape="0">
                <a:blip r:embed="rId2"/>
                <a:stretch>
                  <a:fillRect l="-2559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 sz="400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 sz="400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7154863" y="4520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8335963" y="4608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7080169" y="3370311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0169" y="3370311"/>
                <a:ext cx="382669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7203049" y="4465935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3049" y="4465935"/>
                <a:ext cx="481477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9017" y="924507"/>
                <a:ext cx="2776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-approximate</a:t>
                </a:r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9017" y="924507"/>
                <a:ext cx="2776914" cy="584775"/>
              </a:xfrm>
              <a:prstGeom prst="rect">
                <a:avLst/>
              </a:prstGeom>
              <a:blipFill rotWithShape="0">
                <a:blip r:embed="rId14"/>
                <a:stretch>
                  <a:fillRect t="-7851" r="-6479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NNS: approach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Boosted sketch: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 sketch for the decision version (90% success </a:t>
                </a:r>
                <a:r>
                  <a:rPr lang="en-US" dirty="0" smtClean="0"/>
                  <a:t>probability)</a:t>
                </a:r>
                <a:endParaRPr lang="en-US" dirty="0"/>
              </a:p>
              <a:p>
                <a:pPr lvl="1"/>
                <a:r>
                  <a:rPr lang="en-US" dirty="0"/>
                  <a:t>new sketch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: </a:t>
                </a:r>
                <a:endParaRPr lang="en-US" dirty="0" smtClean="0"/>
              </a:p>
              <a:p>
                <a:pPr lvl="2"/>
                <a:r>
                  <a:rPr lang="en-US" dirty="0"/>
                  <a:t>k</a:t>
                </a:r>
                <a:r>
                  <a:rPr lang="en-US" dirty="0" smtClean="0"/>
                  <a:t>eep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estimator </a:t>
                </a:r>
                <a:r>
                  <a:rPr lang="en-US" dirty="0"/>
                  <a:t>is the </a:t>
                </a:r>
                <a:r>
                  <a:rPr lang="en-US" dirty="0" smtClean="0"/>
                  <a:t>majority answer of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estimators</a:t>
                </a:r>
              </a:p>
              <a:p>
                <a:pPr lvl="1"/>
                <a:r>
                  <a:rPr lang="en-US" dirty="0"/>
                  <a:t>Sketch size: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  <a:p>
                <a:pPr lvl="1"/>
                <a:r>
                  <a:rPr lang="en-US" dirty="0"/>
                  <a:t>Success probability: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/>
                  <a:t>Preprocess: compute sketches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the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Query: compute sketch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compute distance to all points using sketch</a:t>
                </a:r>
              </a:p>
              <a:p>
                <a:endParaRPr lang="en-US" dirty="0"/>
              </a:p>
              <a:p>
                <a:r>
                  <a:rPr lang="en-US" dirty="0"/>
                  <a:t>Time: improved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NNS: approach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Query time below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Theorem [KOR98]: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query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/>
                  <a:t> space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approximation.</a:t>
                </a:r>
              </a:p>
              <a:p>
                <a:r>
                  <a:rPr lang="en-US" dirty="0"/>
                  <a:t>Proof: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possible sketches!</a:t>
                </a:r>
              </a:p>
              <a:p>
                <a:pPr lvl="1"/>
                <a:r>
                  <a:rPr lang="en-US" dirty="0"/>
                  <a:t>Store an answer for each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/>
                  <a:t> possible inputs</a:t>
                </a:r>
              </a:p>
              <a:p>
                <a:r>
                  <a:rPr lang="en-US" dirty="0" smtClean="0"/>
                  <a:t>In general: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:r>
                  <a:rPr lang="en-US" dirty="0"/>
                  <a:t>a distance has constant-size sketch, admits a poly-space NNS data structure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r>
                  <a:rPr lang="en-US" dirty="0"/>
                  <a:t>Space closer to linear?</a:t>
                </a:r>
              </a:p>
              <a:p>
                <a:pPr lvl="1"/>
                <a:r>
                  <a:rPr lang="en-US" dirty="0"/>
                  <a:t>approach 3 will require more specialized sketches…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9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193</Words>
  <Application>Microsoft Office PowerPoint</Application>
  <PresentationFormat>On-screen Show (4:3)</PresentationFormat>
  <Paragraphs>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Symbol</vt:lpstr>
      <vt:lpstr>Trebuchet MS</vt:lpstr>
      <vt:lpstr>Office Theme</vt:lpstr>
      <vt:lpstr>Lecture 10: Sketching S3: Nearest Neighbor Search</vt:lpstr>
      <vt:lpstr>Plan</vt:lpstr>
      <vt:lpstr>Sketching</vt:lpstr>
      <vt:lpstr>Sketching: decision version</vt:lpstr>
      <vt:lpstr>Conclusion</vt:lpstr>
      <vt:lpstr>PowerPoint Presentation</vt:lpstr>
      <vt:lpstr>Approximate NNS</vt:lpstr>
      <vt:lpstr>NNS: approach 1</vt:lpstr>
      <vt:lpstr>NNS: approach 2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153</cp:revision>
  <dcterms:created xsi:type="dcterms:W3CDTF">2010-07-22T19:31:42Z</dcterms:created>
  <dcterms:modified xsi:type="dcterms:W3CDTF">2015-10-08T19:54:57Z</dcterms:modified>
</cp:coreProperties>
</file>