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explore methods in dimensionality reduction as a control strategy for operating robotic hands, in particular those that look like the ones we humans work with everyday.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56a45319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56a45319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6a453198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6a453198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6a453198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56a453198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56a453198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56a453198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56a453198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56a453198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6a453198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6a453198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56a453198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56a453198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6a453198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6a453198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56a453198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56a453198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56a453198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56a453198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0d1995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0d1995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56a45319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56a45319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56a453198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56a453198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6a453198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56a453198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56a453198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56a453198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56a453198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56a453198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56a453198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56a453198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60d1995e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60d1995e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6a4531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6a4531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0d1995e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0d1995e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6a45319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6a45319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6a45319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6a45319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6a45319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6a45319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6a45319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6a45319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6a453198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6a453198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JuvyO2R2OMF0vbN7hTvrAsXGRAOkAKtw/vie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Synergy-Based, Data-Driven Generation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of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Object-Specific Grasps for Anthropomorphic Hands</a:t>
            </a:r>
            <a:endParaRPr sz="3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00400" y="3229475"/>
            <a:ext cx="814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Starke, Christian Eichmann, Simon Ottenhaus and Tamim Asfour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Starke’s Main Contribution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clusters representing grasp types and/or object geometries can be found in the original high dimensional space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projecting these grasps into a lower dimensional space does not preserve these clusters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sampling the latent space for a specific grasp type with a specific object size is therefore nearly impossible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successfully discovers a subspace of synergies that cluster together with respect to the above parameters, allowing for object-specific grasp generation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Acquisition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1568200"/>
            <a:ext cx="54102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Acquisition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150" y="1253925"/>
            <a:ext cx="53530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950" y="1253925"/>
            <a:ext cx="1121027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Acquisition with the CyberGlove III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913" y="1283475"/>
            <a:ext cx="4356175" cy="30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Acquisition Procedure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ach of the five grasp types is conducted with ten objects three times each per subject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he objects are selected from the YCB Object Set and the KIT Object Set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1508663" y="3148900"/>
            <a:ext cx="1215300" cy="107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Flat Hand Calibration Pose</a:t>
            </a:r>
            <a:endParaRPr sz="1200"/>
          </a:p>
        </p:txBody>
      </p:sp>
      <p:sp>
        <p:nvSpPr>
          <p:cNvPr id="140" name="Google Shape;140;p26"/>
          <p:cNvSpPr/>
          <p:nvPr/>
        </p:nvSpPr>
        <p:spPr>
          <a:xfrm>
            <a:off x="3145788" y="3148900"/>
            <a:ext cx="1215300" cy="107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Grasp Objects</a:t>
            </a:r>
            <a:endParaRPr sz="1200"/>
          </a:p>
        </p:txBody>
      </p:sp>
      <p:sp>
        <p:nvSpPr>
          <p:cNvPr id="141" name="Google Shape;141;p26"/>
          <p:cNvSpPr/>
          <p:nvPr/>
        </p:nvSpPr>
        <p:spPr>
          <a:xfrm>
            <a:off x="4782913" y="3148900"/>
            <a:ext cx="1215300" cy="107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Record Static Grasp Pose</a:t>
            </a:r>
            <a:endParaRPr sz="1200"/>
          </a:p>
        </p:txBody>
      </p:sp>
      <p:sp>
        <p:nvSpPr>
          <p:cNvPr id="142" name="Google Shape;142;p26"/>
          <p:cNvSpPr/>
          <p:nvPr/>
        </p:nvSpPr>
        <p:spPr>
          <a:xfrm>
            <a:off x="6420038" y="3148900"/>
            <a:ext cx="1215300" cy="107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Flat Hand Calibration Pose</a:t>
            </a:r>
            <a:endParaRPr sz="1200"/>
          </a:p>
        </p:txBody>
      </p:sp>
      <p:cxnSp>
        <p:nvCxnSpPr>
          <p:cNvPr id="143" name="Google Shape;143;p26"/>
          <p:cNvCxnSpPr>
            <a:stCxn id="139" idx="3"/>
            <a:endCxn id="140" idx="1"/>
          </p:cNvCxnSpPr>
          <p:nvPr/>
        </p:nvCxnSpPr>
        <p:spPr>
          <a:xfrm>
            <a:off x="2723963" y="3688450"/>
            <a:ext cx="42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6"/>
          <p:cNvCxnSpPr>
            <a:stCxn id="140" idx="3"/>
            <a:endCxn id="141" idx="1"/>
          </p:cNvCxnSpPr>
          <p:nvPr/>
        </p:nvCxnSpPr>
        <p:spPr>
          <a:xfrm>
            <a:off x="4361088" y="3688450"/>
            <a:ext cx="42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6"/>
          <p:cNvCxnSpPr>
            <a:stCxn id="141" idx="3"/>
            <a:endCxn id="142" idx="1"/>
          </p:cNvCxnSpPr>
          <p:nvPr/>
        </p:nvCxnSpPr>
        <p:spPr>
          <a:xfrm>
            <a:off x="5998213" y="3688450"/>
            <a:ext cx="42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Requirements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latent space should allow for low-dimensional encoding of grasp poses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latent space should be encoded in a way that allows intuitive generation of different grasp types for a given object size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vanilla VAEs and AEs are able to reduce dimensionality but fail to cluster grasp types together in the lower dimensional space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add additional constraints to the Loss function to capture the significance of preserving grasp type clusters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Architecture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Space</a:t>
            </a:r>
            <a:r>
              <a:rPr lang="en"/>
              <a:t> Y belongs to R^16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Latent space Z belongs to R^3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Encoder is g: R^16 to R^3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Decoder is h: R^4 to R^16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g(y) = z,  h(z, object_size) = y_hat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1475" y="-425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675" y="176863"/>
            <a:ext cx="5639576" cy="47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Loss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Square Error: minimize the sum of the squared differences between ground truth and prediction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a penalizing term for y belonging to the same grasp type: the MSE between the encoded representations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a penalizing term for y belonging to different grasp types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Loss = alpha*MSE(y, y_hat) + beta*MSE(g(y), g(x belonging to same grasp type)) + gamma*MSE(g(y), g(x belonging to different grasp type))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1475" y="-425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50" y="1548488"/>
            <a:ext cx="2597025" cy="20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650" y="1285875"/>
            <a:ext cx="56769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 and Grasp Manipulation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artificial hands have traditionally faced control difficulties when looking to mimic the capabilities of the human hand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he challenge is a consequence of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differing hand kinematics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physiological constraints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Starke directs her focus on anthropomorphic hands–hands that resemble anatomical structure of the human hand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Training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</a:t>
            </a:r>
            <a:r>
              <a:rPr lang="en"/>
              <a:t>aussian noise with standard deviation of 0.1 added to input of AE during training to avoid overfitting and increase the size of the grasp type clusters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ecoder is provided with relative size of the object (i.e. object size normalized by the size of the subject’s hand)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90/10 train/test split with a stratified 10-fold-cross-validation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10 iterations of independent training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Performance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utperforms PCA by 5^O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ntroducing object size as a parameter to the decoder reduces the overall reproduction error by 26 %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 latent space with 3 parameters has marginal gain in performance from 2 parameters, but the distribution of grasp types is more distinct in 3D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r</a:t>
            </a:r>
            <a:r>
              <a:rPr lang="en"/>
              <a:t>eversed AE architecture outperforms conventional mirrored architecture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/>
        </p:nvSpPr>
        <p:spPr>
          <a:xfrm>
            <a:off x="1475" y="-425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012" y="179987"/>
            <a:ext cx="5271975" cy="478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/>
          <p:nvPr/>
        </p:nvSpPr>
        <p:spPr>
          <a:xfrm>
            <a:off x="1475" y="-425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00" y="702188"/>
            <a:ext cx="4461200" cy="37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250" y="706450"/>
            <a:ext cx="3959299" cy="37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Grasp Generation</a:t>
            </a:r>
            <a:endParaRPr/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0" y="1211850"/>
            <a:ext cx="56007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Autoencoder Latent Distribution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1700" y="1152475"/>
            <a:ext cx="859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Synergy (Latent parameter 1)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</a:t>
            </a:r>
            <a:r>
              <a:rPr lang="en"/>
              <a:t>nly parameter that controls the thumb in its full range of motion (needed for pinch grasps)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</a:t>
            </a:r>
            <a:r>
              <a:rPr lang="en"/>
              <a:t>ainly controls flexion of index, middle, and ring (needed for lateral grasps)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Synergy (</a:t>
            </a:r>
            <a:r>
              <a:rPr lang="en"/>
              <a:t>Latent parameter 2)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mainly controls finger adduction joints (i.e. spread of fingers needed for spherical and disk grasps)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Third Synergy (Latent parameter 3)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fine-tuning of proximal interphalangeal joints (needed for cylindrical grasps)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400"/>
              <a:t>Starke, Julia &amp; Eichmann, Christian &amp; Ottenhaus, Simon &amp; Asfour, Tamim. (2018). Synergy-Based, Data-Driven Generation of Object-Specific Grasps for Anthropomorphic Hands. 327-333. 10.1109/HUMANOIDS.2018.8624990. 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Underactuated Robotic Hands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ull actuation implies an actuator for each degree of freedom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 fully actuated anthropomorphic hand would have at least 20 DOF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n underactuated hand simplifies control complexity by controlling the same number of joints with fewer actuators, but faces drawbacks in dexterity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rovides the passive compliance required to grasp objects with a variety of geometries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l</a:t>
            </a:r>
            <a:r>
              <a:rPr lang="en"/>
              <a:t>et’s see a few examples: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Open-Source%20Affordable%20Modular%20Light-Weight%20Underactuated%20Robot%20Hands%2000;39-02;30%20(yEANsfaE1gs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Synergies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 synergies represent the intrinsic mechanism by which a hand operates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he apparent control is moving the angle of each finger joint–this mechanism lives in a high-dimensional space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xperiments in </a:t>
            </a:r>
            <a:r>
              <a:rPr lang="en"/>
              <a:t>n</a:t>
            </a:r>
            <a:r>
              <a:rPr lang="en"/>
              <a:t>europhysiology validate that each joint is not exactly independent of the rest in the context of grasping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 lower dimensional space X that can approximate the original joint state space Y as f(X) is the space of hand synergies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-4250"/>
            <a:ext cx="9156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669"/>
            <a:ext cx="9143999" cy="484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Discovering Synergies with PCA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Principal Component Analysis (PCA) is a conventional unsupervised learning technique used to discover synergies in a dataset of grasps on various objects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PCA finds the lower dimensional space that maximizes the variance of the original dataset when projected into this space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 first two principal components capture about 80% of human grasps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638" y="168941"/>
            <a:ext cx="5992724" cy="48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 Dimensionality Reduction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Starke suggests that the correlation between finger motions are highly non-linear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such non-linear method is known as Gaussian Process Latent Variable Models (GPLVM)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GPLVM outperforms the reconstruction and generation of grasps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non-linea</a:t>
            </a:r>
            <a:r>
              <a:rPr lang="en"/>
              <a:t>r</a:t>
            </a:r>
            <a:r>
              <a:rPr lang="en"/>
              <a:t> methods introduce further complexity into the selection of control parameters to achieve a desired grasp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